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2" r:id="rId3"/>
    <p:sldId id="268" r:id="rId4"/>
    <p:sldId id="262" r:id="rId5"/>
    <p:sldId id="266" r:id="rId6"/>
    <p:sldId id="276" r:id="rId7"/>
    <p:sldId id="269" r:id="rId8"/>
    <p:sldId id="257" r:id="rId9"/>
    <p:sldId id="274" r:id="rId10"/>
    <p:sldId id="25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45F65-6508-40F7-A1FD-82FA10C745A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9E3C-3848-4344-B543-5665C55C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97FA-557A-4B4C-958F-F0DF0BA52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7CCF2-9E79-4CC7-8A9A-6843ADFC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99ED-661D-4C79-B69A-CA13AB0E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9502-FBEE-493A-8722-D71E56BE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D4FC-CD6B-4CFA-B1C0-69216913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AA07-7B51-468B-AA17-A81B7C3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616CC-4F81-4B1E-9EE2-F1900F4B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ECB7-6AF7-4A27-B34B-D0302DC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429E-E1DD-427D-85FC-DE7000F2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C302-B86B-4EF3-9185-E1FCE264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B604D-6BDA-4F1A-8603-EDB8DAC0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D879-6172-4BCC-9C49-FB8BDB1E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D520-F30A-4197-B581-731710B2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CCB6-213B-4D08-8602-5FA3C4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1758-4FFB-4B14-BD14-1B35E019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91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84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146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01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90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20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456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506D-B66E-4724-BCB6-3E3668ED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7CCD-AC40-4FE7-9D73-BF2DBE9B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4513-3FEB-4CE4-9B7A-F9F9A9FE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D446-53DF-4A8C-BD77-85F7B4D6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63D9-E4B1-4E1C-8110-7DA9D76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8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93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030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4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1EB7-6E18-462F-98F1-8B93756C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3871-308E-4673-9CEF-E20AD1A2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5BA0-77E6-44F9-B0A4-850BE704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E76-6D96-482E-8940-9C981E30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E0BD-F105-4607-AA2F-C6A3202B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F62-F388-42C3-8B33-F6C7F0ED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9AB0-D6E0-46ED-B448-34A939AFF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615F-BC67-49CB-BCED-95AA6FD8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62357-AC3F-4C1F-9DC2-E0ACFE3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DF76-ADEE-452C-8E62-55DEF0AF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0545-9597-41C7-8F39-2351A4F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CE9B-FFD6-4B3F-B7B5-3F737FE2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69E9-287B-43AC-A5D3-B01B4825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E483-0C4F-43AE-81AD-4C0D6EAA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3F037-7BC6-49F4-8AAD-9D3D2700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DB69-F1F2-47F0-908B-338AED4B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22D6F-C186-46F3-B159-84992C14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AC0DA-224C-4565-B949-B2FBF1F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DDB0-1611-434A-A5B5-FF88885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E26F-D428-4D29-8D4F-A244359F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2D998-766D-42FA-8BC0-84690B8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A2C5-F2BB-4C9D-9422-0F01EA3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3A8A-9671-4B7A-9980-F3DFC026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88C6D-9644-44E6-8B4B-B9CF26C1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3E80-9FE5-47D3-9B3B-2E826FE3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7C45-FBC9-4E5F-B391-89BC8CDA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2940-23DF-4391-811C-D946624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421C-3EF3-4F2F-A585-FDDC94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8683-ED35-4407-993A-F9B79A69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E08C-2529-4153-AD98-03F45BE6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9E68-D770-4D7E-98EB-9C993B01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85D1-B11C-48DC-B97B-CE10C1A5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837-13D3-44A9-ADC6-E3D866FD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84C28-1A3C-478B-A76D-2088EEBDB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9B0FE-878B-46D7-9F7D-A3996E756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2D13-223F-42A4-A2CC-DF940838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FC58-6176-40A6-9CAC-323662C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9341-5E8A-4771-AF11-9D229B0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99F5-5036-446A-8590-4B01996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88AAD-8BE3-43A7-B0BD-389E0951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8B50-EFF4-42F1-8BB5-C28F53B7A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E50-FA3B-4A97-83BC-7A98C488E59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18A2-7AD7-4F28-9A0B-834507AE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BE57-7AA4-456C-A73F-BC596CFA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C847-DC26-4BD0-AE2D-6B9A461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394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8633F-C418-426A-B49F-6D043145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Investment Recommendations for App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9719-2A52-4C5B-8926-26BE5E3D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</a:t>
            </a:r>
            <a:r>
              <a:rPr lang="en-US" dirty="0" err="1"/>
              <a:t>Blofeld</a:t>
            </a:r>
            <a:endParaRPr lang="en-US" dirty="0"/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chair holding a cat&#10;&#10;Description automatically generated with low confidence">
            <a:extLst>
              <a:ext uri="{FF2B5EF4-FFF2-40B4-BE49-F238E27FC236}">
                <a16:creationId xmlns:a16="http://schemas.microsoft.com/office/drawing/2014/main" id="{F0CB0A83-8664-45D4-A43C-B481AD6F4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r="323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143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3C124AFB-143F-4D37-886C-1FF3AA90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6316-901D-42A3-AC45-C9ED7D86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1904445"/>
            <a:ext cx="5796626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3800" dirty="0">
                <a:solidFill>
                  <a:srgbClr val="000000"/>
                </a:solidFill>
              </a:rPr>
              <a:t>Total Profit: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0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3C124AFB-143F-4D37-886C-1FF3AA90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6316-901D-42A3-AC45-C9ED7D86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1904445"/>
            <a:ext cx="5796626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3800" dirty="0">
                <a:solidFill>
                  <a:srgbClr val="000000"/>
                </a:solidFill>
              </a:rPr>
              <a:t>$4.8 million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64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9FFDC-63A4-415E-A4BA-F9302E5D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Key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2811-5C6F-49B2-A5FC-E309F628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000"/>
              <a:t>Star Rating:</a:t>
            </a:r>
          </a:p>
          <a:p>
            <a:pPr lvl="1"/>
            <a:r>
              <a:rPr lang="en-US" sz="2000"/>
              <a:t>Since monthly revenue is static, the primary variable in net profit is life of the app</a:t>
            </a:r>
          </a:p>
          <a:p>
            <a:pPr lvl="1"/>
            <a:r>
              <a:rPr lang="en-US" sz="2000"/>
              <a:t>Life of App = (Star Rating * 2) + 1</a:t>
            </a:r>
          </a:p>
          <a:p>
            <a:r>
              <a:rPr lang="en-US" sz="2000"/>
              <a:t>Price:</a:t>
            </a:r>
          </a:p>
          <a:p>
            <a:pPr lvl="1"/>
            <a:r>
              <a:rPr lang="en-US" sz="2000"/>
              <a:t>App Trader’s purchase price = 10,000x the price of any apps over $1</a:t>
            </a:r>
          </a:p>
          <a:p>
            <a:r>
              <a:rPr lang="en-US" sz="2000"/>
              <a:t>Presence in both app stores:</a:t>
            </a:r>
          </a:p>
          <a:p>
            <a:pPr lvl="1"/>
            <a:r>
              <a:rPr lang="en-US" sz="2000"/>
              <a:t>Each app generates $2,500 in revenue for App Trader per month per app store</a:t>
            </a:r>
          </a:p>
          <a:p>
            <a:pPr lvl="1"/>
            <a:r>
              <a:rPr lang="en-US" sz="2000"/>
              <a:t>Market costs are constant at $1,000 per month for the life of the app</a:t>
            </a:r>
          </a:p>
          <a:p>
            <a:pPr lvl="1"/>
            <a:r>
              <a:rPr lang="en-US" sz="2000"/>
              <a:t>Therefore, apps in both stores generate $4,000 monthly vs. only $1,500 monthly for apps in 1 store</a:t>
            </a:r>
          </a:p>
        </p:txBody>
      </p:sp>
    </p:spTree>
    <p:extLst>
      <p:ext uri="{BB962C8B-B14F-4D97-AF65-F5344CB8AC3E}">
        <p14:creationId xmlns:p14="http://schemas.microsoft.com/office/powerpoint/2010/main" val="16230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E07D5-EC3B-40BB-B79A-45EB14C0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 Profits (in thousands) for Apps in 1 Store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0953-97B3-4296-A33E-D93833ED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269" y="1675227"/>
            <a:ext cx="71634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E07D5-EC3B-40BB-B79A-45EB14C0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 Profits (in thousands) for Apps in Both Stores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0953-97B3-4296-A33E-D93833ED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497" y="1770669"/>
            <a:ext cx="7241005" cy="42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4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C6E8B-CF0A-4189-8AD2-5F0CB2DD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 price a good indicator of profitability?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2DC89A-1495-421D-BD4D-C323892B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67" y="2786881"/>
            <a:ext cx="5455916" cy="32775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04E702-EDA1-4BC5-A2F2-4F200A88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073" y="2786881"/>
            <a:ext cx="5455916" cy="3277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41E00D-D90D-4AF7-8019-0CC066B811CB}"/>
              </a:ext>
            </a:extLst>
          </p:cNvPr>
          <p:cNvSpPr txBox="1"/>
          <p:nvPr/>
        </p:nvSpPr>
        <p:spPr>
          <a:xfrm>
            <a:off x="331567" y="6368629"/>
            <a:ext cx="246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*Net Profits listed in thousands</a:t>
            </a:r>
          </a:p>
        </p:txBody>
      </p:sp>
    </p:spTree>
    <p:extLst>
      <p:ext uri="{BB962C8B-B14F-4D97-AF65-F5344CB8AC3E}">
        <p14:creationId xmlns:p14="http://schemas.microsoft.com/office/powerpoint/2010/main" val="322777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A2731-4BF9-4971-A3E1-4D4DE920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Are content ratings a good indicator of profitability?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E41581-7445-493A-BFC3-DBB05260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r="5293"/>
          <a:stretch/>
        </p:blipFill>
        <p:spPr>
          <a:xfrm>
            <a:off x="546351" y="2699863"/>
            <a:ext cx="5148780" cy="34515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E078A66-422B-4F15-BC71-383E86B6A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72" y="2699863"/>
            <a:ext cx="5734210" cy="34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24CB-DC15-40A8-8CA5-4D33FBEA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Are genres a good indicator of profitability?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0230595-8EFF-42FD-9596-5F4DBA329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516" y="2464532"/>
            <a:ext cx="4848018" cy="392220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8B69DEB-87A4-4FE8-B9B1-98C675B7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9022" y="2426818"/>
            <a:ext cx="4848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24CB-DC15-40A8-8CA5-4D33FBEA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Closer Look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9DEB-87A4-4FE8-B9B1-98C675B7F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7316" y="1118069"/>
            <a:ext cx="6780700" cy="46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F920-9D54-4C10-9C42-F8165C1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10 Most Profitable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0E272-9CCB-40C4-9462-8F85E611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264" y="1620958"/>
            <a:ext cx="7171182" cy="477986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F51C919-5D8F-4FF5-9E0B-802E0715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73" y="1895475"/>
            <a:ext cx="1143000" cy="1181100"/>
          </a:xfrm>
          <a:prstGeom prst="rect">
            <a:avLst/>
          </a:prstGeom>
        </p:spPr>
      </p:pic>
      <p:pic>
        <p:nvPicPr>
          <p:cNvPr id="11" name="Picture 10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9B4DED0A-B652-4C81-8E09-B7D82C6AA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73" y="1895475"/>
            <a:ext cx="1181101" cy="118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6B5DD0E-CD18-4B0F-B507-2BE34993D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237" y="1963858"/>
            <a:ext cx="1106737" cy="1106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49F2195-A5FE-4B71-BBAA-5187D8D71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73" y="3207554"/>
            <a:ext cx="1181101" cy="1181101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DFCC9B0F-E32F-4FD9-B354-3CF8E0998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37" y="3207555"/>
            <a:ext cx="1181100" cy="1181100"/>
          </a:xfrm>
          <a:prstGeom prst="rect">
            <a:avLst/>
          </a:prstGeom>
        </p:spPr>
      </p:pic>
      <p:pic>
        <p:nvPicPr>
          <p:cNvPr id="19" name="Picture 18" descr="A person with blue hair&#10;&#10;Description automatically generated with medium confidence">
            <a:extLst>
              <a:ext uri="{FF2B5EF4-FFF2-40B4-BE49-F238E27FC236}">
                <a16:creationId xmlns:a16="http://schemas.microsoft.com/office/drawing/2014/main" id="{26E63D65-889F-4AF5-A929-AACA6ABF5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74" y="3213536"/>
            <a:ext cx="1175119" cy="1175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20" descr="Shape, polygon&#10;&#10;Description automatically generated">
            <a:extLst>
              <a:ext uri="{FF2B5EF4-FFF2-40B4-BE49-F238E27FC236}">
                <a16:creationId xmlns:a16="http://schemas.microsoft.com/office/drawing/2014/main" id="{E51EEE2E-0791-4533-BF29-084E91088A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6873" y="4519633"/>
            <a:ext cx="1181101" cy="118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428CF8E6-0952-4118-A015-4B93612879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37" y="4541120"/>
            <a:ext cx="1181100" cy="1181100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56AC11E9-F52C-431D-8A3A-952EB4B9F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237" y="4531596"/>
            <a:ext cx="1181100" cy="118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866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Investment Recommendations for App Trader</vt:lpstr>
      <vt:lpstr>Key Factors to Consider</vt:lpstr>
      <vt:lpstr>Net Profits (in thousands) for Apps in 1 Store</vt:lpstr>
      <vt:lpstr>Net Profits (in thousands) for Apps in Both Stores</vt:lpstr>
      <vt:lpstr>Is price a good indicator of profitability?</vt:lpstr>
      <vt:lpstr>Are content ratings a good indicator of profitability?</vt:lpstr>
      <vt:lpstr>Are genres a good indicator of profitability?</vt:lpstr>
      <vt:lpstr>Closer Look</vt:lpstr>
      <vt:lpstr>Top 10 Most Profitable Apps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Whitson</dc:creator>
  <cp:lastModifiedBy>Jennifer Whitson</cp:lastModifiedBy>
  <cp:revision>49</cp:revision>
  <dcterms:created xsi:type="dcterms:W3CDTF">2021-02-15T17:54:30Z</dcterms:created>
  <dcterms:modified xsi:type="dcterms:W3CDTF">2021-02-16T17:26:17Z</dcterms:modified>
</cp:coreProperties>
</file>