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58" r:id="rId15"/>
    <p:sldId id="288" r:id="rId16"/>
    <p:sldId id="278" r:id="rId17"/>
    <p:sldId id="279" r:id="rId18"/>
    <p:sldId id="280" r:id="rId19"/>
    <p:sldId id="283" r:id="rId20"/>
    <p:sldId id="284" r:id="rId21"/>
    <p:sldId id="285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57FD5"/>
    <a:srgbClr val="7E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000"/>
              <a:t>Racial Disparities in Tennessee Federal Sentencing:</a:t>
            </a:r>
            <a:br>
              <a:rPr lang="en-US" sz="4000"/>
            </a:br>
            <a:r>
              <a:rPr lang="en-US" sz="40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2"/>
            <a:ext cx="9144000" cy="3200255"/>
          </a:xfrm>
        </p:spPr>
        <p:txBody>
          <a:bodyPr>
            <a:normAutofit/>
          </a:bodyPr>
          <a:lstStyle/>
          <a:p>
            <a:r>
              <a:rPr lang="en-US" sz="6000" dirty="0"/>
              <a:t>Are people of color receiving longer sentences on average?</a:t>
            </a:r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69" y="1875493"/>
            <a:ext cx="5918971" cy="4582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3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DFB-81A2-4288-A4D6-DD846C5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Sentence Length by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6ACF-3F79-45BB-8A61-BAF30BD4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342" y="837900"/>
            <a:ext cx="9273315" cy="61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66823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Hispanic: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177592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Insights: Sentence Enhancements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2657220"/>
            <a:ext cx="4050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enhancements available: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Criminal history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“Career Offender”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“Armed Career Offender”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mitigations available: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valve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of criminal history points increases the average sentence by 2.6 years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009C4BD-D9F9-4383-A645-7EAE5C1E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70" y="533243"/>
            <a:ext cx="6875173" cy="57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Insights: Sentence Enhancements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2657220"/>
            <a:ext cx="405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Criminal history points are applied in 64% of cases and increases sentences an average of by 2.6 years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009C4BD-D9F9-4383-A645-7EAE5C1E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70" y="533243"/>
            <a:ext cx="6875173" cy="579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EA715-F1F9-496E-8DB3-D7B45B61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5166"/>
            <a:ext cx="3522862" cy="2201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CEF39-5115-405F-B1E7-3F4E5E685452}"/>
              </a:ext>
            </a:extLst>
          </p:cNvPr>
          <p:cNvSpPr txBox="1"/>
          <p:nvPr/>
        </p:nvSpPr>
        <p:spPr>
          <a:xfrm>
            <a:off x="1734532" y="4606728"/>
            <a:ext cx="838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595959"/>
                </a:solidFill>
              </a:rPr>
              <a:t>Criminal History Points Applied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How do sentence lengths for drug crime compare to other types of crime?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Insights: Sentence Enhancements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2657220"/>
            <a:ext cx="405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Career Offender status is applied in 7% of cases and increases sentences an average of by 12.7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C4BD-D9F9-4383-A645-7EAE5C1E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2570" y="638585"/>
            <a:ext cx="6875173" cy="558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EA715-F1F9-496E-8DB3-D7B45B61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5166"/>
            <a:ext cx="3522861" cy="2201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CEF39-5115-405F-B1E7-3F4E5E685452}"/>
              </a:ext>
            </a:extLst>
          </p:cNvPr>
          <p:cNvSpPr txBox="1"/>
          <p:nvPr/>
        </p:nvSpPr>
        <p:spPr>
          <a:xfrm>
            <a:off x="1734532" y="4606728"/>
            <a:ext cx="838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595959"/>
                </a:solidFill>
              </a:rPr>
              <a:t>Career Offender Status Applied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0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Insights: Sentence Enhancements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2657220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Armed Career Offender status is applied in only 2% of cases, but increases sentences an average of by 25.3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C4BD-D9F9-4383-A645-7EAE5C1E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2570" y="739976"/>
            <a:ext cx="6875173" cy="537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EA715-F1F9-496E-8DB3-D7B45B61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5166"/>
            <a:ext cx="3522861" cy="220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CEF39-5115-405F-B1E7-3F4E5E685452}"/>
              </a:ext>
            </a:extLst>
          </p:cNvPr>
          <p:cNvSpPr txBox="1"/>
          <p:nvPr/>
        </p:nvSpPr>
        <p:spPr>
          <a:xfrm>
            <a:off x="1662299" y="4525936"/>
            <a:ext cx="8389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595959"/>
                </a:solidFill>
              </a:rPr>
              <a:t>Armed Career Offender Status Applied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683AF-88C3-4135-BDC8-9EBD20D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Sentence Enhancements and Mitigation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EAC0BEE8-9387-4840-A974-BA5FF1D86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68831"/>
            <a:ext cx="3425609" cy="3475436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75298B1D-BB59-4D62-A8B1-348DFBB9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64918"/>
            <a:ext cx="3433324" cy="34832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93D7B5F-DF78-40C3-B617-78D525E3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592004"/>
            <a:ext cx="3423916" cy="347371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5 .</a:t>
            </a:r>
            <a:r>
              <a:rPr lang="en-US" sz="2400" dirty="0" err="1"/>
              <a:t>sas</a:t>
            </a:r>
            <a:r>
              <a:rPr lang="en-US" sz="2400" dirty="0"/>
              <a:t> files and 5 .</a:t>
            </a:r>
            <a:r>
              <a:rPr lang="en-US" sz="2400" dirty="0" err="1"/>
              <a:t>dat</a:t>
            </a:r>
            <a:r>
              <a:rPr lang="en-US" sz="2400" dirty="0"/>
              <a:t>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  <a:p>
            <a:pPr lvl="1"/>
            <a:r>
              <a:rPr lang="en-US" dirty="0"/>
              <a:t>Violations of state drug laws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Tax fraud and counterfeiting of money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2"/>
            <a:ext cx="9144000" cy="320025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Are there racial disparities between the sentencing population and the general population in Tennessee?</a:t>
            </a:r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2"/>
            <a:ext cx="9144000" cy="3200255"/>
          </a:xfrm>
        </p:spPr>
        <p:txBody>
          <a:bodyPr>
            <a:normAutofit/>
          </a:bodyPr>
          <a:lstStyle/>
          <a:p>
            <a:r>
              <a:rPr lang="en-US" sz="6000" dirty="0"/>
              <a:t>What kinds of crimes are most common among different racial groups?</a:t>
            </a:r>
          </a:p>
        </p:txBody>
      </p: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522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and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Distribution of Sentence Length by Race</vt:lpstr>
      <vt:lpstr>Additional Insights</vt:lpstr>
      <vt:lpstr>Insights: Pleas v. Trials</vt:lpstr>
      <vt:lpstr>Insights: Pleas v. Trials</vt:lpstr>
      <vt:lpstr>Insights: Sentence Enhancements</vt:lpstr>
      <vt:lpstr>Insights: Sentence Enhancements</vt:lpstr>
      <vt:lpstr>Insights: Sentence Enhancements</vt:lpstr>
      <vt:lpstr>Insights: Sentence Enhancements</vt:lpstr>
      <vt:lpstr>Sentence Enhancements and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30</cp:revision>
  <dcterms:created xsi:type="dcterms:W3CDTF">2021-04-22T21:27:42Z</dcterms:created>
  <dcterms:modified xsi:type="dcterms:W3CDTF">2021-04-23T20:50:16Z</dcterms:modified>
</cp:coreProperties>
</file>