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78" r:id="rId15"/>
    <p:sldId id="299" r:id="rId16"/>
    <p:sldId id="280" r:id="rId17"/>
    <p:sldId id="295" r:id="rId18"/>
    <p:sldId id="300" r:id="rId19"/>
    <p:sldId id="301" r:id="rId20"/>
    <p:sldId id="302" r:id="rId21"/>
    <p:sldId id="289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FFE5E5"/>
    <a:srgbClr val="D9E6EF"/>
    <a:srgbClr val="B3CEDE"/>
    <a:srgbClr val="26455C"/>
    <a:srgbClr val="7ECCD5"/>
    <a:srgbClr val="4884A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43414" y="903730"/>
            <a:ext cx="638900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Black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71779" y="903730"/>
            <a:ext cx="653227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Hispanic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Are people of color receiving longer sentences on average?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42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71%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5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93412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1" y="5023934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97% of them are not legal residents of the U.S., meaning they may have been deported rather than sentenced to additional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disparities in the application of sentence enhancements and sentence mitigation measures?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428" y="1487286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heavily towards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skews even further toward black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09" y="1487286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545170" cy="39838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/>
              <a:t>Are there racial disparities between the sentencing population and the general population in Tennessee?</a:t>
            </a:r>
          </a:p>
          <a:p>
            <a:r>
              <a:rPr lang="en-US" sz="2200" dirty="0"/>
              <a:t>What kinds of crimes are most common among different racial groups?</a:t>
            </a:r>
          </a:p>
          <a:p>
            <a:r>
              <a:rPr lang="en-US" sz="2200" dirty="0"/>
              <a:t>Are people of color receiving longer sentences on average?</a:t>
            </a:r>
          </a:p>
          <a:p>
            <a:r>
              <a:rPr lang="en-US" sz="2200" dirty="0"/>
              <a:t>Are there disparities in the application of sentence enhancements and sentence mitigation measures?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Disproportionately applied to white and Hispanic offenders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Note: Safety valve offenders have an average of 2025x the drugs of non-safety valve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510" y="1487286"/>
            <a:ext cx="5010011" cy="3157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577421" y="882733"/>
            <a:ext cx="511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Measure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301183" y="4792771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19%</a:t>
            </a:r>
          </a:p>
          <a:p>
            <a:pPr algn="ctr"/>
            <a:r>
              <a:rPr lang="en-US" sz="1300" dirty="0"/>
              <a:t>of drug cases</a:t>
            </a:r>
            <a:endParaRPr lang="en-US" sz="1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73949" y="47996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Tax fraud and counterfeiting of money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4500" dirty="0"/>
              <a:t>What kinds of crimes are most common among different racial groups?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64" y="903730"/>
            <a:ext cx="6411908" cy="447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White Sentencing Population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662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 &amp; Insights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90</cp:revision>
  <dcterms:created xsi:type="dcterms:W3CDTF">2021-04-22T21:27:42Z</dcterms:created>
  <dcterms:modified xsi:type="dcterms:W3CDTF">2021-04-26T15:44:10Z</dcterms:modified>
</cp:coreProperties>
</file>