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74" r:id="rId4"/>
    <p:sldId id="275" r:id="rId5"/>
    <p:sldId id="257" r:id="rId6"/>
    <p:sldId id="309" r:id="rId7"/>
    <p:sldId id="261" r:id="rId8"/>
    <p:sldId id="278" r:id="rId9"/>
    <p:sldId id="310" r:id="rId10"/>
    <p:sldId id="280" r:id="rId11"/>
    <p:sldId id="295" r:id="rId12"/>
    <p:sldId id="305" r:id="rId13"/>
    <p:sldId id="306" r:id="rId14"/>
    <p:sldId id="307" r:id="rId15"/>
    <p:sldId id="311" r:id="rId16"/>
    <p:sldId id="289" r:id="rId17"/>
    <p:sldId id="31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05179-7F6C-4EF4-AED8-FE88DF743CFA}">
          <p14:sldIdLst>
            <p14:sldId id="256"/>
            <p14:sldId id="267"/>
            <p14:sldId id="274"/>
            <p14:sldId id="275"/>
            <p14:sldId id="257"/>
          </p14:sldIdLst>
        </p14:section>
        <p14:section name="Untitled Section" id="{7BA68D2C-57DA-489B-9C36-2FAD894A0CEE}">
          <p14:sldIdLst>
            <p14:sldId id="309"/>
            <p14:sldId id="261"/>
            <p14:sldId id="278"/>
            <p14:sldId id="310"/>
            <p14:sldId id="280"/>
            <p14:sldId id="295"/>
            <p14:sldId id="305"/>
            <p14:sldId id="306"/>
            <p14:sldId id="307"/>
            <p14:sldId id="311"/>
            <p14:sldId id="289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6"/>
    <a:srgbClr val="B3CEDE"/>
    <a:srgbClr val="4884AF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3" d="2"/>
        <a:sy n="3" d="2"/>
      </p:scale>
      <p:origin x="0" y="-156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crimes are less than 1% of dataset</a:t>
            </a:r>
          </a:p>
          <a:p>
            <a:r>
              <a:rPr lang="en-US" dirty="0"/>
              <a:t>Violent crime is right around 10%</a:t>
            </a:r>
          </a:p>
          <a:p>
            <a:r>
              <a:rPr lang="en-US" dirty="0"/>
              <a:t>Rest is drug-related or other nonviolent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incarcerated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Pleas v. Trials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6" t="655" r="-3818" b="27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341688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1416740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1386038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6" t="142" r="-4487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341688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711214" y="1386038"/>
            <a:ext cx="1898259" cy="154004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8000" dirty="0"/>
              <a:t>97%</a:t>
            </a:r>
          </a:p>
          <a:p>
            <a:pPr algn="ctr"/>
            <a:r>
              <a:rPr lang="en-US" sz="13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80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7672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1819175"/>
            <a:ext cx="4841507" cy="4187308"/>
          </a:xfrm>
        </p:spPr>
        <p:txBody>
          <a:bodyPr vert="horz" lIns="91440" tIns="45720" rIns="91440" bIns="45720" rtlCol="0">
            <a:normAutofit/>
          </a:bodyPr>
          <a:lstStyle/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and Hispanic Tennesseans are incarcerated at a rate of 3.5x that of white </a:t>
            </a:r>
            <a:r>
              <a:rPr lang="en-US" dirty="0" err="1"/>
              <a:t>Tennesseeans</a:t>
            </a:r>
            <a:r>
              <a:rPr lang="en-US" dirty="0"/>
              <a:t>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defendants are 40% less likely than white defendants to receive sentence reductions, but twice as likely to receive designations that substantially lengthen their sentences.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Defendants across racial lines receive sentences 10x longer on average than defendants who plead. This creates a strong incentive for defendants (regardless of race) to plead out rather than pursue their constitutional right to a trial by jury.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74" end="5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71655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there racial disparities between the incarcerated population and the general population in Tennessee?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people of color receiving longer sentences on average for the same crimes?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there disparities in the application of sentence enhancements and sentence mitigation measures?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Is a person’s sentence affected by whether they plead or go to trial? If so, does this difference vary by race?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940" y="2945978"/>
            <a:ext cx="6107660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Demographics of General Population v. Incarcerate Population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2" y="559224"/>
            <a:ext cx="4403916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048" y="559224"/>
            <a:ext cx="4398552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Length by Crime Category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0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71302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Enhancements &amp; Mitigation Measures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47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956</Words>
  <Application>Microsoft Office PowerPoint</Application>
  <PresentationFormat>Widescreen</PresentationFormat>
  <Paragraphs>138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Background: Federal v. State Crime</vt:lpstr>
      <vt:lpstr>Demographics of General Population v. Incarcerate Population</vt:lpstr>
      <vt:lpstr>PowerPoint Presentation</vt:lpstr>
      <vt:lpstr>Sentence Length by Crime Category</vt:lpstr>
      <vt:lpstr>Sentence Length by Crime Category</vt:lpstr>
      <vt:lpstr>Closer Look: Immigration Offenses </vt:lpstr>
      <vt:lpstr>Sentence Enhancements &amp; Mitigation Measures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Pleas v. Trials</vt:lpstr>
      <vt:lpstr>Pleas v. Trials</vt:lpstr>
      <vt:lpstr>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176</cp:revision>
  <cp:lastPrinted>2021-04-27T15:11:30Z</cp:lastPrinted>
  <dcterms:created xsi:type="dcterms:W3CDTF">2021-04-22T21:27:42Z</dcterms:created>
  <dcterms:modified xsi:type="dcterms:W3CDTF">2021-04-28T17:46:47Z</dcterms:modified>
</cp:coreProperties>
</file>