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308" r:id="rId4"/>
    <p:sldId id="274" r:id="rId5"/>
    <p:sldId id="275" r:id="rId6"/>
    <p:sldId id="257" r:id="rId7"/>
    <p:sldId id="286" r:id="rId8"/>
    <p:sldId id="261" r:id="rId9"/>
    <p:sldId id="278" r:id="rId10"/>
    <p:sldId id="299" r:id="rId11"/>
    <p:sldId id="280" r:id="rId12"/>
    <p:sldId id="295" r:id="rId13"/>
    <p:sldId id="305" r:id="rId14"/>
    <p:sldId id="306" r:id="rId15"/>
    <p:sldId id="307" r:id="rId16"/>
    <p:sldId id="289" r:id="rId17"/>
    <p:sldId id="279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EDE"/>
    <a:srgbClr val="4884AF"/>
    <a:srgbClr val="EAF1F6"/>
    <a:srgbClr val="FFEFEF"/>
    <a:srgbClr val="FFFFFF"/>
    <a:srgbClr val="26455C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2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disparities in the application of sentence enhancements and sentence mitigation measures?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sentencing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42032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177592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177592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80244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268013"/>
            <a:ext cx="2113936" cy="1620404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87141" y="2470247"/>
            <a:ext cx="4836602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Black and Hispanic defendants are over 3.5x more likely to be incarcerated than white defendants</a:t>
            </a:r>
          </a:p>
          <a:p>
            <a:pPr marL="5143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most severe sentence enhancements are applied disproportionately to black defendants, while they receive a much smaller proportion of mitigating measures</a:t>
            </a:r>
          </a:p>
          <a:p>
            <a:pPr marL="5143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strong incentive for defendants (regardless of race) to plead out rather than pursue their constitutional right to a trial by jury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12C84F93-9A25-4086-B68C-676CD20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03401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>
              <a:buFont typeface="+mj-lt"/>
              <a:buAutoNum type="arabicPeriod"/>
            </a:pPr>
            <a:r>
              <a:rPr lang="en-US" sz="2400" dirty="0"/>
              <a:t>Are there racial disparities between the sentencing population and the general population in Tennessee?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/>
              <a:t>Are people of color receiving longer sentences on average for the same crimes?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/>
              <a:t>Are there disparities in the application of sentence enhancements and sentence mitigation measures?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6396117" cy="7957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Data Collection and Cleaning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282" y="1772239"/>
            <a:ext cx="4983236" cy="42628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3050" y="1972841"/>
            <a:ext cx="3573623" cy="35736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97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B7C68DA6-51F9-4051-A9EE-CEBAA43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1" y="4244741"/>
            <a:ext cx="1932222" cy="19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49" y="559224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559224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000" dirty="0"/>
              <a:t>Are people of color receiving longer sentences on average for the same crimes?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55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26518"/>
            <a:ext cx="455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 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69" y="4803846"/>
            <a:ext cx="4553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762</Words>
  <Application>Microsoft Office PowerPoint</Application>
  <PresentationFormat>Widescreen</PresentationFormat>
  <Paragraphs>122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Are there racial disparities between the sentencing population and the general population in Tennessee?</vt:lpstr>
      <vt:lpstr>PowerPoint Presentation</vt:lpstr>
      <vt:lpstr>Are people of color receiving longer sentences on average for the same crimes?</vt:lpstr>
      <vt:lpstr>Sentence Length by Crime Category</vt:lpstr>
      <vt:lpstr>Closer Look: Immigration Offenses </vt:lpstr>
      <vt:lpstr>Are there disparities in the application of sentence enhancements and sentence mitigation measures?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Final Note: Pleas v. Trials</vt:lpstr>
      <vt:lpstr>Final Note: 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154</cp:revision>
  <cp:lastPrinted>2021-04-27T15:11:30Z</cp:lastPrinted>
  <dcterms:created xsi:type="dcterms:W3CDTF">2021-04-22T21:27:42Z</dcterms:created>
  <dcterms:modified xsi:type="dcterms:W3CDTF">2021-04-27T15:58:38Z</dcterms:modified>
</cp:coreProperties>
</file>