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74" r:id="rId5"/>
    <p:sldId id="275" r:id="rId6"/>
    <p:sldId id="257" r:id="rId7"/>
    <p:sldId id="286" r:id="rId8"/>
    <p:sldId id="261" r:id="rId9"/>
    <p:sldId id="278" r:id="rId10"/>
    <p:sldId id="299" r:id="rId11"/>
    <p:sldId id="280" r:id="rId12"/>
    <p:sldId id="295" r:id="rId13"/>
    <p:sldId id="305" r:id="rId14"/>
    <p:sldId id="306" r:id="rId15"/>
    <p:sldId id="307" r:id="rId16"/>
    <p:sldId id="289" r:id="rId17"/>
    <p:sldId id="279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FFE5E5"/>
    <a:srgbClr val="D9E6EF"/>
    <a:srgbClr val="B3CEDE"/>
    <a:srgbClr val="26455C"/>
    <a:srgbClr val="7ECCD5"/>
    <a:srgbClr val="4884A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disparities in the application of sentence enhancements and sentence mitigation measures?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263276"/>
            <a:ext cx="1754480" cy="1693072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  <a:solidFill>
            <a:srgbClr val="EAF1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21219"/>
            <a:ext cx="6247722" cy="73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1192666" y="1796099"/>
            <a:ext cx="5929335" cy="4240682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Black and Hispanic defendants are over 3.5x more likely to be incarcerated than white defendants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 most severe sentence enhancements are applied disproportionately to black defendants, while mitigating measures are applied disproportionately to white defendants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There is a strong incentive for defendants (regardless of race) to plead out rather than pursue their constitutional right to a trial by jury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03401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there racial disparities between the sentencing population and the general population in Tennessee?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there disparities in the application of sentence enhancements and sentence mitigation measures?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185640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 dirty="0"/>
              <a:t>Are people of color receiving longer sentences on average for the same crimes?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0" y="2123783"/>
            <a:ext cx="455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71% of nonviolent offenses by Hispanic defendants are immigration related offenses and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5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55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55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these defendants are not legal residents of the U.S., meaning they may have been deported rather than sentenced to additional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753</Words>
  <Application>Microsoft Office PowerPoint</Application>
  <PresentationFormat>Widescreen</PresentationFormat>
  <Paragraphs>122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Are there racial disparities between the sentencing population and the general population in Tennessee?</vt:lpstr>
      <vt:lpstr>PowerPoint Presentation</vt:lpstr>
      <vt:lpstr>Are people of color receiving longer sentences on average for the same crimes?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138</cp:revision>
  <dcterms:created xsi:type="dcterms:W3CDTF">2021-04-22T21:27:42Z</dcterms:created>
  <dcterms:modified xsi:type="dcterms:W3CDTF">2021-04-27T14:12:14Z</dcterms:modified>
</cp:coreProperties>
</file>