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3AB0CF-2EF7-4924-9159-C4D76EBFF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A706392-BCAE-4D6E-B1D8-0D3ECAB27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72C8B2-BF09-4560-AE46-EE1EF7EE3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5FB97-033E-4BB1-8470-14C398071072}" type="datetimeFigureOut">
              <a:rPr lang="ru-RU" smtClean="0"/>
              <a:t>сб 27.09.25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4B409D-238F-4BDF-BFC6-49C6400FF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F73B77-3B3E-4C28-A511-0FC1CF47F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D88E-7E44-44D7-BBFB-07B931A21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120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7DF54C-1C1F-4624-85EE-F771BDA6D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5CBCAEE-317E-471D-9A5A-1CFFFB64E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FF7C1E-B60E-4070-AD7A-680F9A7DD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5FB97-033E-4BB1-8470-14C398071072}" type="datetimeFigureOut">
              <a:rPr lang="ru-RU" smtClean="0"/>
              <a:t>сб 27.09.25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373C74-2773-46BB-B2BC-4B5C3D49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E7FCED-BB18-4A4B-B14B-2C9B4FC9B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D88E-7E44-44D7-BBFB-07B931A21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3993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764ACAD-F469-4211-9C2D-2B94A82378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51A619-D188-4074-B190-1271E6C7C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2E9BA1-28BB-44B3-AD07-B47288490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5FB97-033E-4BB1-8470-14C398071072}" type="datetimeFigureOut">
              <a:rPr lang="ru-RU" smtClean="0"/>
              <a:t>сб 27.09.25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E8CEB6-2F21-4AED-A900-3DA95889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88A00D-4DB9-4494-B8CD-C11CAEC4F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D88E-7E44-44D7-BBFB-07B931A21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558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31EF56-ABFD-453E-A3A1-F0D0519EF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BC82A8-A105-4BC1-A094-C7ECF2C96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824DF4-1610-44CC-8074-BF5B1786F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5FB97-033E-4BB1-8470-14C398071072}" type="datetimeFigureOut">
              <a:rPr lang="ru-RU" smtClean="0"/>
              <a:t>сб 27.09.25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ABF776-533C-41BA-8807-1A2D57E0D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235DE5-6732-4116-8A7F-2E79CC41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D88E-7E44-44D7-BBFB-07B931A21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72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BC7F5-5169-422B-AB43-A17CFB178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982453-CB5D-4D7F-BBD1-D5AA03182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798F4E-531A-4C6A-82B6-8925BB854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5FB97-033E-4BB1-8470-14C398071072}" type="datetimeFigureOut">
              <a:rPr lang="ru-RU" smtClean="0"/>
              <a:t>сб 27.09.25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D67402-3262-4836-8114-E18A4A3EA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FEF3B5-1D61-4BAD-B94A-7DE6DB323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D88E-7E44-44D7-BBFB-07B931A21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377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67EACB-0E7D-4DAF-B177-E5F6E5C37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407D47-D87E-4C3B-BFC7-E31320465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D48D8BA-D010-4384-AA28-F4C1B1425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37BD08-0290-4951-B19D-68618D412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5FB97-033E-4BB1-8470-14C398071072}" type="datetimeFigureOut">
              <a:rPr lang="ru-RU" smtClean="0"/>
              <a:t>сб 27.09.25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27441D-FB02-40CF-9B6C-9A0D1682A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8571860-88E7-40A4-9CA4-FB3906A0A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D88E-7E44-44D7-BBFB-07B931A21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3782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5161C2-FB5A-4194-871A-088A7547C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00E3288-CE7C-42D3-A001-27DD76BDE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110D4F1-BFF0-4DA2-95C2-9895B5BF0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B1B841D-2EF8-45F0-AB63-A28CCAABC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3B725BF-246E-440B-B111-19A9BC61C4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860922B-83AE-444D-8A20-D769F7279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5FB97-033E-4BB1-8470-14C398071072}" type="datetimeFigureOut">
              <a:rPr lang="ru-RU" smtClean="0"/>
              <a:t>сб 27.09.25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C71CCEA-4554-44AC-9A25-E076EC1E8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ADC3937-59A8-488D-B739-237114B2C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D88E-7E44-44D7-BBFB-07B931A21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839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C840D-26AF-46D2-AF3D-2CC40984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B1DB0BE-2682-4329-B18A-D0CE769F2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5FB97-033E-4BB1-8470-14C398071072}" type="datetimeFigureOut">
              <a:rPr lang="ru-RU" smtClean="0"/>
              <a:t>сб 27.09.25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A2575A7-0AC6-482A-8C1E-A49E4ADA6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AA1CEE8-B30E-4B04-AD16-DF206E46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D88E-7E44-44D7-BBFB-07B931A21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589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9DEDE3C-0A7A-4BB2-8727-1A06DF48F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5FB97-033E-4BB1-8470-14C398071072}" type="datetimeFigureOut">
              <a:rPr lang="ru-RU" smtClean="0"/>
              <a:t>сб 27.09.25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B6F677B-509A-4FA7-A7AD-EF0495D4B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E94A2F1-4031-4AD5-A6D1-9E5F9AA4C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D88E-7E44-44D7-BBFB-07B931A21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508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DD06AC-01BD-4DAB-BE48-325961BD4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B161EF-A2C2-496C-8013-D5F092484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10D57AC-C20A-4E40-B999-827B3243D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088A4F8-4821-4D47-9469-BFD277376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5FB97-033E-4BB1-8470-14C398071072}" type="datetimeFigureOut">
              <a:rPr lang="ru-RU" smtClean="0"/>
              <a:t>сб 27.09.25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A0A8C72-A87E-429A-A096-2529E1E6B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27D1EB-8B74-4942-8B9C-4826C9922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D88E-7E44-44D7-BBFB-07B931A21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6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DB5FB8-D824-4659-9718-43C8325A0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75DF2CD-7439-47EC-BDA8-C198CFE4B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7E83024-6F13-4A92-8F3F-ABB30AEAE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F3A7784-C4BA-48D3-B6F2-4A15C0639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5FB97-033E-4BB1-8470-14C398071072}" type="datetimeFigureOut">
              <a:rPr lang="ru-RU" smtClean="0"/>
              <a:t>сб 27.09.25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013A778-D774-44AF-A887-31762FEFD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BCB7C19-BE53-4315-A4F5-763463188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CD88E-7E44-44D7-BBFB-07B931A21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8501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B7B0AA-AD7B-41C4-ABB9-F035902DE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1951CD-280D-4C6C-8332-5C30C3087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682355-680A-4C62-817F-83CE2329C9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5FB97-033E-4BB1-8470-14C398071072}" type="datetimeFigureOut">
              <a:rPr lang="ru-RU" smtClean="0"/>
              <a:t>сб 27.09.25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1FB335-6668-44E1-B7CF-E4CBB5858D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411951-C7EE-4486-9469-88E6FF198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CD88E-7E44-44D7-BBFB-07B931A21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79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D1C07F-B387-4D01-B6FA-92C7D819FD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Лабораторная работа №2</a:t>
            </a:r>
            <a:br>
              <a:rPr lang="ru-RU" dirty="0"/>
            </a:br>
            <a:r>
              <a:rPr lang="ru-RU" dirty="0"/>
              <a:t>Шифры перестановки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2E01470-D476-449B-A22A-F54DF09D70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br>
              <a:rPr lang="ru-RU" dirty="0"/>
            </a:br>
            <a:r>
              <a:rPr lang="ru-RU" dirty="0"/>
              <a:t>Старикова Евгения Дмитриевна, НПМмд-02-25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4309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E60284-583C-4255-BAEF-3E20B4916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6878B5-E40A-4588-AD85-0E706CD4E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данной лабораторной работе были изучены три шифра перестановки, все три были реализованы на </a:t>
            </a:r>
            <a:r>
              <a:rPr lang="ru-RU" dirty="0" err="1"/>
              <a:t>Julia</a:t>
            </a:r>
            <a:r>
              <a:rPr lang="ru-RU" dirty="0"/>
              <a:t> и работают корректно. </a:t>
            </a:r>
          </a:p>
        </p:txBody>
      </p:sp>
    </p:spTree>
    <p:extLst>
      <p:ext uri="{BB962C8B-B14F-4D97-AF65-F5344CB8AC3E}">
        <p14:creationId xmlns:p14="http://schemas.microsoft.com/office/powerpoint/2010/main" val="2083333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6D2922-1103-41B0-8630-AF6C8BCE0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Цель работы: 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800CA2-942B-4326-81DC-A3C4CAD24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Целью данной работы является изучение шифрования перестановки, принцип его работы, реализация на </a:t>
            </a:r>
            <a:r>
              <a:rPr lang="ru-RU" dirty="0" err="1"/>
              <a:t>Julia</a:t>
            </a:r>
            <a:r>
              <a:rPr lang="ru-RU" dirty="0"/>
              <a:t>.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4612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72678B-592C-4093-8B2A-BE5FDA135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Задание: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CD601D-2B34-4A8A-8E01-0AECE89BD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1.	Реализовать маршрутное шифрование</a:t>
            </a:r>
          </a:p>
          <a:p>
            <a:pPr marL="0" indent="0">
              <a:buNone/>
            </a:pPr>
            <a:r>
              <a:rPr lang="ru-RU" dirty="0"/>
              <a:t>2.	Реализовать шифрование с помощью решёток</a:t>
            </a:r>
          </a:p>
          <a:p>
            <a:pPr marL="0" indent="0">
              <a:buNone/>
            </a:pPr>
            <a:r>
              <a:rPr lang="ru-RU" dirty="0"/>
              <a:t>3.	Реализовать шифр </a:t>
            </a:r>
            <a:r>
              <a:rPr lang="ru-RU" dirty="0" err="1"/>
              <a:t>Виженера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7219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47995-FAF5-497D-B809-BBFBF3C5B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Маршрутное шифрование</a:t>
            </a:r>
            <a:br>
              <a:rPr lang="ru-RU" dirty="0"/>
            </a:b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5EB4E2E-ADCF-4DC0-B2F5-2A63CB478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0801" y="1825625"/>
            <a:ext cx="5710398" cy="4351338"/>
          </a:xfrm>
        </p:spPr>
      </p:pic>
    </p:spTree>
    <p:extLst>
      <p:ext uri="{BB962C8B-B14F-4D97-AF65-F5344CB8AC3E}">
        <p14:creationId xmlns:p14="http://schemas.microsoft.com/office/powerpoint/2010/main" val="696455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733C83-A6FD-46C4-B7B2-05D4F48FA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7CB4ED-82F9-495A-9F0C-70603D8C6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hamgses!ixs_iteetsta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0689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E41A9-C5C3-4821-8419-B841C8B9E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Шифрование с помощью решеток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FCCB1F0-95E6-479E-963A-8E0CC291EE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6226" y="1825625"/>
            <a:ext cx="2799547" cy="4351338"/>
          </a:xfrm>
        </p:spPr>
      </p:pic>
    </p:spTree>
    <p:extLst>
      <p:ext uri="{BB962C8B-B14F-4D97-AF65-F5344CB8AC3E}">
        <p14:creationId xmlns:p14="http://schemas.microsoft.com/office/powerpoint/2010/main" val="3979173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951DFB-5728-4A34-8DEA-172A1FA60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AC15D2-D4C2-4BD9-BF97-D1A8E1148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ro</a:t>
            </a:r>
            <a:r>
              <a:rPr lang="en-US" dirty="0"/>
              <a:t>    </a:t>
            </a:r>
            <a:r>
              <a:rPr lang="en-US" dirty="0" err="1"/>
              <a:t>Hyh</a:t>
            </a:r>
            <a:r>
              <a:rPr lang="en-US" dirty="0"/>
              <a:t>   ?o    </a:t>
            </a:r>
            <a:r>
              <a:rPr lang="en-US" dirty="0" err="1"/>
              <a:t>luw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0499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E1D4CC-900D-4009-BA82-086EE0EF9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Шифр </a:t>
            </a:r>
            <a:r>
              <a:rPr lang="ru-RU" dirty="0" err="1"/>
              <a:t>Виженера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4680467-7AFB-487E-9573-8EBE6AE656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8010" y="1829594"/>
            <a:ext cx="5935980" cy="4343400"/>
          </a:xfrm>
        </p:spPr>
      </p:pic>
    </p:spTree>
    <p:extLst>
      <p:ext uri="{BB962C8B-B14F-4D97-AF65-F5344CB8AC3E}">
        <p14:creationId xmlns:p14="http://schemas.microsoft.com/office/powerpoint/2010/main" val="2001021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AA5E6E-23E1-49E7-80B1-672DAD4FE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8A62DE-8CD3-4847-8181-D90962069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rijvs</a:t>
            </a:r>
            <a:r>
              <a:rPr lang="en-US" dirty="0"/>
              <a:t> </a:t>
            </a:r>
            <a:r>
              <a:rPr lang="en-US" dirty="0" err="1"/>
              <a:t>noeao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70795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103</Words>
  <Application>Microsoft Office PowerPoint</Application>
  <PresentationFormat>Широкоэкранный</PresentationFormat>
  <Paragraphs>19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Лабораторная работа №2 Шифры перестановки</vt:lpstr>
      <vt:lpstr>Цель работы:  </vt:lpstr>
      <vt:lpstr>Задание: </vt:lpstr>
      <vt:lpstr>Маршрутное шифрование </vt:lpstr>
      <vt:lpstr>Решение</vt:lpstr>
      <vt:lpstr>Шифрование с помощью решеток</vt:lpstr>
      <vt:lpstr>Решение</vt:lpstr>
      <vt:lpstr>Шифр Виженера</vt:lpstr>
      <vt:lpstr>Решение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№2 Шифры перестановки</dc:title>
  <dc:creator>Евгения Старикова</dc:creator>
  <cp:lastModifiedBy>Евгения Старикова</cp:lastModifiedBy>
  <cp:revision>1</cp:revision>
  <dcterms:created xsi:type="dcterms:W3CDTF">2025-09-27T17:23:51Z</dcterms:created>
  <dcterms:modified xsi:type="dcterms:W3CDTF">2025-09-27T17:30:07Z</dcterms:modified>
</cp:coreProperties>
</file>