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7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8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7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5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37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35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0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9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B25BA4-32AF-4AC7-9C8E-90B752CD8CA5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632078-36CA-4D09-A7ED-5CDB643AFBB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1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E9626-A899-4520-88BC-29CAABC5B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Шифры простой замены.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DA5DE3-46B7-4CBF-83E5-2EE411FEC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Старикова Евгения Дмитриевна</a:t>
            </a:r>
          </a:p>
          <a:p>
            <a:r>
              <a:rPr lang="ru-RU" dirty="0"/>
              <a:t>Группа: НПМмд-02-25</a:t>
            </a:r>
          </a:p>
          <a:p>
            <a:r>
              <a:rPr lang="ru-RU" dirty="0"/>
              <a:t>27 сентября 2025</a:t>
            </a:r>
          </a:p>
        </p:txBody>
      </p:sp>
    </p:spTree>
    <p:extLst>
      <p:ext uri="{BB962C8B-B14F-4D97-AF65-F5344CB8AC3E}">
        <p14:creationId xmlns:p14="http://schemas.microsoft.com/office/powerpoint/2010/main" val="410117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B83B6-FA53-41DA-B256-70D7B639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Атбаш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E437B-0B40-4A18-A0AF-76F306C3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расшифровать или шифровать сообщение.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сообщение с которым нужно произвести действие.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значение сдвига в шифре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75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B83B6-FA53-41DA-B256-70D7B639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Атбаш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179E8D-03A7-4A2D-A4EA-D91A9D074D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658" y="3429000"/>
            <a:ext cx="3398684" cy="9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6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051E8-C1D1-4F99-8190-BC7CF464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6279-BDDC-4509-965F-E469DCDB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работе были изучены два алгоритма шифрования. Оба были реализованы на языке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Julia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работают корректно.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EF44-1B0D-4865-B75D-B9C3844F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CFEF4-7C97-4BFC-BD73-0EF50E46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2580217"/>
            <a:ext cx="10058400" cy="1697566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Целью данной работы является изучение алгоритмов шифрования Цезарь и </a:t>
            </a:r>
            <a:r>
              <a:rPr lang="ru-RU" sz="3200" dirty="0" err="1"/>
              <a:t>Атбаш</a:t>
            </a:r>
            <a:r>
              <a:rPr lang="ru-RU" sz="3200" dirty="0"/>
              <a:t>, принцип его работы, реализация на </a:t>
            </a:r>
            <a:r>
              <a:rPr lang="ru-RU" sz="3200" dirty="0" err="1"/>
              <a:t>Julia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4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4B688-B43B-4414-9CD3-147B8B3A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97D43-5B64-4DFB-A93B-58BF2798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Реализовать шифр Цезаря с произвольным ключом k.</a:t>
            </a:r>
          </a:p>
          <a:p>
            <a:r>
              <a:rPr lang="ru-RU" sz="2400" dirty="0"/>
              <a:t>Реализовать шифр </a:t>
            </a:r>
            <a:r>
              <a:rPr lang="ru-RU" sz="2400" dirty="0" err="1"/>
              <a:t>Атбаш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3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84626-A089-417A-BB4D-30C3E80E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Шифр Цезаря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CD031-7113-4085-A7CE-BF0F9394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ru-RU" dirty="0"/>
              <a:t>Суть шифра заключается в том , что происходит смещение всех букв по алфавиту в сообщении на некоторый коэффициент k. </a:t>
            </a:r>
          </a:p>
        </p:txBody>
      </p:sp>
    </p:spTree>
    <p:extLst>
      <p:ext uri="{BB962C8B-B14F-4D97-AF65-F5344CB8AC3E}">
        <p14:creationId xmlns:p14="http://schemas.microsoft.com/office/powerpoint/2010/main" val="261194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00CE1-D925-4779-85B8-EC9C222C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Цезаря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A81741-4DB7-45C3-8406-9FBA49226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192" y="1846263"/>
            <a:ext cx="5581942" cy="4022725"/>
          </a:xfrm>
        </p:spPr>
      </p:pic>
    </p:spTree>
    <p:extLst>
      <p:ext uri="{BB962C8B-B14F-4D97-AF65-F5344CB8AC3E}">
        <p14:creationId xmlns:p14="http://schemas.microsoft.com/office/powerpoint/2010/main" val="51681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00CE1-D925-4779-85B8-EC9C222C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Цезаря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B574B-6692-4FA1-84E0-1A685983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расшифровать или шифровать сообщение.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сообщение с которым нужно произвести действие.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значение сдвига в шифре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75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00CE1-D925-4779-85B8-EC9C222C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Цезаря (результат)</a:t>
            </a:r>
          </a:p>
        </p:txBody>
      </p:sp>
      <p:pic>
        <p:nvPicPr>
          <p:cNvPr id="4" name="Объект 3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55C7D1A-6EB5-4851-AE72-1685674C25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594" y="2859307"/>
            <a:ext cx="3722811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B83B6-FA53-41DA-B256-70D7B639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Атбаш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E437B-0B40-4A18-A0AF-76F306C3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Шифр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Атбаш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похож на шифр Цезаря, но в данном алгоритме разворачивается весь алфавит, а не происходит сдвиг.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71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B83B6-FA53-41DA-B256-70D7B639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Атбаш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8D523B-CEAB-4C09-94CE-69F1E5C16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173" y="2047875"/>
            <a:ext cx="5935980" cy="3619500"/>
          </a:xfrm>
        </p:spPr>
      </p:pic>
    </p:spTree>
    <p:extLst>
      <p:ext uri="{BB962C8B-B14F-4D97-AF65-F5344CB8AC3E}">
        <p14:creationId xmlns:p14="http://schemas.microsoft.com/office/powerpoint/2010/main" val="311760324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Ретро</vt:lpstr>
      <vt:lpstr>Шифры простой замены.</vt:lpstr>
      <vt:lpstr>Цель работы</vt:lpstr>
      <vt:lpstr>Задание</vt:lpstr>
      <vt:lpstr>Шифр Цезаря</vt:lpstr>
      <vt:lpstr>Шифр Цезаря</vt:lpstr>
      <vt:lpstr>Шифр Цезаря</vt:lpstr>
      <vt:lpstr>Шифр Цезаря (результат)</vt:lpstr>
      <vt:lpstr>Шифр Атбаш</vt:lpstr>
      <vt:lpstr>Шифр Атбаш</vt:lpstr>
      <vt:lpstr>Шифр Атбаш</vt:lpstr>
      <vt:lpstr>Шифр Атбаш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Шифры простой замены.</dc:title>
  <dc:creator>Евгения Старикова</dc:creator>
  <cp:lastModifiedBy>Евгения Старикова</cp:lastModifiedBy>
  <cp:revision>1</cp:revision>
  <dcterms:created xsi:type="dcterms:W3CDTF">2025-09-27T11:23:22Z</dcterms:created>
  <dcterms:modified xsi:type="dcterms:W3CDTF">2025-09-27T11:29:05Z</dcterms:modified>
</cp:coreProperties>
</file>