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пт 31.10.25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2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пт 31.10.25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36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пт 31.10.25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77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пт 31.10.25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62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пт 31.10.25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8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пт 31.10.25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06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пт 31.10.25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4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пт 31.10.25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5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пт 31.10.25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2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886624-0EF4-422D-9B26-053BF9051323}" type="datetimeFigureOut">
              <a:rPr lang="ru-RU" smtClean="0"/>
              <a:t>пт 31.10.25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пт 31.10.25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82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886624-0EF4-422D-9B26-053BF9051323}" type="datetimeFigureOut">
              <a:rPr lang="ru-RU" smtClean="0"/>
              <a:t>пт 31.10.25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4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032259343@pfur.r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4723C-3295-497B-BA3A-2FD31EB51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"Лабораторная работа №</a:t>
            </a:r>
            <a:r>
              <a:rPr lang="en-US" dirty="0"/>
              <a:t>5</a:t>
            </a:r>
            <a:r>
              <a:rPr lang="ru-RU"/>
              <a:t>"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89A48E-CF63-4C40-B2B5-59C80B4BD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Старикова Евгения Дмитриевна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1032259343@pfur.ru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49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DB38-49E6-4638-AD74-F8AA3842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44E28C-5E22-4B5E-BF7E-F7789048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i="1" dirty="0"/>
              <a:t>Изучить и реализовать шифрование гаммированием.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232578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ECC6-2223-4D7D-864D-01E8093A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лабораторной работы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AB326A5-3B7B-4E22-BC7B-172EBFBD8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527" y="1846263"/>
            <a:ext cx="6759272" cy="4022725"/>
          </a:xfrm>
        </p:spPr>
      </p:pic>
    </p:spTree>
    <p:extLst>
      <p:ext uri="{BB962C8B-B14F-4D97-AF65-F5344CB8AC3E}">
        <p14:creationId xmlns:p14="http://schemas.microsoft.com/office/powerpoint/2010/main" val="258001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ECC6-2223-4D7D-864D-01E8093A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лабораторной работы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E66E200-583C-45D7-9502-D8E94100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AB945B-FAA9-467B-9015-95FA36CC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962150"/>
            <a:ext cx="53911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8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ECC6-2223-4D7D-864D-01E8093A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лабораторной работы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BE14FC-33EB-4C0B-8A89-541CD292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5197EC-0CD6-48C5-9CAA-E9DB8545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967037"/>
            <a:ext cx="2828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0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2DAB6-F8C9-4C8B-915F-43AA7FFB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Выводы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FC56D4-7273-4081-BBF7-4A0C9ACDD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С помощью языка программирования </a:t>
            </a:r>
            <a:r>
              <a:rPr lang="ru-RU" sz="2800" dirty="0" err="1"/>
              <a:t>Julia</a:t>
            </a:r>
            <a:r>
              <a:rPr lang="ru-RU" sz="2800" dirty="0"/>
              <a:t> были реализованы:</a:t>
            </a:r>
            <a:br>
              <a:rPr lang="ru-RU" sz="2800" dirty="0"/>
            </a:br>
            <a:r>
              <a:rPr lang="ru-RU" sz="2800" dirty="0"/>
              <a:t>•	шифрование гаммированием.</a:t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93767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50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Ретро</vt:lpstr>
      <vt:lpstr>"Лабораторная работа №5"</vt:lpstr>
      <vt:lpstr>Цель работы 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Выводы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"Лабораторная работа №3" "Шифрование гаммированием"</dc:title>
  <dc:creator>Евгения Старикова</dc:creator>
  <cp:lastModifiedBy>Евгения Старикова</cp:lastModifiedBy>
  <cp:revision>2</cp:revision>
  <dcterms:created xsi:type="dcterms:W3CDTF">2025-10-11T14:08:43Z</dcterms:created>
  <dcterms:modified xsi:type="dcterms:W3CDTF">2025-10-31T14:21:04Z</dcterms:modified>
</cp:coreProperties>
</file>