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60" r:id="rId5"/>
    <p:sldId id="261" r:id="rId6"/>
    <p:sldId id="259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21" autoAdjust="0"/>
    <p:restoredTop sz="94660"/>
  </p:normalViewPr>
  <p:slideViewPr>
    <p:cSldViewPr snapToGrid="0">
      <p:cViewPr varScale="1">
        <p:scale>
          <a:sx n="86" d="100"/>
          <a:sy n="86" d="100"/>
        </p:scale>
        <p:origin x="55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1254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367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77745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5626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558802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4067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6546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64955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9285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055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5823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1886624-0EF4-422D-9B26-053BF9051323}" type="datetimeFigureOut">
              <a:rPr lang="ru-RU" smtClean="0"/>
              <a:t>сб 11.10.25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D677BD7-7F90-4918-AA78-B9F63A5F6316}" type="slidenum">
              <a:rPr lang="ru-RU" smtClean="0"/>
              <a:t>‹#›</a:t>
            </a:fld>
            <a:endParaRPr lang="ru-RU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0542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1032259343@pfur.ru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D74723C-3295-497B-BA3A-2FD31EB515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"Лабораторная работа №3" "Шифрование гаммированием"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189A48E-CF63-4C40-B2B5-59C80B4BD87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Старикова Евгения Дмитриевна 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ru-RU" sz="18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email</a:t>
            </a:r>
            <a:r>
              <a:rPr lang="ru-RU" sz="18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</a:t>
            </a:r>
            <a:r>
              <a:rPr lang="ru-RU" sz="1800" u="sng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hlinkClick r:id="rId2"/>
              </a:rPr>
              <a:t>1032259343@pfur.ru</a:t>
            </a:r>
            <a:endParaRPr lang="ru-RU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49491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7FADB38-49E6-4638-AD74-F8AA38422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 работы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4E28C-5E22-4B5E-BF7E-F77890486A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i="1" dirty="0"/>
              <a:t>Изучить и реализовать шифрование гаммированием.</a:t>
            </a:r>
          </a:p>
        </p:txBody>
      </p:sp>
    </p:spTree>
    <p:extLst>
      <p:ext uri="{BB962C8B-B14F-4D97-AF65-F5344CB8AC3E}">
        <p14:creationId xmlns:p14="http://schemas.microsoft.com/office/powerpoint/2010/main" val="2325784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ECC6-2223-4D7D-864D-01E8093A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pic>
        <p:nvPicPr>
          <p:cNvPr id="7" name="Объект 6">
            <a:extLst>
              <a:ext uri="{FF2B5EF4-FFF2-40B4-BE49-F238E27FC236}">
                <a16:creationId xmlns:a16="http://schemas.microsoft.com/office/drawing/2014/main" id="{7AB326A5-3B7B-4E22-BC7B-172EBFBD8D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46527" y="1846263"/>
            <a:ext cx="6759272" cy="4022725"/>
          </a:xfrm>
        </p:spPr>
      </p:pic>
    </p:spTree>
    <p:extLst>
      <p:ext uri="{BB962C8B-B14F-4D97-AF65-F5344CB8AC3E}">
        <p14:creationId xmlns:p14="http://schemas.microsoft.com/office/powerpoint/2010/main" val="25800108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ECC6-2223-4D7D-864D-01E8093A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9" name="Объект 8">
            <a:extLst>
              <a:ext uri="{FF2B5EF4-FFF2-40B4-BE49-F238E27FC236}">
                <a16:creationId xmlns:a16="http://schemas.microsoft.com/office/drawing/2014/main" id="{BE66E200-583C-45D7-9502-D8E94100D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86AB945B-FAA9-467B-9015-95FA36CCC4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00425" y="1962150"/>
            <a:ext cx="5391150" cy="293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5486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6EAECC6-2223-4D7D-864D-01E8093A8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Выполнение лабораторной работы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ABE14FC-33EB-4C0B-8A89-541CD292A3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7F5197EC-0CD6-48C5-9CAA-E9DB85456B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1537" y="2967037"/>
            <a:ext cx="2828925" cy="92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9043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882DAB6-F8C9-4C8B-915F-43AA7FFB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Выводы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0FC56D4-7273-4081-BBF7-4A0C9ACDD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800" dirty="0"/>
              <a:t>С помощью языка программирования </a:t>
            </a:r>
            <a:r>
              <a:rPr lang="ru-RU" sz="2800" dirty="0" err="1"/>
              <a:t>Julia</a:t>
            </a:r>
            <a:r>
              <a:rPr lang="ru-RU" sz="2800" dirty="0"/>
              <a:t> были реализованы:</a:t>
            </a:r>
            <a:br>
              <a:rPr lang="ru-RU" sz="2800" dirty="0"/>
            </a:br>
            <a:r>
              <a:rPr lang="ru-RU" sz="2800" dirty="0"/>
              <a:t>•	шифрование гаммированием.</a:t>
            </a:r>
            <a:br>
              <a:rPr lang="ru-RU" sz="2800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937670"/>
      </p:ext>
    </p:extLst>
  </p:cSld>
  <p:clrMapOvr>
    <a:masterClrMapping/>
  </p:clrMapOvr>
</p:sld>
</file>

<file path=ppt/theme/theme1.xml><?xml version="1.0" encoding="utf-8"?>
<a:theme xmlns:a="http://schemas.openxmlformats.org/drawingml/2006/main" name="Ретро">
  <a:themeElements>
    <a:clrScheme name="Ретро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Ретро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Ретро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8</TotalTime>
  <Words>54</Words>
  <Application>Microsoft Office PowerPoint</Application>
  <PresentationFormat>Широкоэкранный</PresentationFormat>
  <Paragraphs>10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Calibri Light</vt:lpstr>
      <vt:lpstr>Times New Roman</vt:lpstr>
      <vt:lpstr>Ретро</vt:lpstr>
      <vt:lpstr>"Лабораторная работа №3" "Шифрование гаммированием"</vt:lpstr>
      <vt:lpstr>Цель работы </vt:lpstr>
      <vt:lpstr>Выполнение лабораторной работы</vt:lpstr>
      <vt:lpstr>Выполнение лабораторной работы</vt:lpstr>
      <vt:lpstr>Выполнение лабораторной работы</vt:lpstr>
      <vt:lpstr>Выводы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"Лабораторная работа №3" "Шифрование гаммированием"</dc:title>
  <dc:creator>Евгения Старикова</dc:creator>
  <cp:lastModifiedBy>Евгения Старикова</cp:lastModifiedBy>
  <cp:revision>1</cp:revision>
  <dcterms:created xsi:type="dcterms:W3CDTF">2025-10-11T14:08:43Z</dcterms:created>
  <dcterms:modified xsi:type="dcterms:W3CDTF">2025-10-11T14:17:01Z</dcterms:modified>
</cp:coreProperties>
</file>