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Bill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Kevin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End on positive note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Bill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Chad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Chad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Bensch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Bensch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Black Magic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Brad Bensch, Kevin Mulligan, Chad Koppes, Jenny Zhen, William Spaw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Functionality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Started, but not finished: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Indenting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Automatic indenting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User control over indent amount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Not implemented: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Select number of items when inserting list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Command line argument starting file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Check HTML structure on file open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Enable/disable word wrap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Functionality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These things didn't blow up: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View and edit multiple files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Insert HTML tags from a list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Check for well formed HTML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Multiple ways to execute commands: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Drop-down menu, icon, and control character for:</a:t>
            </a:r>
          </a:p>
          <a:p>
            <a:pPr rtl="0" lvl="3" indent="-342900" marL="1828800"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/>
              <a:t>Open, Save, New, Cut, Copy, Paste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Browse file system for save and open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Option to change file name when saving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Check open documents on program exit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Word wrap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Introduction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Agenda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Design Overview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Implemented Patterns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Functionality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Demo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Questions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/>
        </p:nvSpPr>
        <p:spPr>
          <a:xfrm>
            <a:off y="2041397" x="1661915"/>
            <a:ext cy="4526233" cx="702488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&lt;UML&gt;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&lt;/UML&gt;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Design Overview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940187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Evolution of the design</a:t>
            </a:r>
          </a:p>
          <a:p>
            <a:pPr rtl="0" lvl="0" indent="-419100" marL="457200">
              <a:lnSpc>
                <a:spcPct val="2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Built out from central GUI</a:t>
            </a:r>
          </a:p>
          <a:p>
            <a:pPr rtl="0" lvl="0" indent="-419100" marL="457200">
              <a:lnSpc>
                <a:spcPct val="2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Command Pattern handles GUI functionality</a:t>
            </a:r>
          </a:p>
          <a:p>
            <a:pPr rtl="0" lvl="0" indent="-419100" marL="457200">
              <a:lnSpc>
                <a:spcPct val="2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Composite Pattern handles HTML</a:t>
            </a:r>
          </a:p>
          <a:p>
            <a:pPr rtl="0" lvl="0" indent="-419100" marL="457200">
              <a:lnSpc>
                <a:spcPct val="2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Good Cohesion and Separation of Concerns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>
            <a:off y="2338016" x="1351525"/>
            <a:ext cy="4229615" cx="6497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Implemented Patterns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Command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Implemented Patterns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Command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Good for GUI Buttons/Actions/Events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Eventual Undo ability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Easy to add additional functionality with new Commands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Tradeoff: Size; many little classes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/>
        </p:nvSpPr>
        <p:spPr>
          <a:xfrm>
            <a:off y="2138199" x="1028991"/>
            <a:ext cy="4499621" cx="70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Composite</a:t>
            </a:r>
          </a:p>
          <a:p>
            <a:r>
              <a:t/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Implemented Patterns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Implemented Patterns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/>
              <a:t>&lt;html&gt;</a:t>
            </a:r>
          </a:p>
          <a:p>
            <a:pPr rtl="0" lvl="0">
              <a:buNone/>
            </a:pPr>
            <a:r>
              <a:rPr sz="2000" lang="en"/>
              <a:t>	&lt;body&gt;</a:t>
            </a:r>
          </a:p>
          <a:p>
            <a:pPr rtl="0" lvl="0">
              <a:buNone/>
            </a:pPr>
            <a:r>
              <a:rPr sz="2000" lang="en"/>
              <a:t>		&lt;h1&gt;Text&lt;/h1&gt;</a:t>
            </a:r>
          </a:p>
          <a:p>
            <a:pPr rtl="0" lvl="0">
              <a:buNone/>
            </a:pPr>
            <a:r>
              <a:rPr sz="2000" lang="en"/>
              <a:t>		</a:t>
            </a:r>
            <a:r>
              <a:rPr b="1" sz="2000" lang="en">
                <a:solidFill>
                  <a:srgbClr val="56B544"/>
                </a:solidFill>
              </a:rPr>
              <a:t>&lt;br&gt;</a:t>
            </a:r>
          </a:p>
          <a:p>
            <a:pPr rtl="0" lvl="0">
              <a:buNone/>
            </a:pPr>
            <a:r>
              <a:rPr sz="2000" lang="en"/>
              <a:t>		&lt;table&gt;</a:t>
            </a:r>
          </a:p>
          <a:p>
            <a:pPr rtl="0" lvl="0">
              <a:buNone/>
            </a:pPr>
            <a:r>
              <a:rPr sz="2000" lang="en"/>
              <a:t>			&lt;tr&gt;</a:t>
            </a:r>
          </a:p>
          <a:p>
            <a:pPr rtl="0" lvl="0">
              <a:buNone/>
            </a:pPr>
            <a:r>
              <a:rPr sz="2000" lang="en"/>
              <a:t>				&lt;td&gt;Text&lt;/td&gt;</a:t>
            </a:r>
          </a:p>
          <a:p>
            <a:pPr rtl="0" lvl="0">
              <a:buNone/>
            </a:pPr>
            <a:r>
              <a:rPr sz="2000" lang="en"/>
              <a:t>				&lt;td&gt;Text&lt;/td&gt;</a:t>
            </a:r>
          </a:p>
          <a:p>
            <a:pPr rtl="0" lvl="0">
              <a:buNone/>
            </a:pPr>
            <a:r>
              <a:rPr sz="2000" lang="en"/>
              <a:t>			&lt;/tr&gt;</a:t>
            </a:r>
          </a:p>
          <a:p>
            <a:pPr rtl="0" lvl="0">
              <a:buNone/>
            </a:pPr>
            <a:r>
              <a:rPr sz="2000" lang="en"/>
              <a:t>		&lt;/table&gt;</a:t>
            </a:r>
          </a:p>
          <a:p>
            <a:pPr rtl="0" lvl="0">
              <a:buNone/>
            </a:pPr>
            <a:r>
              <a:rPr sz="2000" lang="en"/>
              <a:t>	&lt;/body&gt;</a:t>
            </a:r>
          </a:p>
          <a:p>
            <a:pPr>
              <a:buNone/>
            </a:pPr>
            <a:r>
              <a:rPr sz="2000" lang="en"/>
              <a:t>&lt;/html&gt;</a:t>
            </a:r>
          </a:p>
        </p:txBody>
      </p:sp>
      <p:sp>
        <p:nvSpPr>
          <p:cNvPr id="75" name="Shape 75"/>
          <p:cNvSpPr/>
          <p:nvPr/>
        </p:nvSpPr>
        <p:spPr>
          <a:xfrm>
            <a:off y="2014682" x="4401025"/>
            <a:ext cy="4552950" cx="3600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Implemented Patterns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947332" x="343786"/>
            <a:ext cy="4620299" cx="8342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Composite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Good for keeping track of opening and closing tags.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Tree formed from these nodes is traversed for the HTMLCheck.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Benefit: treat all individual and composite nodes uniformly.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Tradeoff: safety of the program, i.e. add to leaf node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Consequence: easy to add new basic components, i.e. new leaf node class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