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4124512" x="0"/>
            <a:ext cy="9497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947332" x="457200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949211" x="4656667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5875078" x="0"/>
            <a:ext cy="6927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1pPr>
            <a:lvl2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2pPr>
            <a:lvl3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3pPr>
            <a:lvl4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4pPr>
            <a:lvl5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5pPr>
            <a:lvl6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6pPr>
            <a:lvl7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7pPr>
            <a:lvl8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8pPr>
            <a:lvl9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Black Magic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sz="1800" lang="en"/>
              <a:t>Brad Bensch, Chad Koppes, Kevin Mulligan, Bill Spaw, Jenny Zhen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Questions?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Agenda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R1 Overview </a:t>
            </a:r>
          </a:p>
          <a:p>
            <a:pPr rtl="0" lvl="0" indent="-419100" marL="457200">
              <a:lnSpc>
                <a:spcPct val="115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R2 Preparation</a:t>
            </a:r>
          </a:p>
          <a:p>
            <a:pPr rtl="0" lvl="0" indent="-419100" marL="457200">
              <a:lnSpc>
                <a:spcPct val="115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Design Changes</a:t>
            </a:r>
          </a:p>
          <a:p>
            <a:pPr rtl="0" lvl="0" indent="-419100" marL="457200">
              <a:lnSpc>
                <a:spcPct val="115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Memento</a:t>
            </a:r>
          </a:p>
          <a:p>
            <a:pPr rtl="0" lvl="0" indent="-419100" marL="457200">
              <a:lnSpc>
                <a:spcPct val="115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Non-Features </a:t>
            </a:r>
          </a:p>
          <a:p>
            <a:pPr rtl="0" lvl="0" indent="-419100" marL="457200">
              <a:lnSpc>
                <a:spcPct val="115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Questions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R1 Overview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Cleaned up most dangling issues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General bug fixing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General code refactoring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Added most undone R1 functionality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R2 Preparation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Good transition from release 1 to release 2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Took a more meta-perspective on the overall design:</a:t>
            </a:r>
          </a:p>
          <a:p>
            <a:r>
              <a:t/>
            </a:r>
          </a:p>
        </p:txBody>
      </p:sp>
      <p:sp>
        <p:nvSpPr>
          <p:cNvPr id="48" name="Shape 48"/>
          <p:cNvSpPr/>
          <p:nvPr/>
        </p:nvSpPr>
        <p:spPr>
          <a:xfrm>
            <a:off y="3454400" x="1149350"/>
            <a:ext cy="2890023" cx="647223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Design Changes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
</a:t>
            </a:r>
          </a:p>
        </p:txBody>
      </p:sp>
      <p:sp>
        <p:nvSpPr>
          <p:cNvPr id="55" name="Shape 55"/>
          <p:cNvSpPr/>
          <p:nvPr/>
        </p:nvSpPr>
        <p:spPr>
          <a:xfrm>
            <a:off y="2026930" x="731837"/>
            <a:ext cy="4456226" cx="733901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Design Changes:</a:t>
            </a:r>
          </a:p>
          <a:p>
            <a:pPr>
              <a:buNone/>
            </a:pPr>
            <a:r>
              <a:rPr lang="en"/>
              <a:t>Composite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62" name="Shape 62"/>
          <p:cNvSpPr/>
          <p:nvPr/>
        </p:nvSpPr>
        <p:spPr>
          <a:xfrm>
            <a:off y="2179637" x="1187191"/>
            <a:ext cy="3983037" cx="676961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Design Changes: Command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69" name="Shape 69"/>
          <p:cNvSpPr/>
          <p:nvPr/>
        </p:nvSpPr>
        <p:spPr>
          <a:xfrm>
            <a:off y="1904807" x="1254125"/>
            <a:ext cy="4705350" cx="6096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Memento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Added for undo functionality, FileWindow as Originator</a:t>
            </a:r>
          </a:p>
          <a:p>
            <a:pPr rtl="0" lvl="0">
              <a:buNone/>
            </a:pPr>
            <a:r>
              <a:rPr lang="en"/>
              <a:t> 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Able to save any state of each FileWindow</a:t>
            </a:r>
          </a:p>
          <a:p>
            <a:pPr rtl="0" lvl="0">
              <a:buNone/>
            </a:pPr>
            <a:r>
              <a:rPr lang="en"/>
              <a:t> 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Good compatibility with the Command Structure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Non-Features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Outline Mode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HTML tree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Hiding levels of HTML and text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Problems: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HTML tags on the same level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User interaction when using feature</a:t>
            </a:r>
          </a:p>
          <a:p>
            <a:pPr rtl="0" lvl="0">
              <a:buNone/>
            </a:pPr>
            <a:r>
              <a:rPr lang="en"/>
              <a:t>Auto-Indent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Indenting all/selected works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