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snapToObjects="1">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0927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0013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91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372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3/30/21</a:t>
            </a:fld>
            <a:endParaRPr lang="en-US" dirty="0"/>
          </a:p>
        </p:txBody>
      </p:sp>
    </p:spTree>
    <p:extLst>
      <p:ext uri="{BB962C8B-B14F-4D97-AF65-F5344CB8AC3E}">
        <p14:creationId xmlns:p14="http://schemas.microsoft.com/office/powerpoint/2010/main" val="44056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5657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738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862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200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108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226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461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ngall.com/jobs-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illustrations/thumbs-up-smiley-face-emoji-happy-400757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72FE8D0-14C6-E64E-BEDA-81F2BD4D99D7}"/>
              </a:ext>
            </a:extLst>
          </p:cNvPr>
          <p:cNvSpPr>
            <a:spLocks noGrp="1"/>
          </p:cNvSpPr>
          <p:nvPr>
            <p:ph type="ctrTitle"/>
          </p:nvPr>
        </p:nvSpPr>
        <p:spPr>
          <a:xfrm>
            <a:off x="6093207" y="584993"/>
            <a:ext cx="5624118" cy="3284538"/>
          </a:xfrm>
        </p:spPr>
        <p:txBody>
          <a:bodyPr anchor="b">
            <a:normAutofit/>
          </a:bodyPr>
          <a:lstStyle/>
          <a:p>
            <a:r>
              <a:rPr lang="en-US" dirty="0" err="1"/>
              <a:t>Quicklist</a:t>
            </a:r>
            <a:endParaRPr lang="en-US" dirty="0"/>
          </a:p>
        </p:txBody>
      </p:sp>
      <p:sp>
        <p:nvSpPr>
          <p:cNvPr id="3" name="Subtitle 2">
            <a:extLst>
              <a:ext uri="{FF2B5EF4-FFF2-40B4-BE49-F238E27FC236}">
                <a16:creationId xmlns:a16="http://schemas.microsoft.com/office/drawing/2014/main" id="{123D0DC8-DA14-6547-A7C0-590EBE480334}"/>
              </a:ext>
            </a:extLst>
          </p:cNvPr>
          <p:cNvSpPr>
            <a:spLocks noGrp="1"/>
          </p:cNvSpPr>
          <p:nvPr>
            <p:ph type="subTitle" idx="1"/>
          </p:nvPr>
        </p:nvSpPr>
        <p:spPr>
          <a:xfrm>
            <a:off x="6096369" y="4630738"/>
            <a:ext cx="5617794" cy="1150937"/>
          </a:xfrm>
        </p:spPr>
        <p:txBody>
          <a:bodyPr anchor="t">
            <a:normAutofit/>
          </a:bodyPr>
          <a:lstStyle/>
          <a:p>
            <a:r>
              <a:rPr lang="en-US" dirty="0"/>
              <a:t>Java Reston Project 2</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Multiple exposure of building facades">
            <a:extLst>
              <a:ext uri="{FF2B5EF4-FFF2-40B4-BE49-F238E27FC236}">
                <a16:creationId xmlns:a16="http://schemas.microsoft.com/office/drawing/2014/main" id="{C232352C-6894-4C18-A5F4-E78B60E92CB8}"/>
              </a:ext>
            </a:extLst>
          </p:cNvPr>
          <p:cNvPicPr>
            <a:picLocks noChangeAspect="1"/>
          </p:cNvPicPr>
          <p:nvPr/>
        </p:nvPicPr>
        <p:blipFill rotWithShape="1">
          <a:blip r:embed="rId2"/>
          <a:srcRect l="19527" r="31485"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23289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ED80-68D6-4046-9740-BCB0E951A2EE}"/>
              </a:ext>
            </a:extLst>
          </p:cNvPr>
          <p:cNvSpPr>
            <a:spLocks noGrp="1"/>
          </p:cNvSpPr>
          <p:nvPr>
            <p:ph type="title"/>
          </p:nvPr>
        </p:nvSpPr>
        <p:spPr/>
        <p:txBody>
          <a:bodyPr>
            <a:normAutofit fontScale="90000"/>
          </a:bodyPr>
          <a:lstStyle/>
          <a:p>
            <a:r>
              <a:rPr lang="en-US" dirty="0"/>
              <a:t>Development/Responsibilities Teams </a:t>
            </a:r>
          </a:p>
        </p:txBody>
      </p:sp>
      <p:sp>
        <p:nvSpPr>
          <p:cNvPr id="3" name="Content Placeholder 2">
            <a:extLst>
              <a:ext uri="{FF2B5EF4-FFF2-40B4-BE49-F238E27FC236}">
                <a16:creationId xmlns:a16="http://schemas.microsoft.com/office/drawing/2014/main" id="{61D9CB7C-708F-AC4E-90ED-C3E0B96C290B}"/>
              </a:ext>
            </a:extLst>
          </p:cNvPr>
          <p:cNvSpPr>
            <a:spLocks noGrp="1"/>
          </p:cNvSpPr>
          <p:nvPr>
            <p:ph idx="1"/>
          </p:nvPr>
        </p:nvSpPr>
        <p:spPr>
          <a:xfrm>
            <a:off x="1920239" y="2151959"/>
            <a:ext cx="8770571" cy="4706041"/>
          </a:xfrm>
        </p:spPr>
        <p:style>
          <a:lnRef idx="2">
            <a:schemeClr val="accent1"/>
          </a:lnRef>
          <a:fillRef idx="1">
            <a:schemeClr val="lt1"/>
          </a:fillRef>
          <a:effectRef idx="0">
            <a:schemeClr val="accent1"/>
          </a:effectRef>
          <a:fontRef idx="minor">
            <a:schemeClr val="dk1"/>
          </a:fontRef>
        </p:style>
        <p:txBody>
          <a:bodyPr numCol="2"/>
          <a:lstStyle/>
          <a:p>
            <a:r>
              <a:rPr lang="en-US" sz="2000" b="1" dirty="0"/>
              <a:t>Backend Team:</a:t>
            </a:r>
          </a:p>
          <a:p>
            <a:pPr marL="285750" indent="-285750">
              <a:buFont typeface="Arial" panose="020B0604020202020204" pitchFamily="34" charset="0"/>
              <a:buChar char="•"/>
            </a:pPr>
            <a:r>
              <a:rPr lang="en-US" dirty="0"/>
              <a:t>Used Hibernate to create Database </a:t>
            </a:r>
          </a:p>
          <a:p>
            <a:pPr marL="285750" indent="-285750">
              <a:buFont typeface="Arial" panose="020B0604020202020204" pitchFamily="34" charset="0"/>
              <a:buChar char="•"/>
            </a:pPr>
            <a:r>
              <a:rPr lang="en-US" dirty="0"/>
              <a:t>Created a Database with AWS</a:t>
            </a:r>
          </a:p>
          <a:p>
            <a:pPr marL="285750" indent="-285750">
              <a:buFont typeface="Arial" panose="020B0604020202020204" pitchFamily="34" charset="0"/>
              <a:buChar char="•"/>
            </a:pPr>
            <a:r>
              <a:rPr lang="en-US" dirty="0"/>
              <a:t>Used </a:t>
            </a:r>
            <a:r>
              <a:rPr lang="en-US" dirty="0" err="1"/>
              <a:t>PostgresSQL</a:t>
            </a:r>
            <a:r>
              <a:rPr lang="en-US" dirty="0"/>
              <a:t> for database</a:t>
            </a:r>
          </a:p>
          <a:p>
            <a:pPr marL="285750" indent="-285750">
              <a:buFont typeface="Arial" panose="020B0604020202020204" pitchFamily="34" charset="0"/>
              <a:buChar char="•"/>
            </a:pPr>
            <a:r>
              <a:rPr lang="en-US" dirty="0"/>
              <a:t>Coded models, repository, controller with Java</a:t>
            </a:r>
          </a:p>
          <a:p>
            <a:pPr marL="285750" indent="-285750">
              <a:buFont typeface="Arial" panose="020B0604020202020204" pitchFamily="34" charset="0"/>
              <a:buChar char="•"/>
            </a:pPr>
            <a:endParaRPr lang="en-US" dirty="0"/>
          </a:p>
          <a:p>
            <a:r>
              <a:rPr lang="en-US" b="1" dirty="0"/>
              <a:t>Frontend Team:</a:t>
            </a:r>
          </a:p>
          <a:p>
            <a:pPr marL="285750" indent="-285750">
              <a:buFont typeface="Arial" panose="020B0604020202020204" pitchFamily="34" charset="0"/>
              <a:buChar char="•"/>
            </a:pPr>
            <a:r>
              <a:rPr lang="en-US" dirty="0"/>
              <a:t>Used angular to build to frontend app components</a:t>
            </a:r>
          </a:p>
          <a:p>
            <a:pPr marL="285750" indent="-285750">
              <a:buFont typeface="Arial" panose="020B0604020202020204" pitchFamily="34" charset="0"/>
              <a:buChar char="•"/>
            </a:pPr>
            <a:r>
              <a:rPr lang="en-US" dirty="0"/>
              <a:t>Jasmine and Karma for testing frontend</a:t>
            </a:r>
          </a:p>
          <a:p>
            <a:pPr marL="285750" indent="-285750">
              <a:buFont typeface="Arial" panose="020B0604020202020204" pitchFamily="34" charset="0"/>
              <a:buChar char="•"/>
            </a:pPr>
            <a:r>
              <a:rPr lang="en-US" dirty="0"/>
              <a:t>Used HTML and CSS along with </a:t>
            </a:r>
            <a:r>
              <a:rPr lang="en-US" dirty="0" err="1"/>
              <a:t>BootStrap</a:t>
            </a:r>
            <a:r>
              <a:rPr lang="en-US" dirty="0"/>
              <a:t> to design the webpages.</a:t>
            </a:r>
          </a:p>
        </p:txBody>
      </p:sp>
    </p:spTree>
    <p:extLst>
      <p:ext uri="{BB962C8B-B14F-4D97-AF65-F5344CB8AC3E}">
        <p14:creationId xmlns:p14="http://schemas.microsoft.com/office/powerpoint/2010/main" val="239623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29">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31">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46391" y="822971"/>
            <a:ext cx="5372376" cy="509056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33">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5541" y="584218"/>
            <a:ext cx="5693134" cy="548019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313" y="895082"/>
            <a:ext cx="5029020" cy="487679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E3B1D0-F741-1749-9858-D776639D720C}"/>
              </a:ext>
            </a:extLst>
          </p:cNvPr>
          <p:cNvSpPr>
            <a:spLocks noGrp="1"/>
          </p:cNvSpPr>
          <p:nvPr>
            <p:ph type="title"/>
          </p:nvPr>
        </p:nvSpPr>
        <p:spPr>
          <a:xfrm>
            <a:off x="6111924" y="1642408"/>
            <a:ext cx="4957305" cy="1132217"/>
          </a:xfrm>
        </p:spPr>
        <p:txBody>
          <a:bodyPr anchor="b">
            <a:normAutofit/>
          </a:bodyPr>
          <a:lstStyle/>
          <a:p>
            <a:pPr algn="ctr"/>
            <a:r>
              <a:rPr lang="en-US" dirty="0"/>
              <a:t>About The Project</a:t>
            </a:r>
          </a:p>
        </p:txBody>
      </p:sp>
      <p:pic>
        <p:nvPicPr>
          <p:cNvPr id="5" name="Picture 4" descr="Logo&#10;&#10;Description automatically generated">
            <a:extLst>
              <a:ext uri="{FF2B5EF4-FFF2-40B4-BE49-F238E27FC236}">
                <a16:creationId xmlns:a16="http://schemas.microsoft.com/office/drawing/2014/main" id="{593CDD76-7190-4E40-A3BC-6DB89087DBD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524" y="1935956"/>
            <a:ext cx="4343400" cy="2986087"/>
          </a:xfrm>
          <a:prstGeom prst="rect">
            <a:avLst/>
          </a:prstGeom>
        </p:spPr>
      </p:pic>
      <p:sp>
        <p:nvSpPr>
          <p:cNvPr id="3" name="Content Placeholder 2">
            <a:extLst>
              <a:ext uri="{FF2B5EF4-FFF2-40B4-BE49-F238E27FC236}">
                <a16:creationId xmlns:a16="http://schemas.microsoft.com/office/drawing/2014/main" id="{A31A2D1D-4E91-7E49-9508-E3D97C2335AE}"/>
              </a:ext>
            </a:extLst>
          </p:cNvPr>
          <p:cNvSpPr>
            <a:spLocks noGrp="1"/>
          </p:cNvSpPr>
          <p:nvPr>
            <p:ph idx="1"/>
          </p:nvPr>
        </p:nvSpPr>
        <p:spPr>
          <a:xfrm>
            <a:off x="6287499" y="2774625"/>
            <a:ext cx="4905476" cy="2574039"/>
          </a:xfrm>
        </p:spPr>
        <p:txBody>
          <a:bodyPr>
            <a:normAutofit/>
          </a:bodyPr>
          <a:lstStyle/>
          <a:p>
            <a:pPr algn="ctr">
              <a:lnSpc>
                <a:spcPct val="130000"/>
              </a:lnSpc>
            </a:pPr>
            <a:r>
              <a:rPr lang="en-US" sz="1400" dirty="0"/>
              <a:t>	The project was created to allow employers to find suitable employees for the tasks that are needed to be completed. This webapp allows users to find available jobs based on location or category to apply for. Users can see all available job posting in one place, making it easier for them to find a job that they are passionate about.</a:t>
            </a:r>
          </a:p>
        </p:txBody>
      </p:sp>
      <p:sp>
        <p:nvSpPr>
          <p:cNvPr id="6" name="TextBox 5">
            <a:extLst>
              <a:ext uri="{FF2B5EF4-FFF2-40B4-BE49-F238E27FC236}">
                <a16:creationId xmlns:a16="http://schemas.microsoft.com/office/drawing/2014/main" id="{D6B2FDFF-E298-AF4D-A7E8-D352900D30A3}"/>
              </a:ext>
            </a:extLst>
          </p:cNvPr>
          <p:cNvSpPr txBox="1"/>
          <p:nvPr/>
        </p:nvSpPr>
        <p:spPr>
          <a:xfrm>
            <a:off x="2603919" y="4661242"/>
            <a:ext cx="27799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pngall.com/jobs-p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25671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B0EBD930-13B6-4AA7-8442-D8477FE2C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567" y="775664"/>
            <a:ext cx="2829977" cy="260382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6F4F5563-BEC8-4A69-A657-AC9457F33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161" y="621282"/>
            <a:ext cx="3172430" cy="296008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6D29C94F-5927-45DF-8984-3D8402CB3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3184" y="741164"/>
            <a:ext cx="3022088" cy="273734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Icon&#10;&#10;Description automatically generated">
            <a:extLst>
              <a:ext uri="{FF2B5EF4-FFF2-40B4-BE49-F238E27FC236}">
                <a16:creationId xmlns:a16="http://schemas.microsoft.com/office/drawing/2014/main" id="{029C0405-3053-C54C-9B56-2901FF6F4431}"/>
              </a:ext>
            </a:extLst>
          </p:cNvPr>
          <p:cNvPicPr>
            <a:picLocks noChangeAspect="1"/>
          </p:cNvPicPr>
          <p:nvPr/>
        </p:nvPicPr>
        <p:blipFill rotWithShape="1">
          <a:blip r:embed="rId2"/>
          <a:srcRect l="18677" r="19533" b="-2"/>
          <a:stretch/>
        </p:blipFill>
        <p:spPr>
          <a:xfrm>
            <a:off x="1330611" y="934360"/>
            <a:ext cx="2510184" cy="2285148"/>
          </a:xfrm>
          <a:custGeom>
            <a:avLst/>
            <a:gdLst/>
            <a:ahLst/>
            <a:cxnLst/>
            <a:rect l="l" t="t" r="r" b="b"/>
            <a:pathLst>
              <a:path w="2442835" h="2236365">
                <a:moveTo>
                  <a:pt x="1397973" y="0"/>
                </a:moveTo>
                <a:cubicBezTo>
                  <a:pt x="1558592" y="0"/>
                  <a:pt x="1706420" y="30080"/>
                  <a:pt x="1837422" y="89320"/>
                </a:cubicBezTo>
                <a:cubicBezTo>
                  <a:pt x="1960192" y="144883"/>
                  <a:pt x="2068023" y="225980"/>
                  <a:pt x="2157925" y="330315"/>
                </a:cubicBezTo>
                <a:cubicBezTo>
                  <a:pt x="2341663" y="543630"/>
                  <a:pt x="2442835" y="846776"/>
                  <a:pt x="2442835" y="1183934"/>
                </a:cubicBezTo>
                <a:cubicBezTo>
                  <a:pt x="2442835" y="1318451"/>
                  <a:pt x="2403676" y="1426410"/>
                  <a:pt x="2315923" y="1534012"/>
                </a:cubicBezTo>
                <a:cubicBezTo>
                  <a:pt x="2224133" y="1646569"/>
                  <a:pt x="2086213" y="1750240"/>
                  <a:pt x="1940168" y="1859987"/>
                </a:cubicBezTo>
                <a:cubicBezTo>
                  <a:pt x="1913222" y="1880210"/>
                  <a:pt x="1885386" y="1901149"/>
                  <a:pt x="1857551" y="1922342"/>
                </a:cubicBezTo>
                <a:cubicBezTo>
                  <a:pt x="1608393" y="2112012"/>
                  <a:pt x="1426542" y="2236365"/>
                  <a:pt x="1178694" y="2236365"/>
                </a:cubicBezTo>
                <a:cubicBezTo>
                  <a:pt x="801051" y="2236365"/>
                  <a:pt x="533598" y="2083719"/>
                  <a:pt x="284438" y="1725930"/>
                </a:cubicBezTo>
                <a:cubicBezTo>
                  <a:pt x="251833" y="1679100"/>
                  <a:pt x="219960" y="1636509"/>
                  <a:pt x="189137" y="1595346"/>
                </a:cubicBezTo>
                <a:cubicBezTo>
                  <a:pt x="61386" y="1424674"/>
                  <a:pt x="0" y="1335916"/>
                  <a:pt x="0" y="1183934"/>
                </a:cubicBezTo>
                <a:cubicBezTo>
                  <a:pt x="0" y="1033026"/>
                  <a:pt x="38477" y="883954"/>
                  <a:pt x="114279" y="740859"/>
                </a:cubicBezTo>
                <a:cubicBezTo>
                  <a:pt x="188455" y="600878"/>
                  <a:pt x="294503" y="472747"/>
                  <a:pt x="429436" y="360139"/>
                </a:cubicBezTo>
                <a:cubicBezTo>
                  <a:pt x="562062" y="249422"/>
                  <a:pt x="719588" y="158111"/>
                  <a:pt x="885082" y="96112"/>
                </a:cubicBezTo>
                <a:cubicBezTo>
                  <a:pt x="1055033" y="32328"/>
                  <a:pt x="1227656" y="0"/>
                  <a:pt x="1397973" y="0"/>
                </a:cubicBezTo>
                <a:close/>
              </a:path>
            </a:pathLst>
          </a:custGeom>
        </p:spPr>
      </p:pic>
      <p:sp>
        <p:nvSpPr>
          <p:cNvPr id="57" name="Freeform: Shape 56">
            <a:extLst>
              <a:ext uri="{FF2B5EF4-FFF2-40B4-BE49-F238E27FC236}">
                <a16:creationId xmlns:a16="http://schemas.microsoft.com/office/drawing/2014/main" id="{5FB4AC3B-162F-4BA3-9CAE-3917EA80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699832" y="774377"/>
            <a:ext cx="2792336" cy="25563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10D1245A-B861-4943-B538-8696E6C77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09785" y="572497"/>
            <a:ext cx="3172430" cy="296008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CD45A2DC-2F6D-4746-B816-E638849B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645419" y="664866"/>
            <a:ext cx="2942196" cy="27753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Picture 8" descr="Logo, company name&#10;&#10;Description automatically generated">
            <a:extLst>
              <a:ext uri="{FF2B5EF4-FFF2-40B4-BE49-F238E27FC236}">
                <a16:creationId xmlns:a16="http://schemas.microsoft.com/office/drawing/2014/main" id="{8B4F5951-6F13-DF4E-8576-18CB6B4AA8E0}"/>
              </a:ext>
            </a:extLst>
          </p:cNvPr>
          <p:cNvPicPr>
            <a:picLocks noChangeAspect="1"/>
          </p:cNvPicPr>
          <p:nvPr/>
        </p:nvPicPr>
        <p:blipFill rotWithShape="1">
          <a:blip r:embed="rId3"/>
          <a:srcRect l="19360" r="19194" b="-4"/>
          <a:stretch/>
        </p:blipFill>
        <p:spPr>
          <a:xfrm>
            <a:off x="4874583" y="934359"/>
            <a:ext cx="2442835" cy="2236365"/>
          </a:xfrm>
          <a:custGeom>
            <a:avLst/>
            <a:gdLst/>
            <a:ahLst/>
            <a:cxnLst/>
            <a:rect l="l" t="t" r="r" b="b"/>
            <a:pathLst>
              <a:path w="2442835" h="2236365">
                <a:moveTo>
                  <a:pt x="1178694" y="0"/>
                </a:moveTo>
                <a:cubicBezTo>
                  <a:pt x="1426542" y="0"/>
                  <a:pt x="1608393" y="124353"/>
                  <a:pt x="1857551" y="314024"/>
                </a:cubicBezTo>
                <a:cubicBezTo>
                  <a:pt x="1885386" y="335216"/>
                  <a:pt x="1913222" y="356156"/>
                  <a:pt x="1940168" y="376379"/>
                </a:cubicBezTo>
                <a:cubicBezTo>
                  <a:pt x="2086213" y="486125"/>
                  <a:pt x="2224133" y="589796"/>
                  <a:pt x="2315923" y="702353"/>
                </a:cubicBezTo>
                <a:cubicBezTo>
                  <a:pt x="2403676" y="809955"/>
                  <a:pt x="2442835" y="917915"/>
                  <a:pt x="2442835" y="1052431"/>
                </a:cubicBezTo>
                <a:cubicBezTo>
                  <a:pt x="2442835" y="1389589"/>
                  <a:pt x="2341663" y="1692735"/>
                  <a:pt x="2157925" y="1906050"/>
                </a:cubicBezTo>
                <a:cubicBezTo>
                  <a:pt x="2068023" y="2010385"/>
                  <a:pt x="1960192" y="2091482"/>
                  <a:pt x="1837422" y="2147045"/>
                </a:cubicBezTo>
                <a:cubicBezTo>
                  <a:pt x="1706420" y="2206285"/>
                  <a:pt x="1558592" y="2236365"/>
                  <a:pt x="1397973" y="2236365"/>
                </a:cubicBezTo>
                <a:cubicBezTo>
                  <a:pt x="1227656" y="2236365"/>
                  <a:pt x="1055033" y="2204038"/>
                  <a:pt x="885082" y="2140253"/>
                </a:cubicBezTo>
                <a:cubicBezTo>
                  <a:pt x="719588" y="2078255"/>
                  <a:pt x="562062" y="1986944"/>
                  <a:pt x="429436" y="1876226"/>
                </a:cubicBezTo>
                <a:cubicBezTo>
                  <a:pt x="294504" y="1763618"/>
                  <a:pt x="188455" y="1635487"/>
                  <a:pt x="114279" y="1495506"/>
                </a:cubicBezTo>
                <a:cubicBezTo>
                  <a:pt x="38477" y="1352411"/>
                  <a:pt x="0" y="1203340"/>
                  <a:pt x="0" y="1052431"/>
                </a:cubicBezTo>
                <a:cubicBezTo>
                  <a:pt x="0" y="900449"/>
                  <a:pt x="61386" y="811692"/>
                  <a:pt x="189137" y="641019"/>
                </a:cubicBezTo>
                <a:cubicBezTo>
                  <a:pt x="219961" y="599856"/>
                  <a:pt x="251833" y="557266"/>
                  <a:pt x="284438" y="510435"/>
                </a:cubicBezTo>
                <a:cubicBezTo>
                  <a:pt x="533598" y="152646"/>
                  <a:pt x="801051" y="0"/>
                  <a:pt x="1178694" y="0"/>
                </a:cubicBezTo>
                <a:close/>
              </a:path>
            </a:pathLst>
          </a:custGeom>
        </p:spPr>
      </p:pic>
      <p:sp>
        <p:nvSpPr>
          <p:cNvPr id="63" name="Freeform: Shape 62">
            <a:extLst>
              <a:ext uri="{FF2B5EF4-FFF2-40B4-BE49-F238E27FC236}">
                <a16:creationId xmlns:a16="http://schemas.microsoft.com/office/drawing/2014/main" id="{717CF268-BB2F-41B3-951C-FA3761CD2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76458" y="823162"/>
            <a:ext cx="2792336" cy="25563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DEB58610-1B82-4AC6-AD98-3834A9F09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86411" y="621282"/>
            <a:ext cx="3172430" cy="296008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B576FD2-C019-AB4F-98BD-12A0688DF685}"/>
              </a:ext>
            </a:extLst>
          </p:cNvPr>
          <p:cNvSpPr>
            <a:spLocks noGrp="1"/>
          </p:cNvSpPr>
          <p:nvPr>
            <p:ph type="title"/>
          </p:nvPr>
        </p:nvSpPr>
        <p:spPr>
          <a:xfrm>
            <a:off x="1920875" y="3539152"/>
            <a:ext cx="8769350" cy="873824"/>
          </a:xfrm>
        </p:spPr>
        <p:txBody>
          <a:bodyPr anchor="b">
            <a:normAutofit/>
          </a:bodyPr>
          <a:lstStyle/>
          <a:p>
            <a:pPr algn="ctr"/>
            <a:r>
              <a:rPr lang="en-US" dirty="0"/>
              <a:t>Agile Implementation</a:t>
            </a:r>
            <a:endParaRPr lang="en-US"/>
          </a:p>
        </p:txBody>
      </p:sp>
      <p:sp>
        <p:nvSpPr>
          <p:cNvPr id="67" name="Freeform: Shape 66">
            <a:extLst>
              <a:ext uri="{FF2B5EF4-FFF2-40B4-BE49-F238E27FC236}">
                <a16:creationId xmlns:a16="http://schemas.microsoft.com/office/drawing/2014/main" id="{C03D20A8-4350-41F8-BED8-9E2FA91DF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35425" y="741164"/>
            <a:ext cx="2943390" cy="26965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Icon&#10;&#10;Description automatically generated">
            <a:extLst>
              <a:ext uri="{FF2B5EF4-FFF2-40B4-BE49-F238E27FC236}">
                <a16:creationId xmlns:a16="http://schemas.microsoft.com/office/drawing/2014/main" id="{33EE3317-36BA-B141-B81B-33CB23AA315E}"/>
              </a:ext>
            </a:extLst>
          </p:cNvPr>
          <p:cNvPicPr>
            <a:picLocks noChangeAspect="1"/>
          </p:cNvPicPr>
          <p:nvPr/>
        </p:nvPicPr>
        <p:blipFill rotWithShape="1">
          <a:blip r:embed="rId4"/>
          <a:srcRect l="1349" r="22" b="22"/>
          <a:stretch/>
        </p:blipFill>
        <p:spPr>
          <a:xfrm>
            <a:off x="8351209" y="983142"/>
            <a:ext cx="2442835" cy="2236365"/>
          </a:xfrm>
          <a:custGeom>
            <a:avLst/>
            <a:gdLst/>
            <a:ahLst/>
            <a:cxnLst/>
            <a:rect l="l" t="t" r="r" b="b"/>
            <a:pathLst>
              <a:path w="2442835" h="2236365">
                <a:moveTo>
                  <a:pt x="1044862" y="0"/>
                </a:moveTo>
                <a:cubicBezTo>
                  <a:pt x="1215179" y="0"/>
                  <a:pt x="1387802" y="32328"/>
                  <a:pt x="1557753" y="96112"/>
                </a:cubicBezTo>
                <a:cubicBezTo>
                  <a:pt x="1723247" y="158111"/>
                  <a:pt x="1880773" y="249422"/>
                  <a:pt x="2013399" y="360139"/>
                </a:cubicBezTo>
                <a:cubicBezTo>
                  <a:pt x="2148332" y="472747"/>
                  <a:pt x="2254380" y="600878"/>
                  <a:pt x="2328556" y="740859"/>
                </a:cubicBezTo>
                <a:cubicBezTo>
                  <a:pt x="2404358" y="883954"/>
                  <a:pt x="2442835" y="1033026"/>
                  <a:pt x="2442835" y="1183934"/>
                </a:cubicBezTo>
                <a:cubicBezTo>
                  <a:pt x="2442835" y="1335916"/>
                  <a:pt x="2381449" y="1424674"/>
                  <a:pt x="2253698" y="1595346"/>
                </a:cubicBezTo>
                <a:cubicBezTo>
                  <a:pt x="2222875" y="1636509"/>
                  <a:pt x="2191002" y="1679100"/>
                  <a:pt x="2158397" y="1725930"/>
                </a:cubicBezTo>
                <a:cubicBezTo>
                  <a:pt x="1909237" y="2083719"/>
                  <a:pt x="1641784" y="2236365"/>
                  <a:pt x="1264141" y="2236365"/>
                </a:cubicBezTo>
                <a:cubicBezTo>
                  <a:pt x="1016293" y="2236365"/>
                  <a:pt x="834443" y="2112012"/>
                  <a:pt x="585284" y="1922342"/>
                </a:cubicBezTo>
                <a:cubicBezTo>
                  <a:pt x="557449" y="1901149"/>
                  <a:pt x="529613" y="1880210"/>
                  <a:pt x="502667" y="1859987"/>
                </a:cubicBezTo>
                <a:cubicBezTo>
                  <a:pt x="356623" y="1750240"/>
                  <a:pt x="218702" y="1646569"/>
                  <a:pt x="126912" y="1534012"/>
                </a:cubicBezTo>
                <a:cubicBezTo>
                  <a:pt x="39159" y="1426410"/>
                  <a:pt x="0" y="1318451"/>
                  <a:pt x="0" y="1183934"/>
                </a:cubicBezTo>
                <a:cubicBezTo>
                  <a:pt x="0" y="846776"/>
                  <a:pt x="101173" y="543630"/>
                  <a:pt x="284911" y="330315"/>
                </a:cubicBezTo>
                <a:cubicBezTo>
                  <a:pt x="374812" y="225981"/>
                  <a:pt x="482643" y="144883"/>
                  <a:pt x="605414" y="89320"/>
                </a:cubicBezTo>
                <a:cubicBezTo>
                  <a:pt x="736415" y="30080"/>
                  <a:pt x="884243" y="0"/>
                  <a:pt x="1044862" y="0"/>
                </a:cubicBezTo>
                <a:close/>
              </a:path>
            </a:pathLst>
          </a:custGeom>
        </p:spPr>
      </p:pic>
      <p:sp>
        <p:nvSpPr>
          <p:cNvPr id="3" name="Content Placeholder 2">
            <a:extLst>
              <a:ext uri="{FF2B5EF4-FFF2-40B4-BE49-F238E27FC236}">
                <a16:creationId xmlns:a16="http://schemas.microsoft.com/office/drawing/2014/main" id="{3E406AF7-F1B3-554A-905D-1237A21C020E}"/>
              </a:ext>
            </a:extLst>
          </p:cNvPr>
          <p:cNvSpPr>
            <a:spLocks noGrp="1"/>
          </p:cNvSpPr>
          <p:nvPr>
            <p:ph idx="1"/>
          </p:nvPr>
        </p:nvSpPr>
        <p:spPr>
          <a:xfrm>
            <a:off x="1920874" y="4412974"/>
            <a:ext cx="8932863" cy="2037479"/>
          </a:xfrm>
        </p:spPr>
        <p:txBody>
          <a:bodyPr>
            <a:normAutofit/>
          </a:bodyPr>
          <a:lstStyle/>
          <a:p>
            <a:pPr marL="285750" indent="-285750" algn="ctr">
              <a:lnSpc>
                <a:spcPct val="130000"/>
              </a:lnSpc>
              <a:buFont typeface="Arial" panose="020B0604020202020204" pitchFamily="34" charset="0"/>
              <a:buChar char="•"/>
            </a:pPr>
            <a:r>
              <a:rPr lang="en-US" sz="1400" dirty="0"/>
              <a:t>Used </a:t>
            </a:r>
            <a:r>
              <a:rPr lang="en-US" sz="1400" dirty="0" err="1"/>
              <a:t>Github</a:t>
            </a:r>
            <a:r>
              <a:rPr lang="en-US" sz="1400" dirty="0"/>
              <a:t> as our remote repository and to merge everyone’s work </a:t>
            </a:r>
          </a:p>
          <a:p>
            <a:pPr marL="285750" indent="-285750" algn="ctr">
              <a:lnSpc>
                <a:spcPct val="130000"/>
              </a:lnSpc>
              <a:buFont typeface="Arial" panose="020B0604020202020204" pitchFamily="34" charset="0"/>
              <a:buChar char="•"/>
            </a:pPr>
            <a:r>
              <a:rPr lang="en-US" sz="1400" dirty="0"/>
              <a:t>Used Slack in order to have a text-based communication between all team members</a:t>
            </a:r>
          </a:p>
          <a:p>
            <a:pPr marL="285750" indent="-285750" algn="ctr">
              <a:lnSpc>
                <a:spcPct val="130000"/>
              </a:lnSpc>
              <a:buFont typeface="Arial" panose="020B0604020202020204" pitchFamily="34" charset="0"/>
              <a:buChar char="•"/>
            </a:pPr>
            <a:r>
              <a:rPr lang="en-US" sz="1400" dirty="0"/>
              <a:t>Used Zoom in order to have face-to-face communication since all the work is done remote.</a:t>
            </a:r>
          </a:p>
        </p:txBody>
      </p:sp>
    </p:spTree>
    <p:extLst>
      <p:ext uri="{BB962C8B-B14F-4D97-AF65-F5344CB8AC3E}">
        <p14:creationId xmlns:p14="http://schemas.microsoft.com/office/powerpoint/2010/main" val="305438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B7D9C8B-0DC8-A749-A3AC-72174F293575}"/>
              </a:ext>
            </a:extLst>
          </p:cNvPr>
          <p:cNvSpPr>
            <a:spLocks noGrp="1"/>
          </p:cNvSpPr>
          <p:nvPr>
            <p:ph type="title"/>
          </p:nvPr>
        </p:nvSpPr>
        <p:spPr>
          <a:xfrm>
            <a:off x="914400" y="442912"/>
            <a:ext cx="5295569" cy="1822123"/>
          </a:xfrm>
        </p:spPr>
        <p:txBody>
          <a:bodyPr anchor="b">
            <a:normAutofit/>
          </a:bodyPr>
          <a:lstStyle/>
          <a:p>
            <a:r>
              <a:rPr lang="en-US" dirty="0"/>
              <a:t>This Project was brought to you by...</a:t>
            </a:r>
          </a:p>
        </p:txBody>
      </p:sp>
      <p:sp>
        <p:nvSpPr>
          <p:cNvPr id="3" name="Content Placeholder 2">
            <a:extLst>
              <a:ext uri="{FF2B5EF4-FFF2-40B4-BE49-F238E27FC236}">
                <a16:creationId xmlns:a16="http://schemas.microsoft.com/office/drawing/2014/main" id="{81C65C8D-6953-584D-9A99-163B49FB5E24}"/>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US" dirty="0"/>
              <a:t>Jose Ochoa</a:t>
            </a:r>
          </a:p>
          <a:p>
            <a:pPr marL="285750" indent="-285750">
              <a:buFont typeface="Arial" panose="020B0604020202020204" pitchFamily="34" charset="0"/>
              <a:buChar char="•"/>
            </a:pPr>
            <a:r>
              <a:rPr lang="en-US" dirty="0"/>
              <a:t>Matthew Lee</a:t>
            </a:r>
          </a:p>
          <a:p>
            <a:pPr marL="285750" indent="-285750">
              <a:buFont typeface="Arial" panose="020B0604020202020204" pitchFamily="34" charset="0"/>
              <a:buChar char="•"/>
            </a:pPr>
            <a:r>
              <a:rPr lang="en-US" dirty="0"/>
              <a:t>Xing Liu</a:t>
            </a:r>
          </a:p>
          <a:p>
            <a:pPr marL="285750" indent="-285750">
              <a:buFont typeface="Arial" panose="020B0604020202020204" pitchFamily="34" charset="0"/>
              <a:buChar char="•"/>
            </a:pPr>
            <a:r>
              <a:rPr lang="en-US" dirty="0"/>
              <a:t>Zafar </a:t>
            </a:r>
            <a:r>
              <a:rPr lang="en-US" dirty="0" err="1"/>
              <a:t>Kaharov</a:t>
            </a:r>
            <a:endParaRPr lang="en-US" dirty="0"/>
          </a:p>
        </p:txBody>
      </p:sp>
      <p:sp>
        <p:nvSpPr>
          <p:cNvPr id="12" name="Freeform: Shape 11">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E43784FE-925C-254F-8F17-AFEAB8CDB74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73130" y="1365972"/>
            <a:ext cx="3774974" cy="2633043"/>
          </a:xfrm>
          <a:prstGeom prst="rect">
            <a:avLst/>
          </a:prstGeom>
        </p:spPr>
      </p:pic>
    </p:spTree>
    <p:extLst>
      <p:ext uri="{BB962C8B-B14F-4D97-AF65-F5344CB8AC3E}">
        <p14:creationId xmlns:p14="http://schemas.microsoft.com/office/powerpoint/2010/main" val="2726762495"/>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47</TotalTime>
  <Words>199</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Meiryo</vt:lpstr>
      <vt:lpstr>Arial</vt:lpstr>
      <vt:lpstr>Corbel</vt:lpstr>
      <vt:lpstr>SketchLinesVTI</vt:lpstr>
      <vt:lpstr>Quicklist</vt:lpstr>
      <vt:lpstr>Development/Responsibilities Teams </vt:lpstr>
      <vt:lpstr>About The Project</vt:lpstr>
      <vt:lpstr>Agile Implementation</vt:lpstr>
      <vt:lpstr>This Project was brought to you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Quicklist</dc:title>
  <dc:creator>Jose Ochoa</dc:creator>
  <cp:lastModifiedBy>Jose Ochoa</cp:lastModifiedBy>
  <cp:revision>5</cp:revision>
  <dcterms:created xsi:type="dcterms:W3CDTF">2021-03-31T00:48:32Z</dcterms:created>
  <dcterms:modified xsi:type="dcterms:W3CDTF">2021-03-31T01:36:14Z</dcterms:modified>
</cp:coreProperties>
</file>