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snapToObjects="1">
      <p:cViewPr varScale="1">
        <p:scale>
          <a:sx n="107" d="100"/>
          <a:sy n="107" d="100"/>
        </p:scale>
        <p:origin x="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3/30/21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909271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3/30/21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00131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3/30/21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912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3/30/21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8372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3/30/21</a:t>
            </a:fld>
            <a:endParaRPr lang="en-US" dirty="0"/>
          </a:p>
        </p:txBody>
      </p:sp>
    </p:spTree>
    <p:extLst>
      <p:ext uri="{BB962C8B-B14F-4D97-AF65-F5344CB8AC3E}">
        <p14:creationId xmlns:p14="http://schemas.microsoft.com/office/powerpoint/2010/main" val="440564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3/30/21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56574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3/30/21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0738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3/30/21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98629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3/30/21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62000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3/30/21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10801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3/30/21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2226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3/30/21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4611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C72FE8D0-14C6-E64E-BEDA-81F2BD4D99D7}"/>
              </a:ext>
            </a:extLst>
          </p:cNvPr>
          <p:cNvSpPr>
            <a:spLocks noGrp="1"/>
          </p:cNvSpPr>
          <p:nvPr>
            <p:ph type="ctrTitle"/>
          </p:nvPr>
        </p:nvSpPr>
        <p:spPr>
          <a:xfrm>
            <a:off x="6093207" y="584993"/>
            <a:ext cx="5624118" cy="3284538"/>
          </a:xfrm>
        </p:spPr>
        <p:txBody>
          <a:bodyPr anchor="b">
            <a:normAutofit/>
          </a:bodyPr>
          <a:lstStyle/>
          <a:p>
            <a:r>
              <a:rPr lang="en-US" dirty="0" err="1"/>
              <a:t>Quicklist</a:t>
            </a:r>
            <a:endParaRPr lang="en-US" dirty="0"/>
          </a:p>
        </p:txBody>
      </p:sp>
      <p:sp>
        <p:nvSpPr>
          <p:cNvPr id="3" name="Subtitle 2">
            <a:extLst>
              <a:ext uri="{FF2B5EF4-FFF2-40B4-BE49-F238E27FC236}">
                <a16:creationId xmlns:a16="http://schemas.microsoft.com/office/drawing/2014/main" id="{123D0DC8-DA14-6547-A7C0-590EBE480334}"/>
              </a:ext>
            </a:extLst>
          </p:cNvPr>
          <p:cNvSpPr>
            <a:spLocks noGrp="1"/>
          </p:cNvSpPr>
          <p:nvPr>
            <p:ph type="subTitle" idx="1"/>
          </p:nvPr>
        </p:nvSpPr>
        <p:spPr>
          <a:xfrm>
            <a:off x="6096369" y="4630738"/>
            <a:ext cx="5617794" cy="1150937"/>
          </a:xfrm>
        </p:spPr>
        <p:txBody>
          <a:bodyPr anchor="t">
            <a:normAutofit/>
          </a:bodyPr>
          <a:lstStyle/>
          <a:p>
            <a:r>
              <a:rPr lang="en-US" dirty="0"/>
              <a:t>Java Reston Project 2</a:t>
            </a:r>
          </a:p>
        </p:txBody>
      </p:sp>
      <p:sp>
        <p:nvSpPr>
          <p:cNvPr id="11" name="Freeform: Shape 1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Multiple exposure of building facades">
            <a:extLst>
              <a:ext uri="{FF2B5EF4-FFF2-40B4-BE49-F238E27FC236}">
                <a16:creationId xmlns:a16="http://schemas.microsoft.com/office/drawing/2014/main" id="{C232352C-6894-4C18-A5F4-E78B60E92CB8}"/>
              </a:ext>
            </a:extLst>
          </p:cNvPr>
          <p:cNvPicPr>
            <a:picLocks noChangeAspect="1"/>
          </p:cNvPicPr>
          <p:nvPr/>
        </p:nvPicPr>
        <p:blipFill rotWithShape="1">
          <a:blip r:embed="rId2"/>
          <a:srcRect l="19527" r="31485" b="-1"/>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15"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23289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1ED80-68D6-4046-9740-BCB0E951A2EE}"/>
              </a:ext>
            </a:extLst>
          </p:cNvPr>
          <p:cNvSpPr>
            <a:spLocks noGrp="1"/>
          </p:cNvSpPr>
          <p:nvPr>
            <p:ph type="title"/>
          </p:nvPr>
        </p:nvSpPr>
        <p:spPr/>
        <p:txBody>
          <a:bodyPr>
            <a:normAutofit fontScale="90000"/>
          </a:bodyPr>
          <a:lstStyle/>
          <a:p>
            <a:r>
              <a:rPr lang="en-US" dirty="0"/>
              <a:t>Development/Responsibilities Teams </a:t>
            </a:r>
          </a:p>
        </p:txBody>
      </p:sp>
      <p:sp>
        <p:nvSpPr>
          <p:cNvPr id="3" name="Content Placeholder 2">
            <a:extLst>
              <a:ext uri="{FF2B5EF4-FFF2-40B4-BE49-F238E27FC236}">
                <a16:creationId xmlns:a16="http://schemas.microsoft.com/office/drawing/2014/main" id="{61D9CB7C-708F-AC4E-90ED-C3E0B96C290B}"/>
              </a:ext>
            </a:extLst>
          </p:cNvPr>
          <p:cNvSpPr>
            <a:spLocks noGrp="1"/>
          </p:cNvSpPr>
          <p:nvPr>
            <p:ph idx="1"/>
          </p:nvPr>
        </p:nvSpPr>
        <p:spPr>
          <a:xfrm>
            <a:off x="1920239" y="2151959"/>
            <a:ext cx="8770571" cy="4706041"/>
          </a:xfrm>
        </p:spPr>
        <p:style>
          <a:lnRef idx="2">
            <a:schemeClr val="accent1"/>
          </a:lnRef>
          <a:fillRef idx="1">
            <a:schemeClr val="lt1"/>
          </a:fillRef>
          <a:effectRef idx="0">
            <a:schemeClr val="accent1"/>
          </a:effectRef>
          <a:fontRef idx="minor">
            <a:schemeClr val="dk1"/>
          </a:fontRef>
        </p:style>
        <p:txBody>
          <a:bodyPr numCol="2"/>
          <a:lstStyle/>
          <a:p>
            <a:r>
              <a:rPr lang="en-US" sz="2000" b="1" dirty="0"/>
              <a:t>Backend Team:</a:t>
            </a:r>
          </a:p>
          <a:p>
            <a:pPr marL="285750" indent="-285750">
              <a:buFont typeface="Arial" panose="020B0604020202020204" pitchFamily="34" charset="0"/>
              <a:buChar char="•"/>
            </a:pPr>
            <a:r>
              <a:rPr lang="en-US" dirty="0"/>
              <a:t>Used Hibernate to create Database </a:t>
            </a:r>
          </a:p>
          <a:p>
            <a:pPr marL="285750" indent="-285750">
              <a:buFont typeface="Arial" panose="020B0604020202020204" pitchFamily="34" charset="0"/>
              <a:buChar char="•"/>
            </a:pPr>
            <a:r>
              <a:rPr lang="en-US" dirty="0"/>
              <a:t>Created a Database with AWS</a:t>
            </a:r>
          </a:p>
          <a:p>
            <a:pPr marL="285750" indent="-285750">
              <a:buFont typeface="Arial" panose="020B0604020202020204" pitchFamily="34" charset="0"/>
              <a:buChar char="•"/>
            </a:pPr>
            <a:r>
              <a:rPr lang="en-US" dirty="0"/>
              <a:t>Used </a:t>
            </a:r>
            <a:r>
              <a:rPr lang="en-US" dirty="0" err="1"/>
              <a:t>PostgresSQL</a:t>
            </a:r>
            <a:r>
              <a:rPr lang="en-US" dirty="0"/>
              <a:t> for database</a:t>
            </a:r>
          </a:p>
          <a:p>
            <a:pPr marL="285750" indent="-285750">
              <a:buFont typeface="Arial" panose="020B0604020202020204" pitchFamily="34" charset="0"/>
              <a:buChar char="•"/>
            </a:pPr>
            <a:r>
              <a:rPr lang="en-US" dirty="0"/>
              <a:t>Coded models, repository, controller with Java</a:t>
            </a:r>
          </a:p>
          <a:p>
            <a:pPr marL="285750" indent="-285750">
              <a:buFont typeface="Arial" panose="020B0604020202020204" pitchFamily="34" charset="0"/>
              <a:buChar char="•"/>
            </a:pPr>
            <a:endParaRPr lang="en-US" dirty="0"/>
          </a:p>
          <a:p>
            <a:r>
              <a:rPr lang="en-US" b="1" dirty="0"/>
              <a:t>Frontend Team:</a:t>
            </a:r>
          </a:p>
          <a:p>
            <a:pPr marL="285750" indent="-285750">
              <a:buFont typeface="Arial" panose="020B0604020202020204" pitchFamily="34" charset="0"/>
              <a:buChar char="•"/>
            </a:pPr>
            <a:r>
              <a:rPr lang="en-US" dirty="0"/>
              <a:t>Used angular to build to frontend app components</a:t>
            </a:r>
          </a:p>
          <a:p>
            <a:pPr marL="285750" indent="-285750">
              <a:buFont typeface="Arial" panose="020B0604020202020204" pitchFamily="34" charset="0"/>
              <a:buChar char="•"/>
            </a:pPr>
            <a:r>
              <a:rPr lang="en-US" dirty="0"/>
              <a:t>Jasmine and Karma for testing frontend</a:t>
            </a:r>
          </a:p>
          <a:p>
            <a:pPr marL="285750" indent="-285750">
              <a:buFont typeface="Arial" panose="020B0604020202020204" pitchFamily="34" charset="0"/>
              <a:buChar char="•"/>
            </a:pPr>
            <a:r>
              <a:rPr lang="en-US" dirty="0"/>
              <a:t>Used HTML and CSS along with </a:t>
            </a:r>
            <a:r>
              <a:rPr lang="en-US" dirty="0" err="1"/>
              <a:t>BootStrap</a:t>
            </a:r>
            <a:r>
              <a:rPr lang="en-US" dirty="0"/>
              <a:t> to design the webpages.</a:t>
            </a:r>
          </a:p>
        </p:txBody>
      </p:sp>
    </p:spTree>
    <p:extLst>
      <p:ext uri="{BB962C8B-B14F-4D97-AF65-F5344CB8AC3E}">
        <p14:creationId xmlns:p14="http://schemas.microsoft.com/office/powerpoint/2010/main" val="2396235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3B1D0-F741-1749-9858-D776639D720C}"/>
              </a:ext>
            </a:extLst>
          </p:cNvPr>
          <p:cNvSpPr>
            <a:spLocks noGrp="1"/>
          </p:cNvSpPr>
          <p:nvPr>
            <p:ph type="title"/>
          </p:nvPr>
        </p:nvSpPr>
        <p:spPr/>
        <p:txBody>
          <a:bodyPr/>
          <a:lstStyle/>
          <a:p>
            <a:r>
              <a:rPr lang="en-US" dirty="0"/>
              <a:t>About The Project</a:t>
            </a:r>
          </a:p>
        </p:txBody>
      </p:sp>
      <p:sp>
        <p:nvSpPr>
          <p:cNvPr id="3" name="Content Placeholder 2">
            <a:extLst>
              <a:ext uri="{FF2B5EF4-FFF2-40B4-BE49-F238E27FC236}">
                <a16:creationId xmlns:a16="http://schemas.microsoft.com/office/drawing/2014/main" id="{A31A2D1D-4E91-7E49-9508-E3D97C2335AE}"/>
              </a:ext>
            </a:extLst>
          </p:cNvPr>
          <p:cNvSpPr>
            <a:spLocks noGrp="1"/>
          </p:cNvSpPr>
          <p:nvPr>
            <p:ph idx="1"/>
          </p:nvPr>
        </p:nvSpPr>
        <p:spPr/>
        <p:txBody>
          <a:bodyPr/>
          <a:lstStyle/>
          <a:p>
            <a:r>
              <a:rPr lang="en-US" dirty="0"/>
              <a:t>	The project was created to allow employers to find suitable employees for the tasks that are needed to be completed. This webapp allows users to find available jobs based on location or category to apply for. Users can see all available job posting in one place, making it easier for them to find a job that they are passionate about.</a:t>
            </a:r>
          </a:p>
        </p:txBody>
      </p:sp>
    </p:spTree>
    <p:extLst>
      <p:ext uri="{BB962C8B-B14F-4D97-AF65-F5344CB8AC3E}">
        <p14:creationId xmlns:p14="http://schemas.microsoft.com/office/powerpoint/2010/main" val="325671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6FD2-C019-AB4F-98BD-12A0688DF685}"/>
              </a:ext>
            </a:extLst>
          </p:cNvPr>
          <p:cNvSpPr>
            <a:spLocks noGrp="1"/>
          </p:cNvSpPr>
          <p:nvPr>
            <p:ph type="title"/>
          </p:nvPr>
        </p:nvSpPr>
        <p:spPr/>
        <p:txBody>
          <a:bodyPr/>
          <a:lstStyle/>
          <a:p>
            <a:r>
              <a:rPr lang="en-US" dirty="0"/>
              <a:t>Agile Implementation</a:t>
            </a:r>
          </a:p>
        </p:txBody>
      </p:sp>
      <p:sp>
        <p:nvSpPr>
          <p:cNvPr id="3" name="Content Placeholder 2">
            <a:extLst>
              <a:ext uri="{FF2B5EF4-FFF2-40B4-BE49-F238E27FC236}">
                <a16:creationId xmlns:a16="http://schemas.microsoft.com/office/drawing/2014/main" id="{3E406AF7-F1B3-554A-905D-1237A21C020E}"/>
              </a:ext>
            </a:extLst>
          </p:cNvPr>
          <p:cNvSpPr>
            <a:spLocks noGrp="1"/>
          </p:cNvSpPr>
          <p:nvPr>
            <p:ph idx="1"/>
          </p:nvPr>
        </p:nvSpPr>
        <p:spPr/>
        <p:txBody>
          <a:bodyPr/>
          <a:lstStyle/>
          <a:p>
            <a:pPr marL="285750" indent="-285750">
              <a:buFont typeface="Arial" panose="020B0604020202020204" pitchFamily="34" charset="0"/>
              <a:buChar char="•"/>
            </a:pPr>
            <a:r>
              <a:rPr lang="en-US" dirty="0"/>
              <a:t>Used </a:t>
            </a:r>
            <a:r>
              <a:rPr lang="en-US" dirty="0" err="1"/>
              <a:t>Github</a:t>
            </a:r>
            <a:r>
              <a:rPr lang="en-US" dirty="0"/>
              <a:t> as our remote repository and to merge everyone’s work</a:t>
            </a:r>
          </a:p>
          <a:p>
            <a:pPr marL="285750" indent="-285750">
              <a:buFont typeface="Arial" panose="020B0604020202020204" pitchFamily="34" charset="0"/>
              <a:buChar char="•"/>
            </a:pPr>
            <a:r>
              <a:rPr lang="en-US" dirty="0"/>
              <a:t>Used Slack in order to have a text-based communication between all team members</a:t>
            </a:r>
          </a:p>
          <a:p>
            <a:pPr marL="285750" indent="-285750">
              <a:buFont typeface="Arial" panose="020B0604020202020204" pitchFamily="34" charset="0"/>
              <a:buChar char="•"/>
            </a:pPr>
            <a:r>
              <a:rPr lang="en-US" dirty="0"/>
              <a:t>Used Zoom in order to have face-to-face communication since all the work is done remote.</a:t>
            </a:r>
          </a:p>
        </p:txBody>
      </p:sp>
    </p:spTree>
    <p:extLst>
      <p:ext uri="{BB962C8B-B14F-4D97-AF65-F5344CB8AC3E}">
        <p14:creationId xmlns:p14="http://schemas.microsoft.com/office/powerpoint/2010/main" val="3054387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9C8B-0DC8-A749-A3AC-72174F293575}"/>
              </a:ext>
            </a:extLst>
          </p:cNvPr>
          <p:cNvSpPr>
            <a:spLocks noGrp="1"/>
          </p:cNvSpPr>
          <p:nvPr>
            <p:ph type="title"/>
          </p:nvPr>
        </p:nvSpPr>
        <p:spPr>
          <a:xfrm>
            <a:off x="1662546" y="475012"/>
            <a:ext cx="9270002" cy="1348103"/>
          </a:xfrm>
        </p:spPr>
        <p:txBody>
          <a:bodyPr>
            <a:normAutofit/>
          </a:bodyPr>
          <a:lstStyle/>
          <a:p>
            <a:r>
              <a:rPr lang="en-US" dirty="0"/>
              <a:t>This Project was brought to you by...</a:t>
            </a:r>
          </a:p>
        </p:txBody>
      </p:sp>
      <p:sp>
        <p:nvSpPr>
          <p:cNvPr id="3" name="Content Placeholder 2">
            <a:extLst>
              <a:ext uri="{FF2B5EF4-FFF2-40B4-BE49-F238E27FC236}">
                <a16:creationId xmlns:a16="http://schemas.microsoft.com/office/drawing/2014/main" id="{81C65C8D-6953-584D-9A99-163B49FB5E24}"/>
              </a:ext>
            </a:extLst>
          </p:cNvPr>
          <p:cNvSpPr>
            <a:spLocks noGrp="1"/>
          </p:cNvSpPr>
          <p:nvPr>
            <p:ph idx="1"/>
          </p:nvPr>
        </p:nvSpPr>
        <p:spPr>
          <a:xfrm>
            <a:off x="1912261" y="2276650"/>
            <a:ext cx="8770571" cy="3651504"/>
          </a:xfrm>
        </p:spPr>
        <p:txBody>
          <a:bodyPr/>
          <a:lstStyle/>
          <a:p>
            <a:pPr marL="285750" indent="-285750">
              <a:buFont typeface="Arial" panose="020B0604020202020204" pitchFamily="34" charset="0"/>
              <a:buChar char="•"/>
            </a:pPr>
            <a:r>
              <a:rPr lang="en-US" dirty="0"/>
              <a:t>Jose Ochoa</a:t>
            </a:r>
          </a:p>
          <a:p>
            <a:pPr marL="285750" indent="-285750">
              <a:buFont typeface="Arial" panose="020B0604020202020204" pitchFamily="34" charset="0"/>
              <a:buChar char="•"/>
            </a:pPr>
            <a:r>
              <a:rPr lang="en-US" dirty="0"/>
              <a:t>Matthew Lee</a:t>
            </a:r>
          </a:p>
          <a:p>
            <a:pPr marL="285750" indent="-285750">
              <a:buFont typeface="Arial" panose="020B0604020202020204" pitchFamily="34" charset="0"/>
              <a:buChar char="•"/>
            </a:pPr>
            <a:r>
              <a:rPr lang="en-US" dirty="0"/>
              <a:t>Xing Liu</a:t>
            </a:r>
          </a:p>
          <a:p>
            <a:pPr marL="285750" indent="-285750">
              <a:buFont typeface="Arial" panose="020B0604020202020204" pitchFamily="34" charset="0"/>
              <a:buChar char="•"/>
            </a:pPr>
            <a:r>
              <a:rPr lang="en-US" dirty="0"/>
              <a:t>Zafar </a:t>
            </a:r>
            <a:r>
              <a:rPr lang="en-US" dirty="0" err="1"/>
              <a:t>Kaharov</a:t>
            </a:r>
            <a:endParaRPr lang="en-US" dirty="0"/>
          </a:p>
        </p:txBody>
      </p:sp>
    </p:spTree>
    <p:extLst>
      <p:ext uri="{BB962C8B-B14F-4D97-AF65-F5344CB8AC3E}">
        <p14:creationId xmlns:p14="http://schemas.microsoft.com/office/powerpoint/2010/main" val="2726762495"/>
      </p:ext>
    </p:extLst>
  </p:cSld>
  <p:clrMapOvr>
    <a:masterClrMapping/>
  </p:clrMapOvr>
</p:sld>
</file>

<file path=ppt/theme/theme1.xml><?xml version="1.0" encoding="utf-8"?>
<a:theme xmlns:a="http://schemas.openxmlformats.org/drawingml/2006/main" name="SketchLine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34</TotalTime>
  <Words>189</Words>
  <Application>Microsoft Macintosh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Meiryo</vt:lpstr>
      <vt:lpstr>Arial</vt:lpstr>
      <vt:lpstr>Corbel</vt:lpstr>
      <vt:lpstr>SketchLinesVTI</vt:lpstr>
      <vt:lpstr>Quicklist</vt:lpstr>
      <vt:lpstr>Development/Responsibilities Teams </vt:lpstr>
      <vt:lpstr>About The Project</vt:lpstr>
      <vt:lpstr>Agile Implementation</vt:lpstr>
      <vt:lpstr>This Project was brought to you by...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Quicklist</dc:title>
  <dc:creator>Jose Ochoa</dc:creator>
  <cp:lastModifiedBy>Jose Ochoa</cp:lastModifiedBy>
  <cp:revision>4</cp:revision>
  <dcterms:created xsi:type="dcterms:W3CDTF">2021-03-31T00:48:32Z</dcterms:created>
  <dcterms:modified xsi:type="dcterms:W3CDTF">2021-03-31T01:23:31Z</dcterms:modified>
</cp:coreProperties>
</file>