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56" r:id="rId3"/>
    <p:sldId id="265" r:id="rId4"/>
    <p:sldId id="276" r:id="rId5"/>
    <p:sldId id="277" r:id="rId6"/>
    <p:sldId id="285" r:id="rId7"/>
    <p:sldId id="278" r:id="rId8"/>
    <p:sldId id="279" r:id="rId9"/>
    <p:sldId id="266" r:id="rId10"/>
    <p:sldId id="286" r:id="rId11"/>
    <p:sldId id="280" r:id="rId12"/>
    <p:sldId id="281" r:id="rId13"/>
    <p:sldId id="282" r:id="rId14"/>
    <p:sldId id="283" r:id="rId15"/>
    <p:sldId id="284" r:id="rId16"/>
    <p:sldId id="287" r:id="rId17"/>
    <p:sldId id="288" r:id="rId18"/>
    <p:sldId id="289" r:id="rId19"/>
    <p:sldId id="290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80" d="100"/>
          <a:sy n="80" d="100"/>
        </p:scale>
        <p:origin x="30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0618CB-E49E-4935-83D3-A796601A87AF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20A8AE1A-26F1-47F1-9A98-DECDC79AE319}">
      <dgm:prSet phldrT="[Texte]"/>
      <dgm:spPr/>
      <dgm:t>
        <a:bodyPr/>
        <a:lstStyle/>
        <a:p>
          <a:r>
            <a:rPr lang="fr-FR" dirty="0" smtClean="0"/>
            <a:t>Démarrage de l’application</a:t>
          </a:r>
          <a:endParaRPr lang="fr-FR" dirty="0"/>
        </a:p>
      </dgm:t>
    </dgm:pt>
    <dgm:pt modelId="{013806DF-54C4-4EB5-940F-51566438990C}" type="parTrans" cxnId="{B3DA71C5-E2F0-4EDA-9D1C-B5C2071AE63A}">
      <dgm:prSet/>
      <dgm:spPr/>
      <dgm:t>
        <a:bodyPr/>
        <a:lstStyle/>
        <a:p>
          <a:endParaRPr lang="fr-FR"/>
        </a:p>
      </dgm:t>
    </dgm:pt>
    <dgm:pt modelId="{D07460B8-7A24-44CF-89C3-AAE3588FFC79}" type="sibTrans" cxnId="{B3DA71C5-E2F0-4EDA-9D1C-B5C2071AE63A}">
      <dgm:prSet/>
      <dgm:spPr/>
      <dgm:t>
        <a:bodyPr/>
        <a:lstStyle/>
        <a:p>
          <a:endParaRPr lang="fr-FR"/>
        </a:p>
      </dgm:t>
    </dgm:pt>
    <dgm:pt modelId="{1D309C68-FEE9-4CC6-9DCB-A07B67463AC8}">
      <dgm:prSet phldrT="[Texte]"/>
      <dgm:spPr/>
      <dgm:t>
        <a:bodyPr/>
        <a:lstStyle/>
        <a:p>
          <a:r>
            <a:rPr lang="fr-FR" dirty="0" smtClean="0"/>
            <a:t>Renseignements des identifiants</a:t>
          </a:r>
          <a:endParaRPr lang="fr-FR" dirty="0"/>
        </a:p>
      </dgm:t>
    </dgm:pt>
    <dgm:pt modelId="{FB21B0EF-8588-4496-A439-BC6BA1A904B4}" type="parTrans" cxnId="{A4D9FB48-9DD8-40F9-B73D-09B952986F83}">
      <dgm:prSet/>
      <dgm:spPr/>
      <dgm:t>
        <a:bodyPr/>
        <a:lstStyle/>
        <a:p>
          <a:endParaRPr lang="fr-FR"/>
        </a:p>
      </dgm:t>
    </dgm:pt>
    <dgm:pt modelId="{C53AEF22-EBBC-482A-A7A5-4585332F06EF}" type="sibTrans" cxnId="{A4D9FB48-9DD8-40F9-B73D-09B952986F83}">
      <dgm:prSet/>
      <dgm:spPr/>
      <dgm:t>
        <a:bodyPr/>
        <a:lstStyle/>
        <a:p>
          <a:endParaRPr lang="fr-FR"/>
        </a:p>
      </dgm:t>
    </dgm:pt>
    <dgm:pt modelId="{D5544803-617C-4AC4-A41A-F1B8B568333B}">
      <dgm:prSet phldrT="[Texte]"/>
      <dgm:spPr/>
      <dgm:t>
        <a:bodyPr/>
        <a:lstStyle/>
        <a:p>
          <a:r>
            <a:rPr lang="fr-FR" dirty="0" smtClean="0"/>
            <a:t>Récupération des champs saisies</a:t>
          </a:r>
          <a:endParaRPr lang="fr-FR" dirty="0"/>
        </a:p>
      </dgm:t>
    </dgm:pt>
    <dgm:pt modelId="{03A78131-AC15-402C-AA19-8B1B96F86BED}" type="parTrans" cxnId="{F00AE331-1A8E-41B8-B87D-095A98B8D35F}">
      <dgm:prSet/>
      <dgm:spPr/>
      <dgm:t>
        <a:bodyPr/>
        <a:lstStyle/>
        <a:p>
          <a:endParaRPr lang="fr-FR"/>
        </a:p>
      </dgm:t>
    </dgm:pt>
    <dgm:pt modelId="{5E2AAF54-2EA8-4BBC-8891-FCAE4B745AEC}" type="sibTrans" cxnId="{F00AE331-1A8E-41B8-B87D-095A98B8D35F}">
      <dgm:prSet/>
      <dgm:spPr/>
      <dgm:t>
        <a:bodyPr/>
        <a:lstStyle/>
        <a:p>
          <a:endParaRPr lang="fr-FR"/>
        </a:p>
      </dgm:t>
    </dgm:pt>
    <dgm:pt modelId="{4F3E7D35-12D0-4BC2-AFA6-139A783CCC7F}">
      <dgm:prSet phldrT="[Texte]"/>
      <dgm:spPr/>
      <dgm:t>
        <a:bodyPr/>
        <a:lstStyle/>
        <a:p>
          <a:r>
            <a:rPr lang="fr-FR" dirty="0" smtClean="0"/>
            <a:t>Chiffrement des données*</a:t>
          </a:r>
          <a:endParaRPr lang="fr-FR" dirty="0"/>
        </a:p>
      </dgm:t>
    </dgm:pt>
    <dgm:pt modelId="{20DDE560-F0A1-451A-AFC9-5715E860E27C}" type="parTrans" cxnId="{85EF74D6-E5A5-4C53-B4CB-045C31261EF8}">
      <dgm:prSet/>
      <dgm:spPr/>
      <dgm:t>
        <a:bodyPr/>
        <a:lstStyle/>
        <a:p>
          <a:endParaRPr lang="fr-FR"/>
        </a:p>
      </dgm:t>
    </dgm:pt>
    <dgm:pt modelId="{EDB2E20B-9D08-4FD7-9EA6-6F771700E1DD}" type="sibTrans" cxnId="{85EF74D6-E5A5-4C53-B4CB-045C31261EF8}">
      <dgm:prSet/>
      <dgm:spPr/>
      <dgm:t>
        <a:bodyPr/>
        <a:lstStyle/>
        <a:p>
          <a:endParaRPr lang="fr-FR"/>
        </a:p>
      </dgm:t>
    </dgm:pt>
    <dgm:pt modelId="{FDBB20B1-3F02-4C3B-83C6-1484CC30BB82}">
      <dgm:prSet phldrT="[Texte]"/>
      <dgm:spPr/>
      <dgm:t>
        <a:bodyPr/>
        <a:lstStyle/>
        <a:p>
          <a:r>
            <a:rPr lang="fr-FR" dirty="0" smtClean="0"/>
            <a:t>Transformation en flux Json</a:t>
          </a:r>
          <a:endParaRPr lang="fr-FR" dirty="0"/>
        </a:p>
      </dgm:t>
    </dgm:pt>
    <dgm:pt modelId="{86E14F65-5417-480E-9ECA-FB70CCCD83C6}" type="parTrans" cxnId="{FF7D055D-9B1E-4C99-9BDF-29BA9FCBAE5A}">
      <dgm:prSet/>
      <dgm:spPr/>
      <dgm:t>
        <a:bodyPr/>
        <a:lstStyle/>
        <a:p>
          <a:endParaRPr lang="fr-FR"/>
        </a:p>
      </dgm:t>
    </dgm:pt>
    <dgm:pt modelId="{112E478A-2E85-4391-BD7B-A101015A4AD3}" type="sibTrans" cxnId="{FF7D055D-9B1E-4C99-9BDF-29BA9FCBAE5A}">
      <dgm:prSet/>
      <dgm:spPr/>
      <dgm:t>
        <a:bodyPr/>
        <a:lstStyle/>
        <a:p>
          <a:endParaRPr lang="fr-FR"/>
        </a:p>
      </dgm:t>
    </dgm:pt>
    <dgm:pt modelId="{5F17C044-CF6E-48DA-80C0-1921397DF8AF}">
      <dgm:prSet phldrT="[Texte]"/>
      <dgm:spPr/>
      <dgm:t>
        <a:bodyPr/>
        <a:lstStyle/>
        <a:p>
          <a:r>
            <a:rPr lang="fr-FR" dirty="0" smtClean="0"/>
            <a:t>Validation par le bouton de connexion</a:t>
          </a:r>
          <a:endParaRPr lang="fr-FR" dirty="0"/>
        </a:p>
      </dgm:t>
    </dgm:pt>
    <dgm:pt modelId="{3F5C227A-BA4A-4F96-B73E-CDF22F0388F6}" type="parTrans" cxnId="{F55454B2-188F-4F9D-888B-D3B897085CC9}">
      <dgm:prSet/>
      <dgm:spPr/>
      <dgm:t>
        <a:bodyPr/>
        <a:lstStyle/>
        <a:p>
          <a:endParaRPr lang="fr-FR"/>
        </a:p>
      </dgm:t>
    </dgm:pt>
    <dgm:pt modelId="{5D06DC45-EABB-44A2-AD8F-5A17787BCDB6}" type="sibTrans" cxnId="{F55454B2-188F-4F9D-888B-D3B897085CC9}">
      <dgm:prSet/>
      <dgm:spPr/>
      <dgm:t>
        <a:bodyPr/>
        <a:lstStyle/>
        <a:p>
          <a:endParaRPr lang="fr-FR"/>
        </a:p>
      </dgm:t>
    </dgm:pt>
    <dgm:pt modelId="{305EDDFE-4AFA-42E3-A1D2-C37C4C8E1901}">
      <dgm:prSet phldrT="[Texte]"/>
      <dgm:spPr/>
      <dgm:t>
        <a:bodyPr/>
        <a:lstStyle/>
        <a:p>
          <a:r>
            <a:rPr lang="fr-FR" dirty="0" smtClean="0"/>
            <a:t>Envoi de la requête en http</a:t>
          </a:r>
          <a:endParaRPr lang="fr-FR" dirty="0"/>
        </a:p>
      </dgm:t>
    </dgm:pt>
    <dgm:pt modelId="{28ABBF27-872E-475E-90E4-22DBB19AED91}" type="parTrans" cxnId="{5729E307-BBFA-4CFC-99C5-36060272C50C}">
      <dgm:prSet/>
      <dgm:spPr/>
      <dgm:t>
        <a:bodyPr/>
        <a:lstStyle/>
        <a:p>
          <a:endParaRPr lang="fr-FR"/>
        </a:p>
      </dgm:t>
    </dgm:pt>
    <dgm:pt modelId="{06E9D19F-CE0B-49CF-BBE9-43B48B2689CE}" type="sibTrans" cxnId="{5729E307-BBFA-4CFC-99C5-36060272C50C}">
      <dgm:prSet/>
      <dgm:spPr/>
      <dgm:t>
        <a:bodyPr/>
        <a:lstStyle/>
        <a:p>
          <a:endParaRPr lang="fr-FR"/>
        </a:p>
      </dgm:t>
    </dgm:pt>
    <dgm:pt modelId="{09404BA7-12D7-4EAB-BE86-2FC87DB05955}">
      <dgm:prSet phldrT="[Texte]"/>
      <dgm:spPr/>
      <dgm:t>
        <a:bodyPr/>
        <a:lstStyle/>
        <a:p>
          <a:r>
            <a:rPr lang="fr-FR" dirty="0" smtClean="0"/>
            <a:t>Réponse du serveur</a:t>
          </a:r>
          <a:endParaRPr lang="fr-FR" dirty="0"/>
        </a:p>
      </dgm:t>
    </dgm:pt>
    <dgm:pt modelId="{3AB32476-0C62-4A6A-9B02-56D9EC00C736}" type="parTrans" cxnId="{1E4914F3-25E5-40B3-82B9-D65B64AF468F}">
      <dgm:prSet/>
      <dgm:spPr/>
      <dgm:t>
        <a:bodyPr/>
        <a:lstStyle/>
        <a:p>
          <a:endParaRPr lang="fr-FR"/>
        </a:p>
      </dgm:t>
    </dgm:pt>
    <dgm:pt modelId="{FE0D1949-C665-4CC2-965F-8E2F18131A63}" type="sibTrans" cxnId="{1E4914F3-25E5-40B3-82B9-D65B64AF468F}">
      <dgm:prSet/>
      <dgm:spPr/>
      <dgm:t>
        <a:bodyPr/>
        <a:lstStyle/>
        <a:p>
          <a:endParaRPr lang="fr-FR"/>
        </a:p>
      </dgm:t>
    </dgm:pt>
    <dgm:pt modelId="{E2476741-44A0-44C9-9CA9-8027D3CE4AE6}">
      <dgm:prSet phldrT="[Texte]"/>
      <dgm:spPr/>
      <dgm:t>
        <a:bodyPr/>
        <a:lstStyle/>
        <a:p>
          <a:r>
            <a:rPr lang="fr-FR" dirty="0" smtClean="0"/>
            <a:t>Renvoi sur la page de synchronisation</a:t>
          </a:r>
          <a:endParaRPr lang="fr-FR" dirty="0"/>
        </a:p>
      </dgm:t>
    </dgm:pt>
    <dgm:pt modelId="{6B0030EE-8BD8-4C60-94F4-9BB12D9941C4}" type="parTrans" cxnId="{54A54D08-5874-4FF4-AB44-7B6CC8400BE3}">
      <dgm:prSet/>
      <dgm:spPr/>
      <dgm:t>
        <a:bodyPr/>
        <a:lstStyle/>
        <a:p>
          <a:endParaRPr lang="fr-FR"/>
        </a:p>
      </dgm:t>
    </dgm:pt>
    <dgm:pt modelId="{151BBFB2-6CA2-4D17-8E42-E2E487515978}" type="sibTrans" cxnId="{54A54D08-5874-4FF4-AB44-7B6CC8400BE3}">
      <dgm:prSet/>
      <dgm:spPr/>
      <dgm:t>
        <a:bodyPr/>
        <a:lstStyle/>
        <a:p>
          <a:endParaRPr lang="fr-FR"/>
        </a:p>
      </dgm:t>
    </dgm:pt>
    <dgm:pt modelId="{52BB5214-10A5-47E7-B614-28B3FEF3BBA1}" type="pres">
      <dgm:prSet presAssocID="{220618CB-E49E-4935-83D3-A796601A87A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97A03B8-962C-483E-A1D1-D91DA88E356F}" type="pres">
      <dgm:prSet presAssocID="{20A8AE1A-26F1-47F1-9A98-DECDC79AE319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396C8D1-1B65-4DBE-893D-11CDE6CACA6A}" type="pres">
      <dgm:prSet presAssocID="{D07460B8-7A24-44CF-89C3-AAE3588FFC79}" presName="sibTrans" presStyleLbl="sibTrans2D1" presStyleIdx="0" presStyleCnt="8"/>
      <dgm:spPr/>
      <dgm:t>
        <a:bodyPr/>
        <a:lstStyle/>
        <a:p>
          <a:endParaRPr lang="fr-FR"/>
        </a:p>
      </dgm:t>
    </dgm:pt>
    <dgm:pt modelId="{194E33A2-9931-4885-9BF8-F8F601B20131}" type="pres">
      <dgm:prSet presAssocID="{D07460B8-7A24-44CF-89C3-AAE3588FFC79}" presName="connectorText" presStyleLbl="sibTrans2D1" presStyleIdx="0" presStyleCnt="8"/>
      <dgm:spPr/>
      <dgm:t>
        <a:bodyPr/>
        <a:lstStyle/>
        <a:p>
          <a:endParaRPr lang="fr-FR"/>
        </a:p>
      </dgm:t>
    </dgm:pt>
    <dgm:pt modelId="{8520D97B-08F9-4796-84F0-D4F65A04E559}" type="pres">
      <dgm:prSet presAssocID="{1D309C68-FEE9-4CC6-9DCB-A07B67463AC8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7716A4-6CE4-49DA-87E9-CB82872376CF}" type="pres">
      <dgm:prSet presAssocID="{C53AEF22-EBBC-482A-A7A5-4585332F06EF}" presName="sibTrans" presStyleLbl="sibTrans2D1" presStyleIdx="1" presStyleCnt="8"/>
      <dgm:spPr/>
      <dgm:t>
        <a:bodyPr/>
        <a:lstStyle/>
        <a:p>
          <a:endParaRPr lang="fr-FR"/>
        </a:p>
      </dgm:t>
    </dgm:pt>
    <dgm:pt modelId="{BFA80E1E-C4B1-4EA7-B83A-1E3432AC5AC0}" type="pres">
      <dgm:prSet presAssocID="{C53AEF22-EBBC-482A-A7A5-4585332F06EF}" presName="connectorText" presStyleLbl="sibTrans2D1" presStyleIdx="1" presStyleCnt="8"/>
      <dgm:spPr/>
      <dgm:t>
        <a:bodyPr/>
        <a:lstStyle/>
        <a:p>
          <a:endParaRPr lang="fr-FR"/>
        </a:p>
      </dgm:t>
    </dgm:pt>
    <dgm:pt modelId="{F1497F06-BA3F-4999-A201-00FB2CEF588D}" type="pres">
      <dgm:prSet presAssocID="{5F17C044-CF6E-48DA-80C0-1921397DF8AF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E3A87C-E789-46F7-8845-735FEE0C4656}" type="pres">
      <dgm:prSet presAssocID="{5D06DC45-EABB-44A2-AD8F-5A17787BCDB6}" presName="sibTrans" presStyleLbl="sibTrans2D1" presStyleIdx="2" presStyleCnt="8"/>
      <dgm:spPr/>
      <dgm:t>
        <a:bodyPr/>
        <a:lstStyle/>
        <a:p>
          <a:endParaRPr lang="fr-FR"/>
        </a:p>
      </dgm:t>
    </dgm:pt>
    <dgm:pt modelId="{62C7F56A-6865-457A-AB48-81FC54F532B0}" type="pres">
      <dgm:prSet presAssocID="{5D06DC45-EABB-44A2-AD8F-5A17787BCDB6}" presName="connectorText" presStyleLbl="sibTrans2D1" presStyleIdx="2" presStyleCnt="8"/>
      <dgm:spPr/>
      <dgm:t>
        <a:bodyPr/>
        <a:lstStyle/>
        <a:p>
          <a:endParaRPr lang="fr-FR"/>
        </a:p>
      </dgm:t>
    </dgm:pt>
    <dgm:pt modelId="{10CA1A00-E979-4F10-9960-626FB6D27E49}" type="pres">
      <dgm:prSet presAssocID="{D5544803-617C-4AC4-A41A-F1B8B568333B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7A0EEAB-F772-4384-81F3-E933E866C8E9}" type="pres">
      <dgm:prSet presAssocID="{5E2AAF54-2EA8-4BBC-8891-FCAE4B745AEC}" presName="sibTrans" presStyleLbl="sibTrans2D1" presStyleIdx="3" presStyleCnt="8"/>
      <dgm:spPr/>
      <dgm:t>
        <a:bodyPr/>
        <a:lstStyle/>
        <a:p>
          <a:endParaRPr lang="fr-FR"/>
        </a:p>
      </dgm:t>
    </dgm:pt>
    <dgm:pt modelId="{1A6574F9-748C-4FD7-9E89-7F56A32E282F}" type="pres">
      <dgm:prSet presAssocID="{5E2AAF54-2EA8-4BBC-8891-FCAE4B745AEC}" presName="connectorText" presStyleLbl="sibTrans2D1" presStyleIdx="3" presStyleCnt="8"/>
      <dgm:spPr/>
      <dgm:t>
        <a:bodyPr/>
        <a:lstStyle/>
        <a:p>
          <a:endParaRPr lang="fr-FR"/>
        </a:p>
      </dgm:t>
    </dgm:pt>
    <dgm:pt modelId="{205F3566-E72A-4CB1-B64B-84D6B057E599}" type="pres">
      <dgm:prSet presAssocID="{4F3E7D35-12D0-4BC2-AFA6-139A783CCC7F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813902-890B-472E-9A56-12D29F2BA99C}" type="pres">
      <dgm:prSet presAssocID="{EDB2E20B-9D08-4FD7-9EA6-6F771700E1DD}" presName="sibTrans" presStyleLbl="sibTrans2D1" presStyleIdx="4" presStyleCnt="8"/>
      <dgm:spPr/>
      <dgm:t>
        <a:bodyPr/>
        <a:lstStyle/>
        <a:p>
          <a:endParaRPr lang="fr-FR"/>
        </a:p>
      </dgm:t>
    </dgm:pt>
    <dgm:pt modelId="{13029631-0096-48AF-A99C-5B7BC9AD6687}" type="pres">
      <dgm:prSet presAssocID="{EDB2E20B-9D08-4FD7-9EA6-6F771700E1DD}" presName="connectorText" presStyleLbl="sibTrans2D1" presStyleIdx="4" presStyleCnt="8"/>
      <dgm:spPr/>
      <dgm:t>
        <a:bodyPr/>
        <a:lstStyle/>
        <a:p>
          <a:endParaRPr lang="fr-FR"/>
        </a:p>
      </dgm:t>
    </dgm:pt>
    <dgm:pt modelId="{77D1C9FA-7316-4C17-A98E-F37E639023B8}" type="pres">
      <dgm:prSet presAssocID="{FDBB20B1-3F02-4C3B-83C6-1484CC30BB82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C9F277F-49E7-4575-83E8-0DC1B633CE05}" type="pres">
      <dgm:prSet presAssocID="{112E478A-2E85-4391-BD7B-A101015A4AD3}" presName="sibTrans" presStyleLbl="sibTrans2D1" presStyleIdx="5" presStyleCnt="8"/>
      <dgm:spPr/>
      <dgm:t>
        <a:bodyPr/>
        <a:lstStyle/>
        <a:p>
          <a:endParaRPr lang="fr-FR"/>
        </a:p>
      </dgm:t>
    </dgm:pt>
    <dgm:pt modelId="{152CF827-DB70-49B1-8994-3A55BF60B80A}" type="pres">
      <dgm:prSet presAssocID="{112E478A-2E85-4391-BD7B-A101015A4AD3}" presName="connectorText" presStyleLbl="sibTrans2D1" presStyleIdx="5" presStyleCnt="8"/>
      <dgm:spPr/>
      <dgm:t>
        <a:bodyPr/>
        <a:lstStyle/>
        <a:p>
          <a:endParaRPr lang="fr-FR"/>
        </a:p>
      </dgm:t>
    </dgm:pt>
    <dgm:pt modelId="{5AC90A0E-D60F-4EBD-A74E-F6031755E57B}" type="pres">
      <dgm:prSet presAssocID="{305EDDFE-4AFA-42E3-A1D2-C37C4C8E1901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25FF3A-E8F7-4614-8F64-E475329450EF}" type="pres">
      <dgm:prSet presAssocID="{06E9D19F-CE0B-49CF-BBE9-43B48B2689CE}" presName="sibTrans" presStyleLbl="sibTrans2D1" presStyleIdx="6" presStyleCnt="8"/>
      <dgm:spPr/>
      <dgm:t>
        <a:bodyPr/>
        <a:lstStyle/>
        <a:p>
          <a:endParaRPr lang="fr-FR"/>
        </a:p>
      </dgm:t>
    </dgm:pt>
    <dgm:pt modelId="{09BCDC65-20A3-43EF-B3A3-E45F6C58D7A4}" type="pres">
      <dgm:prSet presAssocID="{06E9D19F-CE0B-49CF-BBE9-43B48B2689CE}" presName="connectorText" presStyleLbl="sibTrans2D1" presStyleIdx="6" presStyleCnt="8"/>
      <dgm:spPr/>
      <dgm:t>
        <a:bodyPr/>
        <a:lstStyle/>
        <a:p>
          <a:endParaRPr lang="fr-FR"/>
        </a:p>
      </dgm:t>
    </dgm:pt>
    <dgm:pt modelId="{E3964341-31F0-409D-9515-9FFDC736420A}" type="pres">
      <dgm:prSet presAssocID="{09404BA7-12D7-4EAB-BE86-2FC87DB05955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78EC9C-8174-4984-A892-0EB33BC901AB}" type="pres">
      <dgm:prSet presAssocID="{FE0D1949-C665-4CC2-965F-8E2F18131A63}" presName="sibTrans" presStyleLbl="sibTrans2D1" presStyleIdx="7" presStyleCnt="8"/>
      <dgm:spPr/>
      <dgm:t>
        <a:bodyPr/>
        <a:lstStyle/>
        <a:p>
          <a:endParaRPr lang="fr-FR"/>
        </a:p>
      </dgm:t>
    </dgm:pt>
    <dgm:pt modelId="{3C1015B3-F0AD-4C34-9108-AF87B89BF648}" type="pres">
      <dgm:prSet presAssocID="{FE0D1949-C665-4CC2-965F-8E2F18131A63}" presName="connectorText" presStyleLbl="sibTrans2D1" presStyleIdx="7" presStyleCnt="8"/>
      <dgm:spPr/>
      <dgm:t>
        <a:bodyPr/>
        <a:lstStyle/>
        <a:p>
          <a:endParaRPr lang="fr-FR"/>
        </a:p>
      </dgm:t>
    </dgm:pt>
    <dgm:pt modelId="{6449CEA6-2172-47DC-87FC-A705E33E3019}" type="pres">
      <dgm:prSet presAssocID="{E2476741-44A0-44C9-9CA9-8027D3CE4AE6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5EF74D6-E5A5-4C53-B4CB-045C31261EF8}" srcId="{220618CB-E49E-4935-83D3-A796601A87AF}" destId="{4F3E7D35-12D0-4BC2-AFA6-139A783CCC7F}" srcOrd="4" destOrd="0" parTransId="{20DDE560-F0A1-451A-AFC9-5715E860E27C}" sibTransId="{EDB2E20B-9D08-4FD7-9EA6-6F771700E1DD}"/>
    <dgm:cxn modelId="{80343C89-3061-436B-8508-F43DFC71B88A}" type="presOf" srcId="{4F3E7D35-12D0-4BC2-AFA6-139A783CCC7F}" destId="{205F3566-E72A-4CB1-B64B-84D6B057E599}" srcOrd="0" destOrd="0" presId="urn:microsoft.com/office/officeart/2005/8/layout/process5"/>
    <dgm:cxn modelId="{A9F18F9E-6CF6-458A-BADE-5EB3CDFEB126}" type="presOf" srcId="{112E478A-2E85-4391-BD7B-A101015A4AD3}" destId="{8C9F277F-49E7-4575-83E8-0DC1B633CE05}" srcOrd="0" destOrd="0" presId="urn:microsoft.com/office/officeart/2005/8/layout/process5"/>
    <dgm:cxn modelId="{F55454B2-188F-4F9D-888B-D3B897085CC9}" srcId="{220618CB-E49E-4935-83D3-A796601A87AF}" destId="{5F17C044-CF6E-48DA-80C0-1921397DF8AF}" srcOrd="2" destOrd="0" parTransId="{3F5C227A-BA4A-4F96-B73E-CDF22F0388F6}" sibTransId="{5D06DC45-EABB-44A2-AD8F-5A17787BCDB6}"/>
    <dgm:cxn modelId="{1E4914F3-25E5-40B3-82B9-D65B64AF468F}" srcId="{220618CB-E49E-4935-83D3-A796601A87AF}" destId="{09404BA7-12D7-4EAB-BE86-2FC87DB05955}" srcOrd="7" destOrd="0" parTransId="{3AB32476-0C62-4A6A-9B02-56D9EC00C736}" sibTransId="{FE0D1949-C665-4CC2-965F-8E2F18131A63}"/>
    <dgm:cxn modelId="{A4D9FB48-9DD8-40F9-B73D-09B952986F83}" srcId="{220618CB-E49E-4935-83D3-A796601A87AF}" destId="{1D309C68-FEE9-4CC6-9DCB-A07B67463AC8}" srcOrd="1" destOrd="0" parTransId="{FB21B0EF-8588-4496-A439-BC6BA1A904B4}" sibTransId="{C53AEF22-EBBC-482A-A7A5-4585332F06EF}"/>
    <dgm:cxn modelId="{4BB4CFD1-2450-40CD-A7C9-97C369E8836A}" type="presOf" srcId="{C53AEF22-EBBC-482A-A7A5-4585332F06EF}" destId="{F87716A4-6CE4-49DA-87E9-CB82872376CF}" srcOrd="0" destOrd="0" presId="urn:microsoft.com/office/officeart/2005/8/layout/process5"/>
    <dgm:cxn modelId="{D1F3CF81-9C03-43AB-A59C-693C9EDD78FC}" type="presOf" srcId="{FE0D1949-C665-4CC2-965F-8E2F18131A63}" destId="{5378EC9C-8174-4984-A892-0EB33BC901AB}" srcOrd="0" destOrd="0" presId="urn:microsoft.com/office/officeart/2005/8/layout/process5"/>
    <dgm:cxn modelId="{FC56DC68-8309-42CB-B7C6-3E0742FBD85E}" type="presOf" srcId="{5D06DC45-EABB-44A2-AD8F-5A17787BCDB6}" destId="{01E3A87C-E789-46F7-8845-735FEE0C4656}" srcOrd="0" destOrd="0" presId="urn:microsoft.com/office/officeart/2005/8/layout/process5"/>
    <dgm:cxn modelId="{626CAB03-7DD2-44F6-ACA3-4FDB188A15AB}" type="presOf" srcId="{305EDDFE-4AFA-42E3-A1D2-C37C4C8E1901}" destId="{5AC90A0E-D60F-4EBD-A74E-F6031755E57B}" srcOrd="0" destOrd="0" presId="urn:microsoft.com/office/officeart/2005/8/layout/process5"/>
    <dgm:cxn modelId="{B6304C6D-A3B6-4399-95EC-3DFA8BD4677B}" type="presOf" srcId="{220618CB-E49E-4935-83D3-A796601A87AF}" destId="{52BB5214-10A5-47E7-B614-28B3FEF3BBA1}" srcOrd="0" destOrd="0" presId="urn:microsoft.com/office/officeart/2005/8/layout/process5"/>
    <dgm:cxn modelId="{52D46E33-F3E1-41F9-8491-FAC7A380698E}" type="presOf" srcId="{D07460B8-7A24-44CF-89C3-AAE3588FFC79}" destId="{6396C8D1-1B65-4DBE-893D-11CDE6CACA6A}" srcOrd="0" destOrd="0" presId="urn:microsoft.com/office/officeart/2005/8/layout/process5"/>
    <dgm:cxn modelId="{E2E67D11-CE70-4E6C-9F84-35E8EB3A06F4}" type="presOf" srcId="{5E2AAF54-2EA8-4BBC-8891-FCAE4B745AEC}" destId="{1A6574F9-748C-4FD7-9E89-7F56A32E282F}" srcOrd="1" destOrd="0" presId="urn:microsoft.com/office/officeart/2005/8/layout/process5"/>
    <dgm:cxn modelId="{A2290C45-75D3-44E6-BA97-4C1EAED6EAD1}" type="presOf" srcId="{EDB2E20B-9D08-4FD7-9EA6-6F771700E1DD}" destId="{1E813902-890B-472E-9A56-12D29F2BA99C}" srcOrd="0" destOrd="0" presId="urn:microsoft.com/office/officeart/2005/8/layout/process5"/>
    <dgm:cxn modelId="{6C993EDB-A706-4E0A-AD3E-39C1F39EF396}" type="presOf" srcId="{EDB2E20B-9D08-4FD7-9EA6-6F771700E1DD}" destId="{13029631-0096-48AF-A99C-5B7BC9AD6687}" srcOrd="1" destOrd="0" presId="urn:microsoft.com/office/officeart/2005/8/layout/process5"/>
    <dgm:cxn modelId="{54A54D08-5874-4FF4-AB44-7B6CC8400BE3}" srcId="{220618CB-E49E-4935-83D3-A796601A87AF}" destId="{E2476741-44A0-44C9-9CA9-8027D3CE4AE6}" srcOrd="8" destOrd="0" parTransId="{6B0030EE-8BD8-4C60-94F4-9BB12D9941C4}" sibTransId="{151BBFB2-6CA2-4D17-8E42-E2E487515978}"/>
    <dgm:cxn modelId="{AAE5D800-A45D-44FC-B469-DD2B3CF9B594}" type="presOf" srcId="{09404BA7-12D7-4EAB-BE86-2FC87DB05955}" destId="{E3964341-31F0-409D-9515-9FFDC736420A}" srcOrd="0" destOrd="0" presId="urn:microsoft.com/office/officeart/2005/8/layout/process5"/>
    <dgm:cxn modelId="{5729E307-BBFA-4CFC-99C5-36060272C50C}" srcId="{220618CB-E49E-4935-83D3-A796601A87AF}" destId="{305EDDFE-4AFA-42E3-A1D2-C37C4C8E1901}" srcOrd="6" destOrd="0" parTransId="{28ABBF27-872E-475E-90E4-22DBB19AED91}" sibTransId="{06E9D19F-CE0B-49CF-BBE9-43B48B2689CE}"/>
    <dgm:cxn modelId="{2AA3C61B-22A5-4DBD-BCE8-D79BFF74F0C2}" type="presOf" srcId="{5D06DC45-EABB-44A2-AD8F-5A17787BCDB6}" destId="{62C7F56A-6865-457A-AB48-81FC54F532B0}" srcOrd="1" destOrd="0" presId="urn:microsoft.com/office/officeart/2005/8/layout/process5"/>
    <dgm:cxn modelId="{574DEE02-6E9C-4B65-8D90-BF90C70B7D30}" type="presOf" srcId="{06E9D19F-CE0B-49CF-BBE9-43B48B2689CE}" destId="{09BCDC65-20A3-43EF-B3A3-E45F6C58D7A4}" srcOrd="1" destOrd="0" presId="urn:microsoft.com/office/officeart/2005/8/layout/process5"/>
    <dgm:cxn modelId="{5F3CED8B-6454-4010-A427-5A1A50612E32}" type="presOf" srcId="{FE0D1949-C665-4CC2-965F-8E2F18131A63}" destId="{3C1015B3-F0AD-4C34-9108-AF87B89BF648}" srcOrd="1" destOrd="0" presId="urn:microsoft.com/office/officeart/2005/8/layout/process5"/>
    <dgm:cxn modelId="{B3DA71C5-E2F0-4EDA-9D1C-B5C2071AE63A}" srcId="{220618CB-E49E-4935-83D3-A796601A87AF}" destId="{20A8AE1A-26F1-47F1-9A98-DECDC79AE319}" srcOrd="0" destOrd="0" parTransId="{013806DF-54C4-4EB5-940F-51566438990C}" sibTransId="{D07460B8-7A24-44CF-89C3-AAE3588FFC79}"/>
    <dgm:cxn modelId="{F00AE331-1A8E-41B8-B87D-095A98B8D35F}" srcId="{220618CB-E49E-4935-83D3-A796601A87AF}" destId="{D5544803-617C-4AC4-A41A-F1B8B568333B}" srcOrd="3" destOrd="0" parTransId="{03A78131-AC15-402C-AA19-8B1B96F86BED}" sibTransId="{5E2AAF54-2EA8-4BBC-8891-FCAE4B745AEC}"/>
    <dgm:cxn modelId="{7D8A1BF0-A164-4B11-BDD7-C00A86D24F3D}" type="presOf" srcId="{1D309C68-FEE9-4CC6-9DCB-A07B67463AC8}" destId="{8520D97B-08F9-4796-84F0-D4F65A04E559}" srcOrd="0" destOrd="0" presId="urn:microsoft.com/office/officeart/2005/8/layout/process5"/>
    <dgm:cxn modelId="{44F6F8FC-FFBB-4330-8480-915B513B71B1}" type="presOf" srcId="{5F17C044-CF6E-48DA-80C0-1921397DF8AF}" destId="{F1497F06-BA3F-4999-A201-00FB2CEF588D}" srcOrd="0" destOrd="0" presId="urn:microsoft.com/office/officeart/2005/8/layout/process5"/>
    <dgm:cxn modelId="{3F716AA2-BE5E-44F9-8799-1D7632C8E157}" type="presOf" srcId="{20A8AE1A-26F1-47F1-9A98-DECDC79AE319}" destId="{197A03B8-962C-483E-A1D1-D91DA88E356F}" srcOrd="0" destOrd="0" presId="urn:microsoft.com/office/officeart/2005/8/layout/process5"/>
    <dgm:cxn modelId="{37B8DA02-8AEB-4D89-B8AF-8D1321F4E5AD}" type="presOf" srcId="{D07460B8-7A24-44CF-89C3-AAE3588FFC79}" destId="{194E33A2-9931-4885-9BF8-F8F601B20131}" srcOrd="1" destOrd="0" presId="urn:microsoft.com/office/officeart/2005/8/layout/process5"/>
    <dgm:cxn modelId="{A36A3C81-F844-48E1-B791-0E40E5122700}" type="presOf" srcId="{E2476741-44A0-44C9-9CA9-8027D3CE4AE6}" destId="{6449CEA6-2172-47DC-87FC-A705E33E3019}" srcOrd="0" destOrd="0" presId="urn:microsoft.com/office/officeart/2005/8/layout/process5"/>
    <dgm:cxn modelId="{FF687368-EAA1-4EED-8C7C-D18190733059}" type="presOf" srcId="{06E9D19F-CE0B-49CF-BBE9-43B48B2689CE}" destId="{D725FF3A-E8F7-4614-8F64-E475329450EF}" srcOrd="0" destOrd="0" presId="urn:microsoft.com/office/officeart/2005/8/layout/process5"/>
    <dgm:cxn modelId="{D7125EFA-DFAE-438D-BAF1-A5D35ECE2526}" type="presOf" srcId="{FDBB20B1-3F02-4C3B-83C6-1484CC30BB82}" destId="{77D1C9FA-7316-4C17-A98E-F37E639023B8}" srcOrd="0" destOrd="0" presId="urn:microsoft.com/office/officeart/2005/8/layout/process5"/>
    <dgm:cxn modelId="{A85C7CBB-BCD3-4C01-8D7A-91E37B66B897}" type="presOf" srcId="{5E2AAF54-2EA8-4BBC-8891-FCAE4B745AEC}" destId="{B7A0EEAB-F772-4384-81F3-E933E866C8E9}" srcOrd="0" destOrd="0" presId="urn:microsoft.com/office/officeart/2005/8/layout/process5"/>
    <dgm:cxn modelId="{3D593557-117A-4BE5-9056-F87C2CDBE5F8}" type="presOf" srcId="{112E478A-2E85-4391-BD7B-A101015A4AD3}" destId="{152CF827-DB70-49B1-8994-3A55BF60B80A}" srcOrd="1" destOrd="0" presId="urn:microsoft.com/office/officeart/2005/8/layout/process5"/>
    <dgm:cxn modelId="{FF7D055D-9B1E-4C99-9BDF-29BA9FCBAE5A}" srcId="{220618CB-E49E-4935-83D3-A796601A87AF}" destId="{FDBB20B1-3F02-4C3B-83C6-1484CC30BB82}" srcOrd="5" destOrd="0" parTransId="{86E14F65-5417-480E-9ECA-FB70CCCD83C6}" sibTransId="{112E478A-2E85-4391-BD7B-A101015A4AD3}"/>
    <dgm:cxn modelId="{1F022624-30EB-48AA-9C17-AAB2CAFDB2E4}" type="presOf" srcId="{C53AEF22-EBBC-482A-A7A5-4585332F06EF}" destId="{BFA80E1E-C4B1-4EA7-B83A-1E3432AC5AC0}" srcOrd="1" destOrd="0" presId="urn:microsoft.com/office/officeart/2005/8/layout/process5"/>
    <dgm:cxn modelId="{26834CA9-76FD-482A-AACA-B01D35B355E9}" type="presOf" srcId="{D5544803-617C-4AC4-A41A-F1B8B568333B}" destId="{10CA1A00-E979-4F10-9960-626FB6D27E49}" srcOrd="0" destOrd="0" presId="urn:microsoft.com/office/officeart/2005/8/layout/process5"/>
    <dgm:cxn modelId="{117D70DF-05C6-4B36-B560-E04A3E5B90C8}" type="presParOf" srcId="{52BB5214-10A5-47E7-B614-28B3FEF3BBA1}" destId="{197A03B8-962C-483E-A1D1-D91DA88E356F}" srcOrd="0" destOrd="0" presId="urn:microsoft.com/office/officeart/2005/8/layout/process5"/>
    <dgm:cxn modelId="{6AD9AA96-6816-4849-A98F-B1D1E2AE8B0A}" type="presParOf" srcId="{52BB5214-10A5-47E7-B614-28B3FEF3BBA1}" destId="{6396C8D1-1B65-4DBE-893D-11CDE6CACA6A}" srcOrd="1" destOrd="0" presId="urn:microsoft.com/office/officeart/2005/8/layout/process5"/>
    <dgm:cxn modelId="{C6A20572-5C85-4E1A-91BB-8D723EFEA189}" type="presParOf" srcId="{6396C8D1-1B65-4DBE-893D-11CDE6CACA6A}" destId="{194E33A2-9931-4885-9BF8-F8F601B20131}" srcOrd="0" destOrd="0" presId="urn:microsoft.com/office/officeart/2005/8/layout/process5"/>
    <dgm:cxn modelId="{9492949B-044B-4F2C-B798-4E12D1D02EF2}" type="presParOf" srcId="{52BB5214-10A5-47E7-B614-28B3FEF3BBA1}" destId="{8520D97B-08F9-4796-84F0-D4F65A04E559}" srcOrd="2" destOrd="0" presId="urn:microsoft.com/office/officeart/2005/8/layout/process5"/>
    <dgm:cxn modelId="{803D7BF0-40A0-48A2-9A86-09E93F2D6C68}" type="presParOf" srcId="{52BB5214-10A5-47E7-B614-28B3FEF3BBA1}" destId="{F87716A4-6CE4-49DA-87E9-CB82872376CF}" srcOrd="3" destOrd="0" presId="urn:microsoft.com/office/officeart/2005/8/layout/process5"/>
    <dgm:cxn modelId="{FEF1EE54-2780-4542-BDE0-D98F00128064}" type="presParOf" srcId="{F87716A4-6CE4-49DA-87E9-CB82872376CF}" destId="{BFA80E1E-C4B1-4EA7-B83A-1E3432AC5AC0}" srcOrd="0" destOrd="0" presId="urn:microsoft.com/office/officeart/2005/8/layout/process5"/>
    <dgm:cxn modelId="{AE4017E1-E3A9-40F4-96B6-D5E612DA3EC1}" type="presParOf" srcId="{52BB5214-10A5-47E7-B614-28B3FEF3BBA1}" destId="{F1497F06-BA3F-4999-A201-00FB2CEF588D}" srcOrd="4" destOrd="0" presId="urn:microsoft.com/office/officeart/2005/8/layout/process5"/>
    <dgm:cxn modelId="{82DA69B6-382B-400E-A073-B08E81953D65}" type="presParOf" srcId="{52BB5214-10A5-47E7-B614-28B3FEF3BBA1}" destId="{01E3A87C-E789-46F7-8845-735FEE0C4656}" srcOrd="5" destOrd="0" presId="urn:microsoft.com/office/officeart/2005/8/layout/process5"/>
    <dgm:cxn modelId="{1B2383C5-CB5A-4880-B1D9-826564AA80C4}" type="presParOf" srcId="{01E3A87C-E789-46F7-8845-735FEE0C4656}" destId="{62C7F56A-6865-457A-AB48-81FC54F532B0}" srcOrd="0" destOrd="0" presId="urn:microsoft.com/office/officeart/2005/8/layout/process5"/>
    <dgm:cxn modelId="{E8383C6A-C282-4993-BFF9-54282A40E05C}" type="presParOf" srcId="{52BB5214-10A5-47E7-B614-28B3FEF3BBA1}" destId="{10CA1A00-E979-4F10-9960-626FB6D27E49}" srcOrd="6" destOrd="0" presId="urn:microsoft.com/office/officeart/2005/8/layout/process5"/>
    <dgm:cxn modelId="{3664289B-E4AC-4997-9A3F-B178CC130D10}" type="presParOf" srcId="{52BB5214-10A5-47E7-B614-28B3FEF3BBA1}" destId="{B7A0EEAB-F772-4384-81F3-E933E866C8E9}" srcOrd="7" destOrd="0" presId="urn:microsoft.com/office/officeart/2005/8/layout/process5"/>
    <dgm:cxn modelId="{13E1E009-858E-4B81-9FAC-7B36E4C66DC1}" type="presParOf" srcId="{B7A0EEAB-F772-4384-81F3-E933E866C8E9}" destId="{1A6574F9-748C-4FD7-9E89-7F56A32E282F}" srcOrd="0" destOrd="0" presId="urn:microsoft.com/office/officeart/2005/8/layout/process5"/>
    <dgm:cxn modelId="{CA680801-A2D2-4BA3-B99F-CC0ACD4F9CAA}" type="presParOf" srcId="{52BB5214-10A5-47E7-B614-28B3FEF3BBA1}" destId="{205F3566-E72A-4CB1-B64B-84D6B057E599}" srcOrd="8" destOrd="0" presId="urn:microsoft.com/office/officeart/2005/8/layout/process5"/>
    <dgm:cxn modelId="{56F7001B-5CD9-46B7-83D9-01EAD128FC53}" type="presParOf" srcId="{52BB5214-10A5-47E7-B614-28B3FEF3BBA1}" destId="{1E813902-890B-472E-9A56-12D29F2BA99C}" srcOrd="9" destOrd="0" presId="urn:microsoft.com/office/officeart/2005/8/layout/process5"/>
    <dgm:cxn modelId="{D1168BD7-D8EA-4F88-AF16-88F80CF2AECC}" type="presParOf" srcId="{1E813902-890B-472E-9A56-12D29F2BA99C}" destId="{13029631-0096-48AF-A99C-5B7BC9AD6687}" srcOrd="0" destOrd="0" presId="urn:microsoft.com/office/officeart/2005/8/layout/process5"/>
    <dgm:cxn modelId="{F8B1E6E0-0B5F-407D-B04D-439528BDD699}" type="presParOf" srcId="{52BB5214-10A5-47E7-B614-28B3FEF3BBA1}" destId="{77D1C9FA-7316-4C17-A98E-F37E639023B8}" srcOrd="10" destOrd="0" presId="urn:microsoft.com/office/officeart/2005/8/layout/process5"/>
    <dgm:cxn modelId="{E08D0C63-2CE6-42D2-A1B0-933D1B69E1B0}" type="presParOf" srcId="{52BB5214-10A5-47E7-B614-28B3FEF3BBA1}" destId="{8C9F277F-49E7-4575-83E8-0DC1B633CE05}" srcOrd="11" destOrd="0" presId="urn:microsoft.com/office/officeart/2005/8/layout/process5"/>
    <dgm:cxn modelId="{87FEF727-7C46-484F-84F2-DD13539F0681}" type="presParOf" srcId="{8C9F277F-49E7-4575-83E8-0DC1B633CE05}" destId="{152CF827-DB70-49B1-8994-3A55BF60B80A}" srcOrd="0" destOrd="0" presId="urn:microsoft.com/office/officeart/2005/8/layout/process5"/>
    <dgm:cxn modelId="{07276B50-18C3-471F-955B-49410F4FD299}" type="presParOf" srcId="{52BB5214-10A5-47E7-B614-28B3FEF3BBA1}" destId="{5AC90A0E-D60F-4EBD-A74E-F6031755E57B}" srcOrd="12" destOrd="0" presId="urn:microsoft.com/office/officeart/2005/8/layout/process5"/>
    <dgm:cxn modelId="{FCAB5113-E1B4-4897-9F30-F4399177F1BB}" type="presParOf" srcId="{52BB5214-10A5-47E7-B614-28B3FEF3BBA1}" destId="{D725FF3A-E8F7-4614-8F64-E475329450EF}" srcOrd="13" destOrd="0" presId="urn:microsoft.com/office/officeart/2005/8/layout/process5"/>
    <dgm:cxn modelId="{9C436D24-614A-4A1B-85DE-897F146F5AB2}" type="presParOf" srcId="{D725FF3A-E8F7-4614-8F64-E475329450EF}" destId="{09BCDC65-20A3-43EF-B3A3-E45F6C58D7A4}" srcOrd="0" destOrd="0" presId="urn:microsoft.com/office/officeart/2005/8/layout/process5"/>
    <dgm:cxn modelId="{70919284-8373-4E10-B512-971BCC704A23}" type="presParOf" srcId="{52BB5214-10A5-47E7-B614-28B3FEF3BBA1}" destId="{E3964341-31F0-409D-9515-9FFDC736420A}" srcOrd="14" destOrd="0" presId="urn:microsoft.com/office/officeart/2005/8/layout/process5"/>
    <dgm:cxn modelId="{29D72A9B-E5D0-49ED-A5AA-3AE89B526295}" type="presParOf" srcId="{52BB5214-10A5-47E7-B614-28B3FEF3BBA1}" destId="{5378EC9C-8174-4984-A892-0EB33BC901AB}" srcOrd="15" destOrd="0" presId="urn:microsoft.com/office/officeart/2005/8/layout/process5"/>
    <dgm:cxn modelId="{3FDF5658-7BB8-4D1C-9179-72A6CB942C15}" type="presParOf" srcId="{5378EC9C-8174-4984-A892-0EB33BC901AB}" destId="{3C1015B3-F0AD-4C34-9108-AF87B89BF648}" srcOrd="0" destOrd="0" presId="urn:microsoft.com/office/officeart/2005/8/layout/process5"/>
    <dgm:cxn modelId="{6251B3AD-5CCF-448F-A5B7-B673A03AAF6F}" type="presParOf" srcId="{52BB5214-10A5-47E7-B614-28B3FEF3BBA1}" destId="{6449CEA6-2172-47DC-87FC-A705E33E3019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AE1FBE-FF24-4F6A-9F62-5FB43D4F8002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7ECFE8D6-4844-4C74-9743-C80ECFBACFE3}">
      <dgm:prSet phldrT="[Texte]"/>
      <dgm:spPr/>
      <dgm:t>
        <a:bodyPr/>
        <a:lstStyle/>
        <a:p>
          <a:r>
            <a:rPr lang="fr-FR" dirty="0" smtClean="0"/>
            <a:t>Récupération du flux</a:t>
          </a:r>
          <a:endParaRPr lang="fr-FR" dirty="0"/>
        </a:p>
      </dgm:t>
    </dgm:pt>
    <dgm:pt modelId="{1E0418C1-8A8B-48B0-9070-C34CCBF6A27E}" type="parTrans" cxnId="{61C42293-5261-4D22-B8C8-CBB8A1679883}">
      <dgm:prSet/>
      <dgm:spPr/>
      <dgm:t>
        <a:bodyPr/>
        <a:lstStyle/>
        <a:p>
          <a:endParaRPr lang="fr-FR"/>
        </a:p>
      </dgm:t>
    </dgm:pt>
    <dgm:pt modelId="{23E4E164-73E8-4DAF-9A97-D0AE4A6942A2}" type="sibTrans" cxnId="{61C42293-5261-4D22-B8C8-CBB8A1679883}">
      <dgm:prSet/>
      <dgm:spPr/>
      <dgm:t>
        <a:bodyPr/>
        <a:lstStyle/>
        <a:p>
          <a:endParaRPr lang="fr-FR"/>
        </a:p>
      </dgm:t>
    </dgm:pt>
    <dgm:pt modelId="{2EC74AB4-1FFC-4CA7-9DF5-361F7A49FB8D}">
      <dgm:prSet phldrT="[Texte]"/>
      <dgm:spPr/>
      <dgm:t>
        <a:bodyPr/>
        <a:lstStyle/>
        <a:p>
          <a:r>
            <a:rPr lang="fr-FR" dirty="0" smtClean="0"/>
            <a:t>Déchiffrement des identifiants </a:t>
          </a:r>
          <a:endParaRPr lang="fr-FR" dirty="0"/>
        </a:p>
      </dgm:t>
    </dgm:pt>
    <dgm:pt modelId="{D0B7A5E7-BA3B-4713-87BF-0B5B6ED00520}" type="parTrans" cxnId="{D5F1EEF3-EE8A-47C7-82D6-5B5325F3DAAF}">
      <dgm:prSet/>
      <dgm:spPr/>
      <dgm:t>
        <a:bodyPr/>
        <a:lstStyle/>
        <a:p>
          <a:endParaRPr lang="fr-FR"/>
        </a:p>
      </dgm:t>
    </dgm:pt>
    <dgm:pt modelId="{40DD9C71-8503-4C7B-8F64-41A88ADBF80C}" type="sibTrans" cxnId="{D5F1EEF3-EE8A-47C7-82D6-5B5325F3DAAF}">
      <dgm:prSet/>
      <dgm:spPr/>
      <dgm:t>
        <a:bodyPr/>
        <a:lstStyle/>
        <a:p>
          <a:endParaRPr lang="fr-FR"/>
        </a:p>
      </dgm:t>
    </dgm:pt>
    <dgm:pt modelId="{D2AFCBE9-A71B-46E4-B43F-C06AE96D7F53}">
      <dgm:prSet phldrT="[Texte]"/>
      <dgm:spPr/>
      <dgm:t>
        <a:bodyPr/>
        <a:lstStyle/>
        <a:p>
          <a:r>
            <a:rPr lang="fr-FR" dirty="0" smtClean="0"/>
            <a:t>Création du dossier utilisateur</a:t>
          </a:r>
          <a:endParaRPr lang="fr-FR" dirty="0"/>
        </a:p>
      </dgm:t>
    </dgm:pt>
    <dgm:pt modelId="{022B03C0-B4D5-4AFE-9A89-9FCD68249719}" type="parTrans" cxnId="{459E29A1-69F5-4F68-BA01-8F974FF03C70}">
      <dgm:prSet/>
      <dgm:spPr/>
      <dgm:t>
        <a:bodyPr/>
        <a:lstStyle/>
        <a:p>
          <a:endParaRPr lang="fr-FR"/>
        </a:p>
      </dgm:t>
    </dgm:pt>
    <dgm:pt modelId="{982100BD-F691-49CB-BAB3-56DF14A36A14}" type="sibTrans" cxnId="{459E29A1-69F5-4F68-BA01-8F974FF03C70}">
      <dgm:prSet/>
      <dgm:spPr/>
      <dgm:t>
        <a:bodyPr/>
        <a:lstStyle/>
        <a:p>
          <a:endParaRPr lang="fr-FR"/>
        </a:p>
      </dgm:t>
    </dgm:pt>
    <dgm:pt modelId="{A3D1E6FA-513C-4BEE-9EC5-12A64EF09867}">
      <dgm:prSet phldrT="[Texte]"/>
      <dgm:spPr/>
      <dgm:t>
        <a:bodyPr/>
        <a:lstStyle/>
        <a:p>
          <a:r>
            <a:rPr lang="fr-FR" dirty="0" smtClean="0"/>
            <a:t>Création du fichier de </a:t>
          </a:r>
          <a:r>
            <a:rPr lang="fr-FR" dirty="0" smtClean="0"/>
            <a:t>configuration </a:t>
          </a:r>
          <a:endParaRPr lang="fr-FR" dirty="0"/>
        </a:p>
      </dgm:t>
    </dgm:pt>
    <dgm:pt modelId="{2058C6A3-6396-4654-80F0-BDFCAF949F68}" type="parTrans" cxnId="{E9E365BE-EA3D-4DB7-B185-BF94D0B129C7}">
      <dgm:prSet/>
      <dgm:spPr/>
      <dgm:t>
        <a:bodyPr/>
        <a:lstStyle/>
        <a:p>
          <a:endParaRPr lang="fr-FR"/>
        </a:p>
      </dgm:t>
    </dgm:pt>
    <dgm:pt modelId="{E97C0602-47B7-4D11-AC14-BC8A748DFA38}" type="sibTrans" cxnId="{E9E365BE-EA3D-4DB7-B185-BF94D0B129C7}">
      <dgm:prSet/>
      <dgm:spPr/>
      <dgm:t>
        <a:bodyPr/>
        <a:lstStyle/>
        <a:p>
          <a:endParaRPr lang="fr-FR"/>
        </a:p>
      </dgm:t>
    </dgm:pt>
    <dgm:pt modelId="{19C1759B-3045-4004-A0A5-D3583CC3F4D7}">
      <dgm:prSet phldrT="[Texte]"/>
      <dgm:spPr/>
      <dgm:t>
        <a:bodyPr/>
        <a:lstStyle/>
        <a:p>
          <a:r>
            <a:rPr lang="fr-FR" dirty="0" smtClean="0"/>
            <a:t>Réponse au client</a:t>
          </a:r>
          <a:endParaRPr lang="fr-FR" dirty="0"/>
        </a:p>
      </dgm:t>
    </dgm:pt>
    <dgm:pt modelId="{24BFA00E-45F6-4DF6-AA5A-E6EBD28B872B}" type="parTrans" cxnId="{48751BDB-CDDA-456C-AD13-94E1EBA0E510}">
      <dgm:prSet/>
      <dgm:spPr/>
      <dgm:t>
        <a:bodyPr/>
        <a:lstStyle/>
        <a:p>
          <a:endParaRPr lang="fr-FR"/>
        </a:p>
      </dgm:t>
    </dgm:pt>
    <dgm:pt modelId="{B0BC0DAB-965D-4011-9362-206A35C115B1}" type="sibTrans" cxnId="{48751BDB-CDDA-456C-AD13-94E1EBA0E510}">
      <dgm:prSet/>
      <dgm:spPr/>
      <dgm:t>
        <a:bodyPr/>
        <a:lstStyle/>
        <a:p>
          <a:endParaRPr lang="fr-FR"/>
        </a:p>
      </dgm:t>
    </dgm:pt>
    <dgm:pt modelId="{83FEC4F0-A05D-4115-ACBD-5C170188650B}" type="pres">
      <dgm:prSet presAssocID="{D5AE1FBE-FF24-4F6A-9F62-5FB43D4F800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B497128-FD06-4290-8081-BEA95A88A6F5}" type="pres">
      <dgm:prSet presAssocID="{7ECFE8D6-4844-4C74-9743-C80ECFBACFE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2A77B4C-3062-474C-92C1-B61F9D267904}" type="pres">
      <dgm:prSet presAssocID="{23E4E164-73E8-4DAF-9A97-D0AE4A6942A2}" presName="sibTrans" presStyleLbl="sibTrans2D1" presStyleIdx="0" presStyleCnt="4"/>
      <dgm:spPr/>
      <dgm:t>
        <a:bodyPr/>
        <a:lstStyle/>
        <a:p>
          <a:endParaRPr lang="fr-FR"/>
        </a:p>
      </dgm:t>
    </dgm:pt>
    <dgm:pt modelId="{C1DC6AA9-8557-4D0E-B52E-51E1AC34D041}" type="pres">
      <dgm:prSet presAssocID="{23E4E164-73E8-4DAF-9A97-D0AE4A6942A2}" presName="connectorText" presStyleLbl="sibTrans2D1" presStyleIdx="0" presStyleCnt="4"/>
      <dgm:spPr/>
      <dgm:t>
        <a:bodyPr/>
        <a:lstStyle/>
        <a:p>
          <a:endParaRPr lang="fr-FR"/>
        </a:p>
      </dgm:t>
    </dgm:pt>
    <dgm:pt modelId="{EF74553B-1B63-47CB-A66E-18F3B500822F}" type="pres">
      <dgm:prSet presAssocID="{2EC74AB4-1FFC-4CA7-9DF5-361F7A49FB8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2D20F1F-86FF-43BE-8159-34935A772B15}" type="pres">
      <dgm:prSet presAssocID="{40DD9C71-8503-4C7B-8F64-41A88ADBF80C}" presName="sibTrans" presStyleLbl="sibTrans2D1" presStyleIdx="1" presStyleCnt="4"/>
      <dgm:spPr/>
      <dgm:t>
        <a:bodyPr/>
        <a:lstStyle/>
        <a:p>
          <a:endParaRPr lang="fr-FR"/>
        </a:p>
      </dgm:t>
    </dgm:pt>
    <dgm:pt modelId="{8146E009-3617-4CB5-AA75-CABCD5690311}" type="pres">
      <dgm:prSet presAssocID="{40DD9C71-8503-4C7B-8F64-41A88ADBF80C}" presName="connectorText" presStyleLbl="sibTrans2D1" presStyleIdx="1" presStyleCnt="4"/>
      <dgm:spPr/>
      <dgm:t>
        <a:bodyPr/>
        <a:lstStyle/>
        <a:p>
          <a:endParaRPr lang="fr-FR"/>
        </a:p>
      </dgm:t>
    </dgm:pt>
    <dgm:pt modelId="{96FAD488-B2C8-4361-8155-4C8E655257C1}" type="pres">
      <dgm:prSet presAssocID="{D2AFCBE9-A71B-46E4-B43F-C06AE96D7F5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873FAEF-8CE9-4A52-A04D-5D8D568AB477}" type="pres">
      <dgm:prSet presAssocID="{982100BD-F691-49CB-BAB3-56DF14A36A14}" presName="sibTrans" presStyleLbl="sibTrans2D1" presStyleIdx="2" presStyleCnt="4"/>
      <dgm:spPr/>
      <dgm:t>
        <a:bodyPr/>
        <a:lstStyle/>
        <a:p>
          <a:endParaRPr lang="fr-FR"/>
        </a:p>
      </dgm:t>
    </dgm:pt>
    <dgm:pt modelId="{1BFAA63F-7C11-4F45-AAD5-950038B2C9EE}" type="pres">
      <dgm:prSet presAssocID="{982100BD-F691-49CB-BAB3-56DF14A36A14}" presName="connectorText" presStyleLbl="sibTrans2D1" presStyleIdx="2" presStyleCnt="4"/>
      <dgm:spPr/>
      <dgm:t>
        <a:bodyPr/>
        <a:lstStyle/>
        <a:p>
          <a:endParaRPr lang="fr-FR"/>
        </a:p>
      </dgm:t>
    </dgm:pt>
    <dgm:pt modelId="{A1287552-2DEA-4ADF-8141-D9837DD84111}" type="pres">
      <dgm:prSet presAssocID="{A3D1E6FA-513C-4BEE-9EC5-12A64EF098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4C6ECC-B478-48BF-B98C-B91B482D431C}" type="pres">
      <dgm:prSet presAssocID="{E97C0602-47B7-4D11-AC14-BC8A748DFA38}" presName="sibTrans" presStyleLbl="sibTrans2D1" presStyleIdx="3" presStyleCnt="4"/>
      <dgm:spPr/>
      <dgm:t>
        <a:bodyPr/>
        <a:lstStyle/>
        <a:p>
          <a:endParaRPr lang="fr-FR"/>
        </a:p>
      </dgm:t>
    </dgm:pt>
    <dgm:pt modelId="{9A1BD3E5-ED83-4941-B5C1-EFB8EB61711D}" type="pres">
      <dgm:prSet presAssocID="{E97C0602-47B7-4D11-AC14-BC8A748DFA38}" presName="connectorText" presStyleLbl="sibTrans2D1" presStyleIdx="3" presStyleCnt="4"/>
      <dgm:spPr/>
      <dgm:t>
        <a:bodyPr/>
        <a:lstStyle/>
        <a:p>
          <a:endParaRPr lang="fr-FR"/>
        </a:p>
      </dgm:t>
    </dgm:pt>
    <dgm:pt modelId="{432E6F73-0528-452C-BB6D-BDA16CA229C0}" type="pres">
      <dgm:prSet presAssocID="{19C1759B-3045-4004-A0A5-D3583CC3F4D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0DCDBF6-FE9A-492B-8BB3-63BE138ED24A}" type="presOf" srcId="{D2AFCBE9-A71B-46E4-B43F-C06AE96D7F53}" destId="{96FAD488-B2C8-4361-8155-4C8E655257C1}" srcOrd="0" destOrd="0" presId="urn:microsoft.com/office/officeart/2005/8/layout/process5"/>
    <dgm:cxn modelId="{48751BDB-CDDA-456C-AD13-94E1EBA0E510}" srcId="{D5AE1FBE-FF24-4F6A-9F62-5FB43D4F8002}" destId="{19C1759B-3045-4004-A0A5-D3583CC3F4D7}" srcOrd="4" destOrd="0" parTransId="{24BFA00E-45F6-4DF6-AA5A-E6EBD28B872B}" sibTransId="{B0BC0DAB-965D-4011-9362-206A35C115B1}"/>
    <dgm:cxn modelId="{F1F7CEBB-9DB8-40B9-9007-1ABBDD87918B}" type="presOf" srcId="{19C1759B-3045-4004-A0A5-D3583CC3F4D7}" destId="{432E6F73-0528-452C-BB6D-BDA16CA229C0}" srcOrd="0" destOrd="0" presId="urn:microsoft.com/office/officeart/2005/8/layout/process5"/>
    <dgm:cxn modelId="{A849686F-F19E-4CAB-94D7-6419A258CA3B}" type="presOf" srcId="{E97C0602-47B7-4D11-AC14-BC8A748DFA38}" destId="{9A1BD3E5-ED83-4941-B5C1-EFB8EB61711D}" srcOrd="1" destOrd="0" presId="urn:microsoft.com/office/officeart/2005/8/layout/process5"/>
    <dgm:cxn modelId="{1D1AF4CE-86F8-46EA-8431-06167CC52C53}" type="presOf" srcId="{40DD9C71-8503-4C7B-8F64-41A88ADBF80C}" destId="{12D20F1F-86FF-43BE-8159-34935A772B15}" srcOrd="0" destOrd="0" presId="urn:microsoft.com/office/officeart/2005/8/layout/process5"/>
    <dgm:cxn modelId="{61C42293-5261-4D22-B8C8-CBB8A1679883}" srcId="{D5AE1FBE-FF24-4F6A-9F62-5FB43D4F8002}" destId="{7ECFE8D6-4844-4C74-9743-C80ECFBACFE3}" srcOrd="0" destOrd="0" parTransId="{1E0418C1-8A8B-48B0-9070-C34CCBF6A27E}" sibTransId="{23E4E164-73E8-4DAF-9A97-D0AE4A6942A2}"/>
    <dgm:cxn modelId="{6A63BE7A-3896-4C02-A777-58BF9F7C02EF}" type="presOf" srcId="{982100BD-F691-49CB-BAB3-56DF14A36A14}" destId="{2873FAEF-8CE9-4A52-A04D-5D8D568AB477}" srcOrd="0" destOrd="0" presId="urn:microsoft.com/office/officeart/2005/8/layout/process5"/>
    <dgm:cxn modelId="{A58268CD-2754-4CCA-BB77-403856611EFE}" type="presOf" srcId="{40DD9C71-8503-4C7B-8F64-41A88ADBF80C}" destId="{8146E009-3617-4CB5-AA75-CABCD5690311}" srcOrd="1" destOrd="0" presId="urn:microsoft.com/office/officeart/2005/8/layout/process5"/>
    <dgm:cxn modelId="{459E29A1-69F5-4F68-BA01-8F974FF03C70}" srcId="{D5AE1FBE-FF24-4F6A-9F62-5FB43D4F8002}" destId="{D2AFCBE9-A71B-46E4-B43F-C06AE96D7F53}" srcOrd="2" destOrd="0" parTransId="{022B03C0-B4D5-4AFE-9A89-9FCD68249719}" sibTransId="{982100BD-F691-49CB-BAB3-56DF14A36A14}"/>
    <dgm:cxn modelId="{E9E365BE-EA3D-4DB7-B185-BF94D0B129C7}" srcId="{D5AE1FBE-FF24-4F6A-9F62-5FB43D4F8002}" destId="{A3D1E6FA-513C-4BEE-9EC5-12A64EF09867}" srcOrd="3" destOrd="0" parTransId="{2058C6A3-6396-4654-80F0-BDFCAF949F68}" sibTransId="{E97C0602-47B7-4D11-AC14-BC8A748DFA38}"/>
    <dgm:cxn modelId="{CEF536FA-C6AC-43FF-8F1B-9779164C05F6}" type="presOf" srcId="{23E4E164-73E8-4DAF-9A97-D0AE4A6942A2}" destId="{32A77B4C-3062-474C-92C1-B61F9D267904}" srcOrd="0" destOrd="0" presId="urn:microsoft.com/office/officeart/2005/8/layout/process5"/>
    <dgm:cxn modelId="{539E21B0-76A4-468A-A7E0-AA3BA52C7CB6}" type="presOf" srcId="{23E4E164-73E8-4DAF-9A97-D0AE4A6942A2}" destId="{C1DC6AA9-8557-4D0E-B52E-51E1AC34D041}" srcOrd="1" destOrd="0" presId="urn:microsoft.com/office/officeart/2005/8/layout/process5"/>
    <dgm:cxn modelId="{09543117-029A-4770-A98C-2A5892A0C281}" type="presOf" srcId="{2EC74AB4-1FFC-4CA7-9DF5-361F7A49FB8D}" destId="{EF74553B-1B63-47CB-A66E-18F3B500822F}" srcOrd="0" destOrd="0" presId="urn:microsoft.com/office/officeart/2005/8/layout/process5"/>
    <dgm:cxn modelId="{D5F1EEF3-EE8A-47C7-82D6-5B5325F3DAAF}" srcId="{D5AE1FBE-FF24-4F6A-9F62-5FB43D4F8002}" destId="{2EC74AB4-1FFC-4CA7-9DF5-361F7A49FB8D}" srcOrd="1" destOrd="0" parTransId="{D0B7A5E7-BA3B-4713-87BF-0B5B6ED00520}" sibTransId="{40DD9C71-8503-4C7B-8F64-41A88ADBF80C}"/>
    <dgm:cxn modelId="{AC51331A-513E-499E-99BC-C42CDC4163BF}" type="presOf" srcId="{E97C0602-47B7-4D11-AC14-BC8A748DFA38}" destId="{E64C6ECC-B478-48BF-B98C-B91B482D431C}" srcOrd="0" destOrd="0" presId="urn:microsoft.com/office/officeart/2005/8/layout/process5"/>
    <dgm:cxn modelId="{49D55EB6-9C38-472A-AEB8-F33293AF5013}" type="presOf" srcId="{982100BD-F691-49CB-BAB3-56DF14A36A14}" destId="{1BFAA63F-7C11-4F45-AAD5-950038B2C9EE}" srcOrd="1" destOrd="0" presId="urn:microsoft.com/office/officeart/2005/8/layout/process5"/>
    <dgm:cxn modelId="{B0E3ADDE-8F3D-4F62-AED3-32A48DEF2FE0}" type="presOf" srcId="{D5AE1FBE-FF24-4F6A-9F62-5FB43D4F8002}" destId="{83FEC4F0-A05D-4115-ACBD-5C170188650B}" srcOrd="0" destOrd="0" presId="urn:microsoft.com/office/officeart/2005/8/layout/process5"/>
    <dgm:cxn modelId="{63B7E6D6-E303-4DFA-9FD6-E5CA90D8EE85}" type="presOf" srcId="{A3D1E6FA-513C-4BEE-9EC5-12A64EF09867}" destId="{A1287552-2DEA-4ADF-8141-D9837DD84111}" srcOrd="0" destOrd="0" presId="urn:microsoft.com/office/officeart/2005/8/layout/process5"/>
    <dgm:cxn modelId="{152918E1-5ADE-4FAD-887D-2AEBE7C0BDB0}" type="presOf" srcId="{7ECFE8D6-4844-4C74-9743-C80ECFBACFE3}" destId="{FB497128-FD06-4290-8081-BEA95A88A6F5}" srcOrd="0" destOrd="0" presId="urn:microsoft.com/office/officeart/2005/8/layout/process5"/>
    <dgm:cxn modelId="{6F2A556F-F87A-4BFF-8E67-B757051EA35B}" type="presParOf" srcId="{83FEC4F0-A05D-4115-ACBD-5C170188650B}" destId="{FB497128-FD06-4290-8081-BEA95A88A6F5}" srcOrd="0" destOrd="0" presId="urn:microsoft.com/office/officeart/2005/8/layout/process5"/>
    <dgm:cxn modelId="{4AD650AB-F12E-4C18-A73A-1FC68FD70B6B}" type="presParOf" srcId="{83FEC4F0-A05D-4115-ACBD-5C170188650B}" destId="{32A77B4C-3062-474C-92C1-B61F9D267904}" srcOrd="1" destOrd="0" presId="urn:microsoft.com/office/officeart/2005/8/layout/process5"/>
    <dgm:cxn modelId="{A49E4BF6-7FE0-4B0A-B661-7903E894BEF4}" type="presParOf" srcId="{32A77B4C-3062-474C-92C1-B61F9D267904}" destId="{C1DC6AA9-8557-4D0E-B52E-51E1AC34D041}" srcOrd="0" destOrd="0" presId="urn:microsoft.com/office/officeart/2005/8/layout/process5"/>
    <dgm:cxn modelId="{DEF33315-C088-447A-9228-A8EA4B0ADB89}" type="presParOf" srcId="{83FEC4F0-A05D-4115-ACBD-5C170188650B}" destId="{EF74553B-1B63-47CB-A66E-18F3B500822F}" srcOrd="2" destOrd="0" presId="urn:microsoft.com/office/officeart/2005/8/layout/process5"/>
    <dgm:cxn modelId="{632CE5BE-583C-4339-9ADC-B0AC81846F66}" type="presParOf" srcId="{83FEC4F0-A05D-4115-ACBD-5C170188650B}" destId="{12D20F1F-86FF-43BE-8159-34935A772B15}" srcOrd="3" destOrd="0" presId="urn:microsoft.com/office/officeart/2005/8/layout/process5"/>
    <dgm:cxn modelId="{9A111A00-602A-4CD0-88D6-3A85733E6330}" type="presParOf" srcId="{12D20F1F-86FF-43BE-8159-34935A772B15}" destId="{8146E009-3617-4CB5-AA75-CABCD5690311}" srcOrd="0" destOrd="0" presId="urn:microsoft.com/office/officeart/2005/8/layout/process5"/>
    <dgm:cxn modelId="{59DC5741-FFD6-43BE-A746-B022F86E81B2}" type="presParOf" srcId="{83FEC4F0-A05D-4115-ACBD-5C170188650B}" destId="{96FAD488-B2C8-4361-8155-4C8E655257C1}" srcOrd="4" destOrd="0" presId="urn:microsoft.com/office/officeart/2005/8/layout/process5"/>
    <dgm:cxn modelId="{088921A3-F899-4DB2-A1E4-5EF380D11EF3}" type="presParOf" srcId="{83FEC4F0-A05D-4115-ACBD-5C170188650B}" destId="{2873FAEF-8CE9-4A52-A04D-5D8D568AB477}" srcOrd="5" destOrd="0" presId="urn:microsoft.com/office/officeart/2005/8/layout/process5"/>
    <dgm:cxn modelId="{4871D9F5-1AE9-4B8E-9D91-2C33BDF24F37}" type="presParOf" srcId="{2873FAEF-8CE9-4A52-A04D-5D8D568AB477}" destId="{1BFAA63F-7C11-4F45-AAD5-950038B2C9EE}" srcOrd="0" destOrd="0" presId="urn:microsoft.com/office/officeart/2005/8/layout/process5"/>
    <dgm:cxn modelId="{B7FABE17-5FC7-4092-B4D1-406A04A85906}" type="presParOf" srcId="{83FEC4F0-A05D-4115-ACBD-5C170188650B}" destId="{A1287552-2DEA-4ADF-8141-D9837DD84111}" srcOrd="6" destOrd="0" presId="urn:microsoft.com/office/officeart/2005/8/layout/process5"/>
    <dgm:cxn modelId="{0E6A8C6F-6C22-464C-A1C7-19179BFE72DD}" type="presParOf" srcId="{83FEC4F0-A05D-4115-ACBD-5C170188650B}" destId="{E64C6ECC-B478-48BF-B98C-B91B482D431C}" srcOrd="7" destOrd="0" presId="urn:microsoft.com/office/officeart/2005/8/layout/process5"/>
    <dgm:cxn modelId="{82238ACC-B239-4F18-9D27-208C4DE44A00}" type="presParOf" srcId="{E64C6ECC-B478-48BF-B98C-B91B482D431C}" destId="{9A1BD3E5-ED83-4941-B5C1-EFB8EB61711D}" srcOrd="0" destOrd="0" presId="urn:microsoft.com/office/officeart/2005/8/layout/process5"/>
    <dgm:cxn modelId="{D2825856-D6D4-497B-8D08-CA02259C9B33}" type="presParOf" srcId="{83FEC4F0-A05D-4115-ACBD-5C170188650B}" destId="{432E6F73-0528-452C-BB6D-BDA16CA229C0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EB4069-68E7-4733-8ED7-0ACB95FF2248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E0D92D53-2673-4867-B0A0-01B1ED7896B9}">
      <dgm:prSet phldrT="[Texte]"/>
      <dgm:spPr/>
      <dgm:t>
        <a:bodyPr/>
        <a:lstStyle/>
        <a:p>
          <a:r>
            <a:rPr lang="fr-FR" dirty="0" smtClean="0"/>
            <a:t>Récupération du flux</a:t>
          </a:r>
          <a:endParaRPr lang="fr-FR" dirty="0"/>
        </a:p>
      </dgm:t>
    </dgm:pt>
    <dgm:pt modelId="{EC560D49-5718-40B9-B141-51762A660407}" type="parTrans" cxnId="{07A6D569-0075-4213-B343-53DDB027A5EE}">
      <dgm:prSet/>
      <dgm:spPr/>
      <dgm:t>
        <a:bodyPr/>
        <a:lstStyle/>
        <a:p>
          <a:endParaRPr lang="fr-FR"/>
        </a:p>
      </dgm:t>
    </dgm:pt>
    <dgm:pt modelId="{1616BD1D-09B2-4845-8ECF-27D493AC598B}" type="sibTrans" cxnId="{07A6D569-0075-4213-B343-53DDB027A5EE}">
      <dgm:prSet/>
      <dgm:spPr/>
      <dgm:t>
        <a:bodyPr/>
        <a:lstStyle/>
        <a:p>
          <a:endParaRPr lang="fr-FR"/>
        </a:p>
      </dgm:t>
    </dgm:pt>
    <dgm:pt modelId="{EFE31989-D664-44CE-B715-FC2534ECB05D}">
      <dgm:prSet phldrT="[Texte]"/>
      <dgm:spPr/>
      <dgm:t>
        <a:bodyPr/>
        <a:lstStyle/>
        <a:p>
          <a:r>
            <a:rPr lang="fr-FR" dirty="0" smtClean="0"/>
            <a:t>Déchiffrement des identifiants</a:t>
          </a:r>
          <a:endParaRPr lang="fr-FR" dirty="0"/>
        </a:p>
      </dgm:t>
    </dgm:pt>
    <dgm:pt modelId="{93A3F131-CAF5-4B56-808D-B629D3BA8952}" type="parTrans" cxnId="{44FEFB8B-8CC0-49D7-A7D5-24436D024CEB}">
      <dgm:prSet/>
      <dgm:spPr/>
      <dgm:t>
        <a:bodyPr/>
        <a:lstStyle/>
        <a:p>
          <a:endParaRPr lang="fr-FR"/>
        </a:p>
      </dgm:t>
    </dgm:pt>
    <dgm:pt modelId="{DBD0F2F4-1E29-4BEF-AC06-ECA029A7BF10}" type="sibTrans" cxnId="{44FEFB8B-8CC0-49D7-A7D5-24436D024CEB}">
      <dgm:prSet/>
      <dgm:spPr/>
      <dgm:t>
        <a:bodyPr/>
        <a:lstStyle/>
        <a:p>
          <a:endParaRPr lang="fr-FR"/>
        </a:p>
      </dgm:t>
    </dgm:pt>
    <dgm:pt modelId="{9EE8C273-254A-42B4-BD92-0E0DB2459D94}">
      <dgm:prSet phldrT="[Texte]"/>
      <dgm:spPr/>
      <dgm:t>
        <a:bodyPr/>
        <a:lstStyle/>
        <a:p>
          <a:r>
            <a:rPr lang="fr-FR" dirty="0" smtClean="0"/>
            <a:t>Vérification des </a:t>
          </a:r>
          <a:r>
            <a:rPr lang="fr-FR" dirty="0" smtClean="0"/>
            <a:t>identifiants</a:t>
          </a:r>
          <a:endParaRPr lang="fr-FR" dirty="0"/>
        </a:p>
      </dgm:t>
    </dgm:pt>
    <dgm:pt modelId="{002A96C7-043A-4D74-BCB5-C3A7C6A78E32}" type="parTrans" cxnId="{ACA47F70-890F-4A68-9B8D-BD6BC4EEA2EF}">
      <dgm:prSet/>
      <dgm:spPr/>
      <dgm:t>
        <a:bodyPr/>
        <a:lstStyle/>
        <a:p>
          <a:endParaRPr lang="fr-FR"/>
        </a:p>
      </dgm:t>
    </dgm:pt>
    <dgm:pt modelId="{FA598DF0-7443-492E-A60A-A9465A7145B6}" type="sibTrans" cxnId="{ACA47F70-890F-4A68-9B8D-BD6BC4EEA2EF}">
      <dgm:prSet/>
      <dgm:spPr/>
      <dgm:t>
        <a:bodyPr/>
        <a:lstStyle/>
        <a:p>
          <a:endParaRPr lang="fr-FR"/>
        </a:p>
      </dgm:t>
    </dgm:pt>
    <dgm:pt modelId="{7A8F57C8-F6FB-47B1-A0FE-DE7C0244E8D8}">
      <dgm:prSet phldrT="[Texte]"/>
      <dgm:spPr/>
      <dgm:t>
        <a:bodyPr/>
        <a:lstStyle/>
        <a:p>
          <a:r>
            <a:rPr lang="fr-FR" dirty="0" smtClean="0"/>
            <a:t>Authentification avec succès</a:t>
          </a:r>
          <a:endParaRPr lang="fr-FR" dirty="0"/>
        </a:p>
      </dgm:t>
    </dgm:pt>
    <dgm:pt modelId="{27B9FECD-1856-451B-918C-A0897780B00C}" type="parTrans" cxnId="{04798402-ACC2-4AE2-85C0-B9C74FA05D2C}">
      <dgm:prSet/>
      <dgm:spPr/>
      <dgm:t>
        <a:bodyPr/>
        <a:lstStyle/>
        <a:p>
          <a:endParaRPr lang="fr-FR"/>
        </a:p>
      </dgm:t>
    </dgm:pt>
    <dgm:pt modelId="{2C5686A5-77EE-45B7-9716-D26D57C968C4}" type="sibTrans" cxnId="{04798402-ACC2-4AE2-85C0-B9C74FA05D2C}">
      <dgm:prSet/>
      <dgm:spPr/>
      <dgm:t>
        <a:bodyPr/>
        <a:lstStyle/>
        <a:p>
          <a:endParaRPr lang="fr-FR"/>
        </a:p>
      </dgm:t>
    </dgm:pt>
    <dgm:pt modelId="{B3B119E9-1D3E-468A-92C0-DA1E13543C31}">
      <dgm:prSet phldrT="[Texte]"/>
      <dgm:spPr/>
      <dgm:t>
        <a:bodyPr/>
        <a:lstStyle/>
        <a:p>
          <a:r>
            <a:rPr lang="fr-FR" dirty="0" smtClean="0"/>
            <a:t>Erreur dans l’authentification</a:t>
          </a:r>
          <a:endParaRPr lang="fr-FR" dirty="0"/>
        </a:p>
      </dgm:t>
    </dgm:pt>
    <dgm:pt modelId="{88680F98-3A36-4383-B17D-390F451733E3}" type="parTrans" cxnId="{D50E2282-6490-465D-A6D4-DC3631870C0A}">
      <dgm:prSet/>
      <dgm:spPr/>
      <dgm:t>
        <a:bodyPr/>
        <a:lstStyle/>
        <a:p>
          <a:endParaRPr lang="fr-FR"/>
        </a:p>
      </dgm:t>
    </dgm:pt>
    <dgm:pt modelId="{CA4ECA88-BF85-43B7-A75D-BDFD9B7FF002}" type="sibTrans" cxnId="{D50E2282-6490-465D-A6D4-DC3631870C0A}">
      <dgm:prSet/>
      <dgm:spPr/>
      <dgm:t>
        <a:bodyPr/>
        <a:lstStyle/>
        <a:p>
          <a:endParaRPr lang="fr-FR"/>
        </a:p>
      </dgm:t>
    </dgm:pt>
    <dgm:pt modelId="{5B61D2CF-6606-4C29-8836-D1D0E46AD355}">
      <dgm:prSet phldrT="[Texte]"/>
      <dgm:spPr/>
      <dgm:t>
        <a:bodyPr/>
        <a:lstStyle/>
        <a:p>
          <a:r>
            <a:rPr lang="fr-FR" dirty="0" smtClean="0"/>
            <a:t>Renvoie d’une  </a:t>
          </a:r>
          <a:r>
            <a:rPr lang="fr-FR" dirty="0" smtClean="0"/>
            <a:t>réponse positive avec </a:t>
          </a:r>
          <a:r>
            <a:rPr lang="fr-FR" dirty="0" smtClean="0"/>
            <a:t>un code </a:t>
          </a:r>
          <a:r>
            <a:rPr lang="fr-FR" dirty="0" smtClean="0"/>
            <a:t>de connexion</a:t>
          </a:r>
          <a:endParaRPr lang="fr-FR" dirty="0"/>
        </a:p>
      </dgm:t>
    </dgm:pt>
    <dgm:pt modelId="{785E24AF-8DF0-4BB1-A2E0-FCC9F550C220}" type="parTrans" cxnId="{9F6BF098-639B-4220-98B1-F323B755E5F9}">
      <dgm:prSet/>
      <dgm:spPr/>
      <dgm:t>
        <a:bodyPr/>
        <a:lstStyle/>
        <a:p>
          <a:endParaRPr lang="fr-FR"/>
        </a:p>
      </dgm:t>
    </dgm:pt>
    <dgm:pt modelId="{1A73DC16-3FB5-40A6-B0FF-45D0B17F940B}" type="sibTrans" cxnId="{9F6BF098-639B-4220-98B1-F323B755E5F9}">
      <dgm:prSet/>
      <dgm:spPr/>
      <dgm:t>
        <a:bodyPr/>
        <a:lstStyle/>
        <a:p>
          <a:endParaRPr lang="fr-FR"/>
        </a:p>
      </dgm:t>
    </dgm:pt>
    <dgm:pt modelId="{B1F23294-C420-4EF5-87B0-7B43A39C2611}">
      <dgm:prSet phldrT="[Texte]"/>
      <dgm:spPr/>
      <dgm:t>
        <a:bodyPr/>
        <a:lstStyle/>
        <a:p>
          <a:r>
            <a:rPr lang="fr-FR" dirty="0" smtClean="0"/>
            <a:t>Retourne une </a:t>
          </a:r>
          <a:r>
            <a:rPr lang="fr-FR" dirty="0" smtClean="0"/>
            <a:t>erreur de connexion</a:t>
          </a:r>
          <a:endParaRPr lang="fr-FR" dirty="0"/>
        </a:p>
      </dgm:t>
    </dgm:pt>
    <dgm:pt modelId="{CE5806EC-72D9-4367-ACFF-24DB15F368A5}" type="parTrans" cxnId="{8160D65A-BB03-4D14-A1BE-F2E3E40E8CFB}">
      <dgm:prSet/>
      <dgm:spPr/>
      <dgm:t>
        <a:bodyPr/>
        <a:lstStyle/>
        <a:p>
          <a:endParaRPr lang="fr-FR"/>
        </a:p>
      </dgm:t>
    </dgm:pt>
    <dgm:pt modelId="{7EE5BF96-FF8C-45D6-99C6-3B81B2DF240F}" type="sibTrans" cxnId="{8160D65A-BB03-4D14-A1BE-F2E3E40E8CFB}">
      <dgm:prSet/>
      <dgm:spPr/>
      <dgm:t>
        <a:bodyPr/>
        <a:lstStyle/>
        <a:p>
          <a:endParaRPr lang="fr-FR"/>
        </a:p>
      </dgm:t>
    </dgm:pt>
    <dgm:pt modelId="{34994526-D54C-44DC-95EF-8C87526A2E23}" type="pres">
      <dgm:prSet presAssocID="{18EB4069-68E7-4733-8ED7-0ACB95FF224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50C47E3-DB5E-419A-966C-7117B27B3C0E}" type="pres">
      <dgm:prSet presAssocID="{E0D92D53-2673-4867-B0A0-01B1ED7896B9}" presName="root1" presStyleCnt="0"/>
      <dgm:spPr/>
    </dgm:pt>
    <dgm:pt modelId="{388A618C-5367-4872-B558-BCA3CA50FD64}" type="pres">
      <dgm:prSet presAssocID="{E0D92D53-2673-4867-B0A0-01B1ED7896B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C496E2C-509D-41FE-8FD1-1CB00CA0D5A7}" type="pres">
      <dgm:prSet presAssocID="{E0D92D53-2673-4867-B0A0-01B1ED7896B9}" presName="level2hierChild" presStyleCnt="0"/>
      <dgm:spPr/>
    </dgm:pt>
    <dgm:pt modelId="{E2635685-1FBC-43AD-8F4E-32F08E4A07DA}" type="pres">
      <dgm:prSet presAssocID="{93A3F131-CAF5-4B56-808D-B629D3BA8952}" presName="conn2-1" presStyleLbl="parChTrans1D2" presStyleIdx="0" presStyleCnt="1"/>
      <dgm:spPr/>
      <dgm:t>
        <a:bodyPr/>
        <a:lstStyle/>
        <a:p>
          <a:endParaRPr lang="fr-FR"/>
        </a:p>
      </dgm:t>
    </dgm:pt>
    <dgm:pt modelId="{6AB2F0B2-93E2-4575-A3E6-D32597B56AF8}" type="pres">
      <dgm:prSet presAssocID="{93A3F131-CAF5-4B56-808D-B629D3BA8952}" presName="connTx" presStyleLbl="parChTrans1D2" presStyleIdx="0" presStyleCnt="1"/>
      <dgm:spPr/>
      <dgm:t>
        <a:bodyPr/>
        <a:lstStyle/>
        <a:p>
          <a:endParaRPr lang="fr-FR"/>
        </a:p>
      </dgm:t>
    </dgm:pt>
    <dgm:pt modelId="{23143E58-5F54-4870-B9E1-D1E467F9B1D2}" type="pres">
      <dgm:prSet presAssocID="{EFE31989-D664-44CE-B715-FC2534ECB05D}" presName="root2" presStyleCnt="0"/>
      <dgm:spPr/>
    </dgm:pt>
    <dgm:pt modelId="{6EF15EE8-DC67-4DFD-8322-56DD9B117A9F}" type="pres">
      <dgm:prSet presAssocID="{EFE31989-D664-44CE-B715-FC2534ECB05D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EE8E30C-567F-4AC8-9960-5CBA41C772B7}" type="pres">
      <dgm:prSet presAssocID="{EFE31989-D664-44CE-B715-FC2534ECB05D}" presName="level3hierChild" presStyleCnt="0"/>
      <dgm:spPr/>
    </dgm:pt>
    <dgm:pt modelId="{198D3872-1445-4221-9E9E-D5B089218E7D}" type="pres">
      <dgm:prSet presAssocID="{002A96C7-043A-4D74-BCB5-C3A7C6A78E32}" presName="conn2-1" presStyleLbl="parChTrans1D3" presStyleIdx="0" presStyleCnt="1"/>
      <dgm:spPr/>
      <dgm:t>
        <a:bodyPr/>
        <a:lstStyle/>
        <a:p>
          <a:endParaRPr lang="fr-FR"/>
        </a:p>
      </dgm:t>
    </dgm:pt>
    <dgm:pt modelId="{A15907DB-D5D2-4A5D-8F78-5AC9772F8A85}" type="pres">
      <dgm:prSet presAssocID="{002A96C7-043A-4D74-BCB5-C3A7C6A78E32}" presName="connTx" presStyleLbl="parChTrans1D3" presStyleIdx="0" presStyleCnt="1"/>
      <dgm:spPr/>
      <dgm:t>
        <a:bodyPr/>
        <a:lstStyle/>
        <a:p>
          <a:endParaRPr lang="fr-FR"/>
        </a:p>
      </dgm:t>
    </dgm:pt>
    <dgm:pt modelId="{722DD613-611F-415D-A291-801EF94F7FA1}" type="pres">
      <dgm:prSet presAssocID="{9EE8C273-254A-42B4-BD92-0E0DB2459D94}" presName="root2" presStyleCnt="0"/>
      <dgm:spPr/>
    </dgm:pt>
    <dgm:pt modelId="{B369F916-210E-4A0F-9B5D-D146F990F4B6}" type="pres">
      <dgm:prSet presAssocID="{9EE8C273-254A-42B4-BD92-0E0DB2459D94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8BC037B-D204-4F35-9DBB-011934E1BD69}" type="pres">
      <dgm:prSet presAssocID="{9EE8C273-254A-42B4-BD92-0E0DB2459D94}" presName="level3hierChild" presStyleCnt="0"/>
      <dgm:spPr/>
    </dgm:pt>
    <dgm:pt modelId="{A9FF6CF2-32DD-4200-A7C1-F62C0D24F4D0}" type="pres">
      <dgm:prSet presAssocID="{27B9FECD-1856-451B-918C-A0897780B00C}" presName="conn2-1" presStyleLbl="parChTrans1D4" presStyleIdx="0" presStyleCnt="4"/>
      <dgm:spPr/>
      <dgm:t>
        <a:bodyPr/>
        <a:lstStyle/>
        <a:p>
          <a:endParaRPr lang="fr-FR"/>
        </a:p>
      </dgm:t>
    </dgm:pt>
    <dgm:pt modelId="{8BD9CD1F-B20D-461D-B1E8-3BE01C362920}" type="pres">
      <dgm:prSet presAssocID="{27B9FECD-1856-451B-918C-A0897780B00C}" presName="connTx" presStyleLbl="parChTrans1D4" presStyleIdx="0" presStyleCnt="4"/>
      <dgm:spPr/>
      <dgm:t>
        <a:bodyPr/>
        <a:lstStyle/>
        <a:p>
          <a:endParaRPr lang="fr-FR"/>
        </a:p>
      </dgm:t>
    </dgm:pt>
    <dgm:pt modelId="{CE95E4A1-1650-4C50-A311-DB67DB426AFC}" type="pres">
      <dgm:prSet presAssocID="{7A8F57C8-F6FB-47B1-A0FE-DE7C0244E8D8}" presName="root2" presStyleCnt="0"/>
      <dgm:spPr/>
    </dgm:pt>
    <dgm:pt modelId="{EF772B8E-394A-460D-A8C6-BDFCB63EE043}" type="pres">
      <dgm:prSet presAssocID="{7A8F57C8-F6FB-47B1-A0FE-DE7C0244E8D8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C17D467-2351-4DEF-9C4F-D2D1EE7B73BA}" type="pres">
      <dgm:prSet presAssocID="{7A8F57C8-F6FB-47B1-A0FE-DE7C0244E8D8}" presName="level3hierChild" presStyleCnt="0"/>
      <dgm:spPr/>
    </dgm:pt>
    <dgm:pt modelId="{187B99BC-A28F-4BD8-8F9F-E8D12A3F2263}" type="pres">
      <dgm:prSet presAssocID="{785E24AF-8DF0-4BB1-A2E0-FCC9F550C220}" presName="conn2-1" presStyleLbl="parChTrans1D4" presStyleIdx="1" presStyleCnt="4"/>
      <dgm:spPr/>
      <dgm:t>
        <a:bodyPr/>
        <a:lstStyle/>
        <a:p>
          <a:endParaRPr lang="fr-FR"/>
        </a:p>
      </dgm:t>
    </dgm:pt>
    <dgm:pt modelId="{ACE6F14C-B1A0-4811-8706-FC87839D7686}" type="pres">
      <dgm:prSet presAssocID="{785E24AF-8DF0-4BB1-A2E0-FCC9F550C220}" presName="connTx" presStyleLbl="parChTrans1D4" presStyleIdx="1" presStyleCnt="4"/>
      <dgm:spPr/>
      <dgm:t>
        <a:bodyPr/>
        <a:lstStyle/>
        <a:p>
          <a:endParaRPr lang="fr-FR"/>
        </a:p>
      </dgm:t>
    </dgm:pt>
    <dgm:pt modelId="{79445A09-BDDB-456C-8D8B-3C3E1BED038A}" type="pres">
      <dgm:prSet presAssocID="{5B61D2CF-6606-4C29-8836-D1D0E46AD355}" presName="root2" presStyleCnt="0"/>
      <dgm:spPr/>
    </dgm:pt>
    <dgm:pt modelId="{FA4D12DB-CFAC-4B6C-A2A6-454BCC916D3C}" type="pres">
      <dgm:prSet presAssocID="{5B61D2CF-6606-4C29-8836-D1D0E46AD355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1FCC0B3-8BF9-4DBC-8764-830C23E7E17B}" type="pres">
      <dgm:prSet presAssocID="{5B61D2CF-6606-4C29-8836-D1D0E46AD355}" presName="level3hierChild" presStyleCnt="0"/>
      <dgm:spPr/>
    </dgm:pt>
    <dgm:pt modelId="{79C0C19C-D804-4687-B15B-AB9ABD3A65E6}" type="pres">
      <dgm:prSet presAssocID="{88680F98-3A36-4383-B17D-390F451733E3}" presName="conn2-1" presStyleLbl="parChTrans1D4" presStyleIdx="2" presStyleCnt="4"/>
      <dgm:spPr/>
      <dgm:t>
        <a:bodyPr/>
        <a:lstStyle/>
        <a:p>
          <a:endParaRPr lang="fr-FR"/>
        </a:p>
      </dgm:t>
    </dgm:pt>
    <dgm:pt modelId="{61F2E103-8999-4FE1-8023-0694DF82A853}" type="pres">
      <dgm:prSet presAssocID="{88680F98-3A36-4383-B17D-390F451733E3}" presName="connTx" presStyleLbl="parChTrans1D4" presStyleIdx="2" presStyleCnt="4"/>
      <dgm:spPr/>
      <dgm:t>
        <a:bodyPr/>
        <a:lstStyle/>
        <a:p>
          <a:endParaRPr lang="fr-FR"/>
        </a:p>
      </dgm:t>
    </dgm:pt>
    <dgm:pt modelId="{DFA825EF-F19E-4D76-8A89-1441DF8168B2}" type="pres">
      <dgm:prSet presAssocID="{B3B119E9-1D3E-468A-92C0-DA1E13543C31}" presName="root2" presStyleCnt="0"/>
      <dgm:spPr/>
    </dgm:pt>
    <dgm:pt modelId="{16F30471-B33D-460E-AB92-E8E3E160696A}" type="pres">
      <dgm:prSet presAssocID="{B3B119E9-1D3E-468A-92C0-DA1E13543C31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6077796-235E-4FEF-82F7-9B75057025F2}" type="pres">
      <dgm:prSet presAssocID="{B3B119E9-1D3E-468A-92C0-DA1E13543C31}" presName="level3hierChild" presStyleCnt="0"/>
      <dgm:spPr/>
    </dgm:pt>
    <dgm:pt modelId="{B9DE6774-2AFB-41E0-AE5A-A0F54F9ED376}" type="pres">
      <dgm:prSet presAssocID="{CE5806EC-72D9-4367-ACFF-24DB15F368A5}" presName="conn2-1" presStyleLbl="parChTrans1D4" presStyleIdx="3" presStyleCnt="4"/>
      <dgm:spPr/>
      <dgm:t>
        <a:bodyPr/>
        <a:lstStyle/>
        <a:p>
          <a:endParaRPr lang="fr-FR"/>
        </a:p>
      </dgm:t>
    </dgm:pt>
    <dgm:pt modelId="{735DFA7A-9B58-4529-BF0D-22B467415651}" type="pres">
      <dgm:prSet presAssocID="{CE5806EC-72D9-4367-ACFF-24DB15F368A5}" presName="connTx" presStyleLbl="parChTrans1D4" presStyleIdx="3" presStyleCnt="4"/>
      <dgm:spPr/>
      <dgm:t>
        <a:bodyPr/>
        <a:lstStyle/>
        <a:p>
          <a:endParaRPr lang="fr-FR"/>
        </a:p>
      </dgm:t>
    </dgm:pt>
    <dgm:pt modelId="{33091D34-F26C-46E3-899D-0DD867F3571D}" type="pres">
      <dgm:prSet presAssocID="{B1F23294-C420-4EF5-87B0-7B43A39C2611}" presName="root2" presStyleCnt="0"/>
      <dgm:spPr/>
    </dgm:pt>
    <dgm:pt modelId="{6FDB8B4C-D7D3-41C4-BD08-14E559A4E8DF}" type="pres">
      <dgm:prSet presAssocID="{B1F23294-C420-4EF5-87B0-7B43A39C2611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E4A3A46-0391-4628-9C07-B82A1DF1A4AD}" type="pres">
      <dgm:prSet presAssocID="{B1F23294-C420-4EF5-87B0-7B43A39C2611}" presName="level3hierChild" presStyleCnt="0"/>
      <dgm:spPr/>
    </dgm:pt>
  </dgm:ptLst>
  <dgm:cxnLst>
    <dgm:cxn modelId="{D50E2282-6490-465D-A6D4-DC3631870C0A}" srcId="{9EE8C273-254A-42B4-BD92-0E0DB2459D94}" destId="{B3B119E9-1D3E-468A-92C0-DA1E13543C31}" srcOrd="1" destOrd="0" parTransId="{88680F98-3A36-4383-B17D-390F451733E3}" sibTransId="{CA4ECA88-BF85-43B7-A75D-BDFD9B7FF002}"/>
    <dgm:cxn modelId="{408FC1CD-94DF-4DD0-9487-35235DAE72CD}" type="presOf" srcId="{CE5806EC-72D9-4367-ACFF-24DB15F368A5}" destId="{735DFA7A-9B58-4529-BF0D-22B467415651}" srcOrd="1" destOrd="0" presId="urn:microsoft.com/office/officeart/2005/8/layout/hierarchy2"/>
    <dgm:cxn modelId="{94DC4A51-F5ED-4D9F-B51E-9CE869A5FB0A}" type="presOf" srcId="{B3B119E9-1D3E-468A-92C0-DA1E13543C31}" destId="{16F30471-B33D-460E-AB92-E8E3E160696A}" srcOrd="0" destOrd="0" presId="urn:microsoft.com/office/officeart/2005/8/layout/hierarchy2"/>
    <dgm:cxn modelId="{4815A56D-2875-462B-8514-46252907A098}" type="presOf" srcId="{27B9FECD-1856-451B-918C-A0897780B00C}" destId="{A9FF6CF2-32DD-4200-A7C1-F62C0D24F4D0}" srcOrd="0" destOrd="0" presId="urn:microsoft.com/office/officeart/2005/8/layout/hierarchy2"/>
    <dgm:cxn modelId="{07A6D569-0075-4213-B343-53DDB027A5EE}" srcId="{18EB4069-68E7-4733-8ED7-0ACB95FF2248}" destId="{E0D92D53-2673-4867-B0A0-01B1ED7896B9}" srcOrd="0" destOrd="0" parTransId="{EC560D49-5718-40B9-B141-51762A660407}" sibTransId="{1616BD1D-09B2-4845-8ECF-27D493AC598B}"/>
    <dgm:cxn modelId="{5B229F52-9A06-4963-8125-532AFB7C26A1}" type="presOf" srcId="{B1F23294-C420-4EF5-87B0-7B43A39C2611}" destId="{6FDB8B4C-D7D3-41C4-BD08-14E559A4E8DF}" srcOrd="0" destOrd="0" presId="urn:microsoft.com/office/officeart/2005/8/layout/hierarchy2"/>
    <dgm:cxn modelId="{44FEFB8B-8CC0-49D7-A7D5-24436D024CEB}" srcId="{E0D92D53-2673-4867-B0A0-01B1ED7896B9}" destId="{EFE31989-D664-44CE-B715-FC2534ECB05D}" srcOrd="0" destOrd="0" parTransId="{93A3F131-CAF5-4B56-808D-B629D3BA8952}" sibTransId="{DBD0F2F4-1E29-4BEF-AC06-ECA029A7BF10}"/>
    <dgm:cxn modelId="{B48DAF5B-EDD0-4437-82A6-3B51FF7554F2}" type="presOf" srcId="{785E24AF-8DF0-4BB1-A2E0-FCC9F550C220}" destId="{ACE6F14C-B1A0-4811-8706-FC87839D7686}" srcOrd="1" destOrd="0" presId="urn:microsoft.com/office/officeart/2005/8/layout/hierarchy2"/>
    <dgm:cxn modelId="{CCD112CF-3385-4280-8E72-9A9DBAFADBBD}" type="presOf" srcId="{CE5806EC-72D9-4367-ACFF-24DB15F368A5}" destId="{B9DE6774-2AFB-41E0-AE5A-A0F54F9ED376}" srcOrd="0" destOrd="0" presId="urn:microsoft.com/office/officeart/2005/8/layout/hierarchy2"/>
    <dgm:cxn modelId="{8160D65A-BB03-4D14-A1BE-F2E3E40E8CFB}" srcId="{B3B119E9-1D3E-468A-92C0-DA1E13543C31}" destId="{B1F23294-C420-4EF5-87B0-7B43A39C2611}" srcOrd="0" destOrd="0" parTransId="{CE5806EC-72D9-4367-ACFF-24DB15F368A5}" sibTransId="{7EE5BF96-FF8C-45D6-99C6-3B81B2DF240F}"/>
    <dgm:cxn modelId="{04798402-ACC2-4AE2-85C0-B9C74FA05D2C}" srcId="{9EE8C273-254A-42B4-BD92-0E0DB2459D94}" destId="{7A8F57C8-F6FB-47B1-A0FE-DE7C0244E8D8}" srcOrd="0" destOrd="0" parTransId="{27B9FECD-1856-451B-918C-A0897780B00C}" sibTransId="{2C5686A5-77EE-45B7-9716-D26D57C968C4}"/>
    <dgm:cxn modelId="{1CC40EC1-5985-41F1-A366-E02894024C4B}" type="presOf" srcId="{E0D92D53-2673-4867-B0A0-01B1ED7896B9}" destId="{388A618C-5367-4872-B558-BCA3CA50FD64}" srcOrd="0" destOrd="0" presId="urn:microsoft.com/office/officeart/2005/8/layout/hierarchy2"/>
    <dgm:cxn modelId="{28C30449-3911-4A62-A072-16C6891ED732}" type="presOf" srcId="{88680F98-3A36-4383-B17D-390F451733E3}" destId="{61F2E103-8999-4FE1-8023-0694DF82A853}" srcOrd="1" destOrd="0" presId="urn:microsoft.com/office/officeart/2005/8/layout/hierarchy2"/>
    <dgm:cxn modelId="{AB6E7BFB-1B7D-4F2E-8BFB-B9A939B6E0BE}" type="presOf" srcId="{7A8F57C8-F6FB-47B1-A0FE-DE7C0244E8D8}" destId="{EF772B8E-394A-460D-A8C6-BDFCB63EE043}" srcOrd="0" destOrd="0" presId="urn:microsoft.com/office/officeart/2005/8/layout/hierarchy2"/>
    <dgm:cxn modelId="{31635A39-F5A9-4E85-A6B4-82D252E98A51}" type="presOf" srcId="{EFE31989-D664-44CE-B715-FC2534ECB05D}" destId="{6EF15EE8-DC67-4DFD-8322-56DD9B117A9F}" srcOrd="0" destOrd="0" presId="urn:microsoft.com/office/officeart/2005/8/layout/hierarchy2"/>
    <dgm:cxn modelId="{D7B94132-BEFD-47C0-97E3-48FAE9CB47AD}" type="presOf" srcId="{93A3F131-CAF5-4B56-808D-B629D3BA8952}" destId="{E2635685-1FBC-43AD-8F4E-32F08E4A07DA}" srcOrd="0" destOrd="0" presId="urn:microsoft.com/office/officeart/2005/8/layout/hierarchy2"/>
    <dgm:cxn modelId="{1E34761A-5F63-4B9D-BE5C-E5D8AB39CF3A}" type="presOf" srcId="{002A96C7-043A-4D74-BCB5-C3A7C6A78E32}" destId="{198D3872-1445-4221-9E9E-D5B089218E7D}" srcOrd="0" destOrd="0" presId="urn:microsoft.com/office/officeart/2005/8/layout/hierarchy2"/>
    <dgm:cxn modelId="{B91B9F03-29B1-44A0-8112-E17ABE008F4E}" type="presOf" srcId="{785E24AF-8DF0-4BB1-A2E0-FCC9F550C220}" destId="{187B99BC-A28F-4BD8-8F9F-E8D12A3F2263}" srcOrd="0" destOrd="0" presId="urn:microsoft.com/office/officeart/2005/8/layout/hierarchy2"/>
    <dgm:cxn modelId="{35E4B0DD-04A5-4B3E-AD7B-309D1141A8C3}" type="presOf" srcId="{88680F98-3A36-4383-B17D-390F451733E3}" destId="{79C0C19C-D804-4687-B15B-AB9ABD3A65E6}" srcOrd="0" destOrd="0" presId="urn:microsoft.com/office/officeart/2005/8/layout/hierarchy2"/>
    <dgm:cxn modelId="{3E0439A3-50CD-4DFD-A7CE-9B21C3B16B26}" type="presOf" srcId="{93A3F131-CAF5-4B56-808D-B629D3BA8952}" destId="{6AB2F0B2-93E2-4575-A3E6-D32597B56AF8}" srcOrd="1" destOrd="0" presId="urn:microsoft.com/office/officeart/2005/8/layout/hierarchy2"/>
    <dgm:cxn modelId="{E2CE8468-1BC6-4C82-939D-E27BE99D7CE3}" type="presOf" srcId="{18EB4069-68E7-4733-8ED7-0ACB95FF2248}" destId="{34994526-D54C-44DC-95EF-8C87526A2E23}" srcOrd="0" destOrd="0" presId="urn:microsoft.com/office/officeart/2005/8/layout/hierarchy2"/>
    <dgm:cxn modelId="{9441F5C5-BC71-4C2A-8E83-C5226BB67A3F}" type="presOf" srcId="{5B61D2CF-6606-4C29-8836-D1D0E46AD355}" destId="{FA4D12DB-CFAC-4B6C-A2A6-454BCC916D3C}" srcOrd="0" destOrd="0" presId="urn:microsoft.com/office/officeart/2005/8/layout/hierarchy2"/>
    <dgm:cxn modelId="{00D04A9D-F5CB-4073-80FE-19D3C440D906}" type="presOf" srcId="{002A96C7-043A-4D74-BCB5-C3A7C6A78E32}" destId="{A15907DB-D5D2-4A5D-8F78-5AC9772F8A85}" srcOrd="1" destOrd="0" presId="urn:microsoft.com/office/officeart/2005/8/layout/hierarchy2"/>
    <dgm:cxn modelId="{9F6BF098-639B-4220-98B1-F323B755E5F9}" srcId="{7A8F57C8-F6FB-47B1-A0FE-DE7C0244E8D8}" destId="{5B61D2CF-6606-4C29-8836-D1D0E46AD355}" srcOrd="0" destOrd="0" parTransId="{785E24AF-8DF0-4BB1-A2E0-FCC9F550C220}" sibTransId="{1A73DC16-3FB5-40A6-B0FF-45D0B17F940B}"/>
    <dgm:cxn modelId="{5B7AF666-C124-4EAA-BB8E-79BE87F13717}" type="presOf" srcId="{27B9FECD-1856-451B-918C-A0897780B00C}" destId="{8BD9CD1F-B20D-461D-B1E8-3BE01C362920}" srcOrd="1" destOrd="0" presId="urn:microsoft.com/office/officeart/2005/8/layout/hierarchy2"/>
    <dgm:cxn modelId="{ACA47F70-890F-4A68-9B8D-BD6BC4EEA2EF}" srcId="{EFE31989-D664-44CE-B715-FC2534ECB05D}" destId="{9EE8C273-254A-42B4-BD92-0E0DB2459D94}" srcOrd="0" destOrd="0" parTransId="{002A96C7-043A-4D74-BCB5-C3A7C6A78E32}" sibTransId="{FA598DF0-7443-492E-A60A-A9465A7145B6}"/>
    <dgm:cxn modelId="{5CE38605-A92B-4B3D-984C-F59D17DA37E8}" type="presOf" srcId="{9EE8C273-254A-42B4-BD92-0E0DB2459D94}" destId="{B369F916-210E-4A0F-9B5D-D146F990F4B6}" srcOrd="0" destOrd="0" presId="urn:microsoft.com/office/officeart/2005/8/layout/hierarchy2"/>
    <dgm:cxn modelId="{D9838846-91F0-42FD-8A63-6CCE5762E957}" type="presParOf" srcId="{34994526-D54C-44DC-95EF-8C87526A2E23}" destId="{C50C47E3-DB5E-419A-966C-7117B27B3C0E}" srcOrd="0" destOrd="0" presId="urn:microsoft.com/office/officeart/2005/8/layout/hierarchy2"/>
    <dgm:cxn modelId="{CB011E76-EA61-493B-93C4-00DDF0B38490}" type="presParOf" srcId="{C50C47E3-DB5E-419A-966C-7117B27B3C0E}" destId="{388A618C-5367-4872-B558-BCA3CA50FD64}" srcOrd="0" destOrd="0" presId="urn:microsoft.com/office/officeart/2005/8/layout/hierarchy2"/>
    <dgm:cxn modelId="{1DDE319B-9CB2-4F83-A387-9D6FCE1F0E1F}" type="presParOf" srcId="{C50C47E3-DB5E-419A-966C-7117B27B3C0E}" destId="{AC496E2C-509D-41FE-8FD1-1CB00CA0D5A7}" srcOrd="1" destOrd="0" presId="urn:microsoft.com/office/officeart/2005/8/layout/hierarchy2"/>
    <dgm:cxn modelId="{98184EE4-1254-4917-B164-47328C3A0CB8}" type="presParOf" srcId="{AC496E2C-509D-41FE-8FD1-1CB00CA0D5A7}" destId="{E2635685-1FBC-43AD-8F4E-32F08E4A07DA}" srcOrd="0" destOrd="0" presId="urn:microsoft.com/office/officeart/2005/8/layout/hierarchy2"/>
    <dgm:cxn modelId="{96A8AD42-C9A4-4E62-A2BA-278B4D049E75}" type="presParOf" srcId="{E2635685-1FBC-43AD-8F4E-32F08E4A07DA}" destId="{6AB2F0B2-93E2-4575-A3E6-D32597B56AF8}" srcOrd="0" destOrd="0" presId="urn:microsoft.com/office/officeart/2005/8/layout/hierarchy2"/>
    <dgm:cxn modelId="{0D12B4A3-0B94-44C5-BB1D-51893C1B5337}" type="presParOf" srcId="{AC496E2C-509D-41FE-8FD1-1CB00CA0D5A7}" destId="{23143E58-5F54-4870-B9E1-D1E467F9B1D2}" srcOrd="1" destOrd="0" presId="urn:microsoft.com/office/officeart/2005/8/layout/hierarchy2"/>
    <dgm:cxn modelId="{E51F6F86-FD06-4A32-9417-4F32B6531641}" type="presParOf" srcId="{23143E58-5F54-4870-B9E1-D1E467F9B1D2}" destId="{6EF15EE8-DC67-4DFD-8322-56DD9B117A9F}" srcOrd="0" destOrd="0" presId="urn:microsoft.com/office/officeart/2005/8/layout/hierarchy2"/>
    <dgm:cxn modelId="{FC3B85BE-64C1-4496-A133-FA89D9BB2F3C}" type="presParOf" srcId="{23143E58-5F54-4870-B9E1-D1E467F9B1D2}" destId="{9EE8E30C-567F-4AC8-9960-5CBA41C772B7}" srcOrd="1" destOrd="0" presId="urn:microsoft.com/office/officeart/2005/8/layout/hierarchy2"/>
    <dgm:cxn modelId="{F3D66352-C3E4-4296-95F2-C673AE8BD80B}" type="presParOf" srcId="{9EE8E30C-567F-4AC8-9960-5CBA41C772B7}" destId="{198D3872-1445-4221-9E9E-D5B089218E7D}" srcOrd="0" destOrd="0" presId="urn:microsoft.com/office/officeart/2005/8/layout/hierarchy2"/>
    <dgm:cxn modelId="{05F7171B-1DAB-47B6-B3D6-989A9119168E}" type="presParOf" srcId="{198D3872-1445-4221-9E9E-D5B089218E7D}" destId="{A15907DB-D5D2-4A5D-8F78-5AC9772F8A85}" srcOrd="0" destOrd="0" presId="urn:microsoft.com/office/officeart/2005/8/layout/hierarchy2"/>
    <dgm:cxn modelId="{83A192A3-A2AC-49F4-AF63-A7366FA0D796}" type="presParOf" srcId="{9EE8E30C-567F-4AC8-9960-5CBA41C772B7}" destId="{722DD613-611F-415D-A291-801EF94F7FA1}" srcOrd="1" destOrd="0" presId="urn:microsoft.com/office/officeart/2005/8/layout/hierarchy2"/>
    <dgm:cxn modelId="{9D3C42F7-DEC9-449F-9839-49FDBD7549CC}" type="presParOf" srcId="{722DD613-611F-415D-A291-801EF94F7FA1}" destId="{B369F916-210E-4A0F-9B5D-D146F990F4B6}" srcOrd="0" destOrd="0" presId="urn:microsoft.com/office/officeart/2005/8/layout/hierarchy2"/>
    <dgm:cxn modelId="{766CF1BA-DA15-4726-AD6C-199331035235}" type="presParOf" srcId="{722DD613-611F-415D-A291-801EF94F7FA1}" destId="{38BC037B-D204-4F35-9DBB-011934E1BD69}" srcOrd="1" destOrd="0" presId="urn:microsoft.com/office/officeart/2005/8/layout/hierarchy2"/>
    <dgm:cxn modelId="{24D190FB-DBDD-4A06-8068-5A1081D65352}" type="presParOf" srcId="{38BC037B-D204-4F35-9DBB-011934E1BD69}" destId="{A9FF6CF2-32DD-4200-A7C1-F62C0D24F4D0}" srcOrd="0" destOrd="0" presId="urn:microsoft.com/office/officeart/2005/8/layout/hierarchy2"/>
    <dgm:cxn modelId="{26915B19-D86F-49AF-BC08-6272646309B5}" type="presParOf" srcId="{A9FF6CF2-32DD-4200-A7C1-F62C0D24F4D0}" destId="{8BD9CD1F-B20D-461D-B1E8-3BE01C362920}" srcOrd="0" destOrd="0" presId="urn:microsoft.com/office/officeart/2005/8/layout/hierarchy2"/>
    <dgm:cxn modelId="{131EC518-DE9E-495C-83A2-9972523E50F4}" type="presParOf" srcId="{38BC037B-D204-4F35-9DBB-011934E1BD69}" destId="{CE95E4A1-1650-4C50-A311-DB67DB426AFC}" srcOrd="1" destOrd="0" presId="urn:microsoft.com/office/officeart/2005/8/layout/hierarchy2"/>
    <dgm:cxn modelId="{5D5D10F8-8B8F-4010-9267-AB292AE5A749}" type="presParOf" srcId="{CE95E4A1-1650-4C50-A311-DB67DB426AFC}" destId="{EF772B8E-394A-460D-A8C6-BDFCB63EE043}" srcOrd="0" destOrd="0" presId="urn:microsoft.com/office/officeart/2005/8/layout/hierarchy2"/>
    <dgm:cxn modelId="{A2AA98F9-EE2B-4EA2-BCDB-8FB0AC3B1D84}" type="presParOf" srcId="{CE95E4A1-1650-4C50-A311-DB67DB426AFC}" destId="{8C17D467-2351-4DEF-9C4F-D2D1EE7B73BA}" srcOrd="1" destOrd="0" presId="urn:microsoft.com/office/officeart/2005/8/layout/hierarchy2"/>
    <dgm:cxn modelId="{6969CA7A-DCA8-4CCE-B7D2-B7803AA18C14}" type="presParOf" srcId="{8C17D467-2351-4DEF-9C4F-D2D1EE7B73BA}" destId="{187B99BC-A28F-4BD8-8F9F-E8D12A3F2263}" srcOrd="0" destOrd="0" presId="urn:microsoft.com/office/officeart/2005/8/layout/hierarchy2"/>
    <dgm:cxn modelId="{999AE98E-E044-4BA5-9772-67BA644B1189}" type="presParOf" srcId="{187B99BC-A28F-4BD8-8F9F-E8D12A3F2263}" destId="{ACE6F14C-B1A0-4811-8706-FC87839D7686}" srcOrd="0" destOrd="0" presId="urn:microsoft.com/office/officeart/2005/8/layout/hierarchy2"/>
    <dgm:cxn modelId="{4B8758B5-9209-4437-9083-C444534F0BA0}" type="presParOf" srcId="{8C17D467-2351-4DEF-9C4F-D2D1EE7B73BA}" destId="{79445A09-BDDB-456C-8D8B-3C3E1BED038A}" srcOrd="1" destOrd="0" presId="urn:microsoft.com/office/officeart/2005/8/layout/hierarchy2"/>
    <dgm:cxn modelId="{BFF093DB-5834-4573-A6BE-9937879BEEB6}" type="presParOf" srcId="{79445A09-BDDB-456C-8D8B-3C3E1BED038A}" destId="{FA4D12DB-CFAC-4B6C-A2A6-454BCC916D3C}" srcOrd="0" destOrd="0" presId="urn:microsoft.com/office/officeart/2005/8/layout/hierarchy2"/>
    <dgm:cxn modelId="{D728E9A4-009D-4D29-809D-8FA63566A808}" type="presParOf" srcId="{79445A09-BDDB-456C-8D8B-3C3E1BED038A}" destId="{D1FCC0B3-8BF9-4DBC-8764-830C23E7E17B}" srcOrd="1" destOrd="0" presId="urn:microsoft.com/office/officeart/2005/8/layout/hierarchy2"/>
    <dgm:cxn modelId="{7DB61AE8-55C5-48D2-BB4E-AFE2FE64D1F3}" type="presParOf" srcId="{38BC037B-D204-4F35-9DBB-011934E1BD69}" destId="{79C0C19C-D804-4687-B15B-AB9ABD3A65E6}" srcOrd="2" destOrd="0" presId="urn:microsoft.com/office/officeart/2005/8/layout/hierarchy2"/>
    <dgm:cxn modelId="{06F4694B-3861-472A-A1D2-2AFFB0531823}" type="presParOf" srcId="{79C0C19C-D804-4687-B15B-AB9ABD3A65E6}" destId="{61F2E103-8999-4FE1-8023-0694DF82A853}" srcOrd="0" destOrd="0" presId="urn:microsoft.com/office/officeart/2005/8/layout/hierarchy2"/>
    <dgm:cxn modelId="{D2B9FD34-F978-46A0-960D-E1EFDD75D01A}" type="presParOf" srcId="{38BC037B-D204-4F35-9DBB-011934E1BD69}" destId="{DFA825EF-F19E-4D76-8A89-1441DF8168B2}" srcOrd="3" destOrd="0" presId="urn:microsoft.com/office/officeart/2005/8/layout/hierarchy2"/>
    <dgm:cxn modelId="{656346FF-C56B-4AA7-A925-7102AEB180E9}" type="presParOf" srcId="{DFA825EF-F19E-4D76-8A89-1441DF8168B2}" destId="{16F30471-B33D-460E-AB92-E8E3E160696A}" srcOrd="0" destOrd="0" presId="urn:microsoft.com/office/officeart/2005/8/layout/hierarchy2"/>
    <dgm:cxn modelId="{ACEB4412-A88E-4D31-B92D-9F07D9E9BF04}" type="presParOf" srcId="{DFA825EF-F19E-4D76-8A89-1441DF8168B2}" destId="{56077796-235E-4FEF-82F7-9B75057025F2}" srcOrd="1" destOrd="0" presId="urn:microsoft.com/office/officeart/2005/8/layout/hierarchy2"/>
    <dgm:cxn modelId="{FF3769D6-CDAD-4D32-8247-63F04110DBBA}" type="presParOf" srcId="{56077796-235E-4FEF-82F7-9B75057025F2}" destId="{B9DE6774-2AFB-41E0-AE5A-A0F54F9ED376}" srcOrd="0" destOrd="0" presId="urn:microsoft.com/office/officeart/2005/8/layout/hierarchy2"/>
    <dgm:cxn modelId="{773AAF13-BA1B-49F0-95BB-A0C809E22F69}" type="presParOf" srcId="{B9DE6774-2AFB-41E0-AE5A-A0F54F9ED376}" destId="{735DFA7A-9B58-4529-BF0D-22B467415651}" srcOrd="0" destOrd="0" presId="urn:microsoft.com/office/officeart/2005/8/layout/hierarchy2"/>
    <dgm:cxn modelId="{E961C15D-F2CD-4E72-914E-7F0520A0C306}" type="presParOf" srcId="{56077796-235E-4FEF-82F7-9B75057025F2}" destId="{33091D34-F26C-46E3-899D-0DD867F3571D}" srcOrd="1" destOrd="0" presId="urn:microsoft.com/office/officeart/2005/8/layout/hierarchy2"/>
    <dgm:cxn modelId="{3E8096EA-F5CD-403B-852A-CBF2214D7DB9}" type="presParOf" srcId="{33091D34-F26C-46E3-899D-0DD867F3571D}" destId="{6FDB8B4C-D7D3-41C4-BD08-14E559A4E8DF}" srcOrd="0" destOrd="0" presId="urn:microsoft.com/office/officeart/2005/8/layout/hierarchy2"/>
    <dgm:cxn modelId="{A80CFC33-5595-4842-87B6-C3F5D6B82DEC}" type="presParOf" srcId="{33091D34-F26C-46E3-899D-0DD867F3571D}" destId="{5E4A3A46-0391-4628-9C07-B82A1DF1A4A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8BD8E8-E788-44CF-88F3-EC63BC71530C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B678664A-ACEA-451B-981A-B45427B24A26}">
      <dgm:prSet phldrT="[Texte]"/>
      <dgm:spPr/>
      <dgm:t>
        <a:bodyPr/>
        <a:lstStyle/>
        <a:p>
          <a:r>
            <a:rPr lang="fr-FR" dirty="0" smtClean="0"/>
            <a:t>Récupération</a:t>
          </a:r>
          <a:endParaRPr lang="fr-FR" dirty="0"/>
        </a:p>
      </dgm:t>
    </dgm:pt>
    <dgm:pt modelId="{A36411E7-E3FB-4322-A4E5-D9B7B897C034}" type="parTrans" cxnId="{60AC70B4-BBF1-479B-A976-839595275386}">
      <dgm:prSet/>
      <dgm:spPr/>
      <dgm:t>
        <a:bodyPr/>
        <a:lstStyle/>
        <a:p>
          <a:endParaRPr lang="fr-FR"/>
        </a:p>
      </dgm:t>
    </dgm:pt>
    <dgm:pt modelId="{AC89ACA7-BD62-42FE-B0ED-0DEA41B69FB4}" type="sibTrans" cxnId="{60AC70B4-BBF1-479B-A976-839595275386}">
      <dgm:prSet/>
      <dgm:spPr/>
      <dgm:t>
        <a:bodyPr/>
        <a:lstStyle/>
        <a:p>
          <a:endParaRPr lang="fr-FR"/>
        </a:p>
      </dgm:t>
    </dgm:pt>
    <dgm:pt modelId="{92026CEF-0FDD-4CC6-8567-BAD6324C1EB2}">
      <dgm:prSet phldrT="[Texte]"/>
      <dgm:spPr/>
      <dgm:t>
        <a:bodyPr/>
        <a:lstStyle/>
        <a:p>
          <a:r>
            <a:rPr lang="fr-FR" dirty="0" smtClean="0"/>
            <a:t>Choix du répertoire ou récupérer les fichiers</a:t>
          </a:r>
          <a:endParaRPr lang="fr-FR" dirty="0"/>
        </a:p>
      </dgm:t>
    </dgm:pt>
    <dgm:pt modelId="{CA858ED3-042F-435C-B51B-74AA6174A927}" type="parTrans" cxnId="{BDA0E6AF-E0AB-4CFC-9C1C-10516A72C75B}">
      <dgm:prSet/>
      <dgm:spPr/>
      <dgm:t>
        <a:bodyPr/>
        <a:lstStyle/>
        <a:p>
          <a:endParaRPr lang="fr-FR"/>
        </a:p>
      </dgm:t>
    </dgm:pt>
    <dgm:pt modelId="{57065AF7-5FA6-4053-83F1-D0A1D3147055}" type="sibTrans" cxnId="{BDA0E6AF-E0AB-4CFC-9C1C-10516A72C75B}">
      <dgm:prSet/>
      <dgm:spPr/>
      <dgm:t>
        <a:bodyPr/>
        <a:lstStyle/>
        <a:p>
          <a:endParaRPr lang="fr-FR"/>
        </a:p>
      </dgm:t>
    </dgm:pt>
    <dgm:pt modelId="{9D5EE081-802C-486A-9D93-999C6C940463}">
      <dgm:prSet phldrT="[Texte]"/>
      <dgm:spPr/>
      <dgm:t>
        <a:bodyPr/>
        <a:lstStyle/>
        <a:p>
          <a:r>
            <a:rPr lang="fr-FR" dirty="0" smtClean="0"/>
            <a:t>Chiffrement</a:t>
          </a:r>
          <a:endParaRPr lang="fr-FR" dirty="0"/>
        </a:p>
      </dgm:t>
    </dgm:pt>
    <dgm:pt modelId="{69629FFB-E820-4EFF-8CFA-037057A49830}" type="parTrans" cxnId="{EE94C4D5-1887-4878-8A09-226657147347}">
      <dgm:prSet/>
      <dgm:spPr/>
      <dgm:t>
        <a:bodyPr/>
        <a:lstStyle/>
        <a:p>
          <a:endParaRPr lang="fr-FR"/>
        </a:p>
      </dgm:t>
    </dgm:pt>
    <dgm:pt modelId="{5B0112B8-94CC-4246-9C34-9517AA062BF1}" type="sibTrans" cxnId="{EE94C4D5-1887-4878-8A09-226657147347}">
      <dgm:prSet/>
      <dgm:spPr/>
      <dgm:t>
        <a:bodyPr/>
        <a:lstStyle/>
        <a:p>
          <a:endParaRPr lang="fr-FR"/>
        </a:p>
      </dgm:t>
    </dgm:pt>
    <dgm:pt modelId="{C5EC1B49-A0B5-46FE-8E25-13A3963E9F6A}">
      <dgm:prSet phldrT="[Texte]"/>
      <dgm:spPr/>
      <dgm:t>
        <a:bodyPr/>
        <a:lstStyle/>
        <a:p>
          <a:r>
            <a:rPr lang="fr-FR" dirty="0" smtClean="0"/>
            <a:t>Captage des </a:t>
          </a:r>
          <a:r>
            <a:rPr lang="fr-FR" dirty="0" smtClean="0"/>
            <a:t>éléments </a:t>
          </a:r>
          <a:r>
            <a:rPr lang="fr-FR" dirty="0" smtClean="0"/>
            <a:t>par fichier</a:t>
          </a:r>
          <a:endParaRPr lang="fr-FR" dirty="0"/>
        </a:p>
      </dgm:t>
    </dgm:pt>
    <dgm:pt modelId="{BC4E5FE7-CD93-4A75-A417-D277C6DEE126}" type="parTrans" cxnId="{DA8BB1D0-41D9-4EC3-B8DA-3984A60FAEFD}">
      <dgm:prSet/>
      <dgm:spPr/>
      <dgm:t>
        <a:bodyPr/>
        <a:lstStyle/>
        <a:p>
          <a:endParaRPr lang="fr-FR"/>
        </a:p>
      </dgm:t>
    </dgm:pt>
    <dgm:pt modelId="{1FC8B4B4-D193-4AD6-AA36-558C56D33318}" type="sibTrans" cxnId="{DA8BB1D0-41D9-4EC3-B8DA-3984A60FAEFD}">
      <dgm:prSet/>
      <dgm:spPr/>
      <dgm:t>
        <a:bodyPr/>
        <a:lstStyle/>
        <a:p>
          <a:endParaRPr lang="fr-FR"/>
        </a:p>
      </dgm:t>
    </dgm:pt>
    <dgm:pt modelId="{0E80D442-D25E-4077-B01B-4A1A06BD7D75}">
      <dgm:prSet phldrT="[Texte]"/>
      <dgm:spPr/>
      <dgm:t>
        <a:bodyPr/>
        <a:lstStyle/>
        <a:p>
          <a:r>
            <a:rPr lang="fr-FR" dirty="0" smtClean="0"/>
            <a:t>Chiffrement en AES 128 des éléments</a:t>
          </a:r>
          <a:endParaRPr lang="fr-FR" dirty="0"/>
        </a:p>
      </dgm:t>
    </dgm:pt>
    <dgm:pt modelId="{59ECA676-2F4D-475E-9B29-C857D713B5AB}" type="parTrans" cxnId="{A8DA90BD-06E1-4DC3-B8F0-E0611EEA178B}">
      <dgm:prSet/>
      <dgm:spPr/>
      <dgm:t>
        <a:bodyPr/>
        <a:lstStyle/>
        <a:p>
          <a:endParaRPr lang="fr-FR"/>
        </a:p>
      </dgm:t>
    </dgm:pt>
    <dgm:pt modelId="{F2131716-E84F-49B6-90FA-E834F6089FB4}" type="sibTrans" cxnId="{A8DA90BD-06E1-4DC3-B8F0-E0611EEA178B}">
      <dgm:prSet/>
      <dgm:spPr/>
      <dgm:t>
        <a:bodyPr/>
        <a:lstStyle/>
        <a:p>
          <a:endParaRPr lang="fr-FR"/>
        </a:p>
      </dgm:t>
    </dgm:pt>
    <dgm:pt modelId="{000058EF-2134-4329-8B24-41E845137C3F}">
      <dgm:prSet phldrT="[Texte]"/>
      <dgm:spPr/>
      <dgm:t>
        <a:bodyPr/>
        <a:lstStyle/>
        <a:p>
          <a:r>
            <a:rPr lang="fr-FR" dirty="0" smtClean="0"/>
            <a:t>Flux Json</a:t>
          </a:r>
          <a:endParaRPr lang="fr-FR" dirty="0"/>
        </a:p>
      </dgm:t>
    </dgm:pt>
    <dgm:pt modelId="{91D4677C-1686-4843-A6A2-4C48B1E2D5F5}" type="parTrans" cxnId="{EC0241BA-E517-4C1F-8334-EDE7C6DC7EF3}">
      <dgm:prSet/>
      <dgm:spPr/>
      <dgm:t>
        <a:bodyPr/>
        <a:lstStyle/>
        <a:p>
          <a:endParaRPr lang="fr-FR"/>
        </a:p>
      </dgm:t>
    </dgm:pt>
    <dgm:pt modelId="{78070EC8-2943-4B81-BA73-892C974ED0B2}" type="sibTrans" cxnId="{EC0241BA-E517-4C1F-8334-EDE7C6DC7EF3}">
      <dgm:prSet/>
      <dgm:spPr/>
      <dgm:t>
        <a:bodyPr/>
        <a:lstStyle/>
        <a:p>
          <a:endParaRPr lang="fr-FR"/>
        </a:p>
      </dgm:t>
    </dgm:pt>
    <dgm:pt modelId="{FBC51EE3-4F37-4348-A287-365543DF5E41}">
      <dgm:prSet phldrT="[Texte]"/>
      <dgm:spPr/>
      <dgm:t>
        <a:bodyPr/>
        <a:lstStyle/>
        <a:p>
          <a:r>
            <a:rPr lang="fr-FR" dirty="0" smtClean="0"/>
            <a:t>Ajout dans la classe FileText de chacun des objets</a:t>
          </a:r>
          <a:endParaRPr lang="fr-FR" dirty="0"/>
        </a:p>
      </dgm:t>
    </dgm:pt>
    <dgm:pt modelId="{3A529734-7610-47F9-AFAD-85884242E86F}" type="parTrans" cxnId="{436E49E8-A1A1-47A8-99AA-540A47C17499}">
      <dgm:prSet/>
      <dgm:spPr/>
      <dgm:t>
        <a:bodyPr/>
        <a:lstStyle/>
        <a:p>
          <a:endParaRPr lang="fr-FR"/>
        </a:p>
      </dgm:t>
    </dgm:pt>
    <dgm:pt modelId="{90BBABE7-CDE3-4067-94AE-D778EA487913}" type="sibTrans" cxnId="{436E49E8-A1A1-47A8-99AA-540A47C17499}">
      <dgm:prSet/>
      <dgm:spPr/>
      <dgm:t>
        <a:bodyPr/>
        <a:lstStyle/>
        <a:p>
          <a:endParaRPr lang="fr-FR"/>
        </a:p>
      </dgm:t>
    </dgm:pt>
    <dgm:pt modelId="{D84459D9-8DAD-4AE1-B4D2-3B8EAB2F7543}">
      <dgm:prSet phldrT="[Texte]"/>
      <dgm:spPr/>
      <dgm:t>
        <a:bodyPr/>
        <a:lstStyle/>
        <a:p>
          <a:r>
            <a:rPr lang="fr-FR" dirty="0" smtClean="0"/>
            <a:t>Ajout dans le flux de chaque FileText</a:t>
          </a:r>
          <a:endParaRPr lang="fr-FR" dirty="0"/>
        </a:p>
      </dgm:t>
    </dgm:pt>
    <dgm:pt modelId="{4DC0DFE2-41B6-4E84-9C37-94662766194D}" type="parTrans" cxnId="{864F0A70-CC6F-4716-8067-31C253EE1F52}">
      <dgm:prSet/>
      <dgm:spPr/>
      <dgm:t>
        <a:bodyPr/>
        <a:lstStyle/>
        <a:p>
          <a:endParaRPr lang="fr-FR"/>
        </a:p>
      </dgm:t>
    </dgm:pt>
    <dgm:pt modelId="{2CABFEC9-CD65-4115-B63A-2EF9D9E51F21}" type="sibTrans" cxnId="{864F0A70-CC6F-4716-8067-31C253EE1F52}">
      <dgm:prSet/>
      <dgm:spPr/>
      <dgm:t>
        <a:bodyPr/>
        <a:lstStyle/>
        <a:p>
          <a:endParaRPr lang="fr-FR"/>
        </a:p>
      </dgm:t>
    </dgm:pt>
    <dgm:pt modelId="{1EF6F83E-D27F-4ECA-8FBA-BB08E630AD03}">
      <dgm:prSet phldrT="[Texte]"/>
      <dgm:spPr/>
      <dgm:t>
        <a:bodyPr/>
        <a:lstStyle/>
        <a:p>
          <a:r>
            <a:rPr lang="fr-FR" dirty="0" smtClean="0"/>
            <a:t>Envoi</a:t>
          </a:r>
          <a:endParaRPr lang="fr-FR" dirty="0"/>
        </a:p>
      </dgm:t>
    </dgm:pt>
    <dgm:pt modelId="{5D0266CD-5F39-46B3-8027-2A0B32C41037}" type="parTrans" cxnId="{5EAAA898-AE13-4580-A20E-A408F885B073}">
      <dgm:prSet/>
      <dgm:spPr/>
      <dgm:t>
        <a:bodyPr/>
        <a:lstStyle/>
        <a:p>
          <a:endParaRPr lang="fr-FR"/>
        </a:p>
      </dgm:t>
    </dgm:pt>
    <dgm:pt modelId="{23A5D4BA-FCA4-47B1-B09A-EC7434E0E6D4}" type="sibTrans" cxnId="{5EAAA898-AE13-4580-A20E-A408F885B073}">
      <dgm:prSet/>
      <dgm:spPr/>
      <dgm:t>
        <a:bodyPr/>
        <a:lstStyle/>
        <a:p>
          <a:endParaRPr lang="fr-FR"/>
        </a:p>
      </dgm:t>
    </dgm:pt>
    <dgm:pt modelId="{0E1DC427-AC21-4EED-9748-54A825D3ECC8}">
      <dgm:prSet phldrT="[Texte]"/>
      <dgm:spPr/>
      <dgm:t>
        <a:bodyPr/>
        <a:lstStyle/>
        <a:p>
          <a:r>
            <a:rPr lang="fr-FR" dirty="0" smtClean="0"/>
            <a:t>Récupération de la liste des fichiers</a:t>
          </a:r>
          <a:endParaRPr lang="fr-FR" dirty="0"/>
        </a:p>
      </dgm:t>
    </dgm:pt>
    <dgm:pt modelId="{267DF4A2-A3FE-4984-9E0F-B498E96F3FBF}" type="parTrans" cxnId="{8849C3B2-2343-4ABB-A334-49966D995909}">
      <dgm:prSet/>
      <dgm:spPr/>
      <dgm:t>
        <a:bodyPr/>
        <a:lstStyle/>
        <a:p>
          <a:endParaRPr lang="fr-FR"/>
        </a:p>
      </dgm:t>
    </dgm:pt>
    <dgm:pt modelId="{9D5787DF-46A5-4C62-B369-7D122EAD2536}" type="sibTrans" cxnId="{8849C3B2-2343-4ABB-A334-49966D995909}">
      <dgm:prSet/>
      <dgm:spPr/>
      <dgm:t>
        <a:bodyPr/>
        <a:lstStyle/>
        <a:p>
          <a:endParaRPr lang="fr-FR"/>
        </a:p>
      </dgm:t>
    </dgm:pt>
    <dgm:pt modelId="{1E0E8195-2F4B-48D0-ABE5-C09601AE9BCC}">
      <dgm:prSet phldrT="[Texte]"/>
      <dgm:spPr/>
      <dgm:t>
        <a:bodyPr/>
        <a:lstStyle/>
        <a:p>
          <a:r>
            <a:rPr lang="fr-FR" dirty="0" smtClean="0"/>
            <a:t>Récupération du Flux</a:t>
          </a:r>
          <a:endParaRPr lang="fr-FR" dirty="0"/>
        </a:p>
      </dgm:t>
    </dgm:pt>
    <dgm:pt modelId="{BE5303AF-34EF-4AA4-95D0-9DBD6302C653}" type="parTrans" cxnId="{FA8805FC-D68F-4277-BF24-9410EC1063C8}">
      <dgm:prSet/>
      <dgm:spPr/>
      <dgm:t>
        <a:bodyPr/>
        <a:lstStyle/>
        <a:p>
          <a:endParaRPr lang="fr-FR"/>
        </a:p>
      </dgm:t>
    </dgm:pt>
    <dgm:pt modelId="{E4136F65-1238-4571-9AC4-CE2F9C34EB15}" type="sibTrans" cxnId="{FA8805FC-D68F-4277-BF24-9410EC1063C8}">
      <dgm:prSet/>
      <dgm:spPr/>
      <dgm:t>
        <a:bodyPr/>
        <a:lstStyle/>
        <a:p>
          <a:endParaRPr lang="fr-FR"/>
        </a:p>
      </dgm:t>
    </dgm:pt>
    <dgm:pt modelId="{8CC2D45C-CCA4-414D-A1AC-3A7E212AEDF0}">
      <dgm:prSet phldrT="[Texte]"/>
      <dgm:spPr/>
      <dgm:t>
        <a:bodyPr/>
        <a:lstStyle/>
        <a:p>
          <a:r>
            <a:rPr lang="fr-FR" dirty="0" smtClean="0"/>
            <a:t>Création et </a:t>
          </a:r>
          <a:r>
            <a:rPr lang="fr-FR" dirty="0" smtClean="0"/>
            <a:t>envoie </a:t>
          </a:r>
          <a:r>
            <a:rPr lang="fr-FR" dirty="0" smtClean="0"/>
            <a:t>de la requêtes HTTP</a:t>
          </a:r>
          <a:endParaRPr lang="fr-FR" dirty="0"/>
        </a:p>
      </dgm:t>
    </dgm:pt>
    <dgm:pt modelId="{B0F78685-F5F5-428A-A37E-54C40FAC65BD}" type="parTrans" cxnId="{9476EC6B-F9C0-4BA5-9DB0-7D3007362A71}">
      <dgm:prSet/>
      <dgm:spPr/>
      <dgm:t>
        <a:bodyPr/>
        <a:lstStyle/>
        <a:p>
          <a:endParaRPr lang="fr-FR"/>
        </a:p>
      </dgm:t>
    </dgm:pt>
    <dgm:pt modelId="{01A8E1D5-FE31-468A-8240-5021D0DD0A2D}" type="sibTrans" cxnId="{9476EC6B-F9C0-4BA5-9DB0-7D3007362A71}">
      <dgm:prSet/>
      <dgm:spPr/>
      <dgm:t>
        <a:bodyPr/>
        <a:lstStyle/>
        <a:p>
          <a:endParaRPr lang="fr-FR"/>
        </a:p>
      </dgm:t>
    </dgm:pt>
    <dgm:pt modelId="{2059A1B5-763F-488F-A61B-F5EA83A5D158}" type="pres">
      <dgm:prSet presAssocID="{658BD8E8-E788-44CF-88F3-EC63BC71530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8039A52-4379-4C9E-9D3F-549AD61780B5}" type="pres">
      <dgm:prSet presAssocID="{B678664A-ACEA-451B-981A-B45427B24A26}" presName="composite" presStyleCnt="0"/>
      <dgm:spPr/>
    </dgm:pt>
    <dgm:pt modelId="{0A6EAF3D-6976-44B0-AE39-423488EDBDA9}" type="pres">
      <dgm:prSet presAssocID="{B678664A-ACEA-451B-981A-B45427B24A26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F263C9-4593-42A9-8016-609195E229B5}" type="pres">
      <dgm:prSet presAssocID="{B678664A-ACEA-451B-981A-B45427B24A26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962D0B-E3B6-4956-A6A6-9860FE375AB2}" type="pres">
      <dgm:prSet presAssocID="{AC89ACA7-BD62-42FE-B0ED-0DEA41B69FB4}" presName="sp" presStyleCnt="0"/>
      <dgm:spPr/>
    </dgm:pt>
    <dgm:pt modelId="{B4ADCF66-7F2A-4C00-9DDF-4F420A341AD6}" type="pres">
      <dgm:prSet presAssocID="{9D5EE081-802C-486A-9D93-999C6C940463}" presName="composite" presStyleCnt="0"/>
      <dgm:spPr/>
    </dgm:pt>
    <dgm:pt modelId="{520EECBA-BDAE-4778-BEA9-CF095BB49977}" type="pres">
      <dgm:prSet presAssocID="{9D5EE081-802C-486A-9D93-999C6C940463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2B031C5-1CE0-4748-A36B-A7011D5AB285}" type="pres">
      <dgm:prSet presAssocID="{9D5EE081-802C-486A-9D93-999C6C940463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16FDCA-6DFF-467A-869D-D4EDC1CE0D53}" type="pres">
      <dgm:prSet presAssocID="{5B0112B8-94CC-4246-9C34-9517AA062BF1}" presName="sp" presStyleCnt="0"/>
      <dgm:spPr/>
    </dgm:pt>
    <dgm:pt modelId="{15CD7FCF-DD26-4B8E-93B7-06295522427A}" type="pres">
      <dgm:prSet presAssocID="{000058EF-2134-4329-8B24-41E845137C3F}" presName="composite" presStyleCnt="0"/>
      <dgm:spPr/>
    </dgm:pt>
    <dgm:pt modelId="{9A618274-B17A-40EB-8030-36A11E62B680}" type="pres">
      <dgm:prSet presAssocID="{000058EF-2134-4329-8B24-41E845137C3F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779D281-04A0-4576-93FD-11D7970D9B90}" type="pres">
      <dgm:prSet presAssocID="{000058EF-2134-4329-8B24-41E845137C3F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65C86E5-5748-478D-854B-30EDC3525364}" type="pres">
      <dgm:prSet presAssocID="{78070EC8-2943-4B81-BA73-892C974ED0B2}" presName="sp" presStyleCnt="0"/>
      <dgm:spPr/>
    </dgm:pt>
    <dgm:pt modelId="{9257D3BB-0278-4BA2-B2C9-47521EFE8D5B}" type="pres">
      <dgm:prSet presAssocID="{1EF6F83E-D27F-4ECA-8FBA-BB08E630AD03}" presName="composite" presStyleCnt="0"/>
      <dgm:spPr/>
    </dgm:pt>
    <dgm:pt modelId="{A364498A-EFEF-4FDD-BB62-58F0E7152B70}" type="pres">
      <dgm:prSet presAssocID="{1EF6F83E-D27F-4ECA-8FBA-BB08E630AD03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3F74DCE-0A0F-49F3-BFD0-FE720B7F7BBD}" type="pres">
      <dgm:prSet presAssocID="{1EF6F83E-D27F-4ECA-8FBA-BB08E630AD03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64F0A70-CC6F-4716-8067-31C253EE1F52}" srcId="{000058EF-2134-4329-8B24-41E845137C3F}" destId="{D84459D9-8DAD-4AE1-B4D2-3B8EAB2F7543}" srcOrd="1" destOrd="0" parTransId="{4DC0DFE2-41B6-4E84-9C37-94662766194D}" sibTransId="{2CABFEC9-CD65-4115-B63A-2EF9D9E51F21}"/>
    <dgm:cxn modelId="{9476EC6B-F9C0-4BA5-9DB0-7D3007362A71}" srcId="{1EF6F83E-D27F-4ECA-8FBA-BB08E630AD03}" destId="{8CC2D45C-CCA4-414D-A1AC-3A7E212AEDF0}" srcOrd="1" destOrd="0" parTransId="{B0F78685-F5F5-428A-A37E-54C40FAC65BD}" sibTransId="{01A8E1D5-FE31-468A-8240-5021D0DD0A2D}"/>
    <dgm:cxn modelId="{A610B685-14F8-4607-A679-3F3C21009E0B}" type="presOf" srcId="{D84459D9-8DAD-4AE1-B4D2-3B8EAB2F7543}" destId="{5779D281-04A0-4576-93FD-11D7970D9B90}" srcOrd="0" destOrd="1" presId="urn:microsoft.com/office/officeart/2005/8/layout/chevron2"/>
    <dgm:cxn modelId="{BDA0E6AF-E0AB-4CFC-9C1C-10516A72C75B}" srcId="{B678664A-ACEA-451B-981A-B45427B24A26}" destId="{92026CEF-0FDD-4CC6-8567-BAD6324C1EB2}" srcOrd="0" destOrd="0" parTransId="{CA858ED3-042F-435C-B51B-74AA6174A927}" sibTransId="{57065AF7-5FA6-4053-83F1-D0A1D3147055}"/>
    <dgm:cxn modelId="{60AC70B4-BBF1-479B-A976-839595275386}" srcId="{658BD8E8-E788-44CF-88F3-EC63BC71530C}" destId="{B678664A-ACEA-451B-981A-B45427B24A26}" srcOrd="0" destOrd="0" parTransId="{A36411E7-E3FB-4322-A4E5-D9B7B897C034}" sibTransId="{AC89ACA7-BD62-42FE-B0ED-0DEA41B69FB4}"/>
    <dgm:cxn modelId="{10F328A0-E8DB-4742-9F57-17DB91FE2D02}" type="presOf" srcId="{658BD8E8-E788-44CF-88F3-EC63BC71530C}" destId="{2059A1B5-763F-488F-A61B-F5EA83A5D158}" srcOrd="0" destOrd="0" presId="urn:microsoft.com/office/officeart/2005/8/layout/chevron2"/>
    <dgm:cxn modelId="{436E49E8-A1A1-47A8-99AA-540A47C17499}" srcId="{000058EF-2134-4329-8B24-41E845137C3F}" destId="{FBC51EE3-4F37-4348-A287-365543DF5E41}" srcOrd="0" destOrd="0" parTransId="{3A529734-7610-47F9-AFAD-85884242E86F}" sibTransId="{90BBABE7-CDE3-4067-94AE-D778EA487913}"/>
    <dgm:cxn modelId="{92E1FC1F-EFC9-4107-A570-AEC5A8EA2165}" type="presOf" srcId="{000058EF-2134-4329-8B24-41E845137C3F}" destId="{9A618274-B17A-40EB-8030-36A11E62B680}" srcOrd="0" destOrd="0" presId="urn:microsoft.com/office/officeart/2005/8/layout/chevron2"/>
    <dgm:cxn modelId="{4CAFE413-2A1A-4E8C-B117-7ED0E2BA03A8}" type="presOf" srcId="{92026CEF-0FDD-4CC6-8567-BAD6324C1EB2}" destId="{C9F263C9-4593-42A9-8016-609195E229B5}" srcOrd="0" destOrd="0" presId="urn:microsoft.com/office/officeart/2005/8/layout/chevron2"/>
    <dgm:cxn modelId="{EC0241BA-E517-4C1F-8334-EDE7C6DC7EF3}" srcId="{658BD8E8-E788-44CF-88F3-EC63BC71530C}" destId="{000058EF-2134-4329-8B24-41E845137C3F}" srcOrd="2" destOrd="0" parTransId="{91D4677C-1686-4843-A6A2-4C48B1E2D5F5}" sibTransId="{78070EC8-2943-4B81-BA73-892C974ED0B2}"/>
    <dgm:cxn modelId="{A8DA90BD-06E1-4DC3-B8F0-E0611EEA178B}" srcId="{9D5EE081-802C-486A-9D93-999C6C940463}" destId="{0E80D442-D25E-4077-B01B-4A1A06BD7D75}" srcOrd="1" destOrd="0" parTransId="{59ECA676-2F4D-475E-9B29-C857D713B5AB}" sibTransId="{F2131716-E84F-49B6-90FA-E834F6089FB4}"/>
    <dgm:cxn modelId="{5EAAA898-AE13-4580-A20E-A408F885B073}" srcId="{658BD8E8-E788-44CF-88F3-EC63BC71530C}" destId="{1EF6F83E-D27F-4ECA-8FBA-BB08E630AD03}" srcOrd="3" destOrd="0" parTransId="{5D0266CD-5F39-46B3-8027-2A0B32C41037}" sibTransId="{23A5D4BA-FCA4-47B1-B09A-EC7434E0E6D4}"/>
    <dgm:cxn modelId="{D4C45A8D-2F76-4315-9C1B-E09E1E8BFB4E}" type="presOf" srcId="{0E80D442-D25E-4077-B01B-4A1A06BD7D75}" destId="{42B031C5-1CE0-4748-A36B-A7011D5AB285}" srcOrd="0" destOrd="1" presId="urn:microsoft.com/office/officeart/2005/8/layout/chevron2"/>
    <dgm:cxn modelId="{DAB167CB-7F6C-4DA9-B7FF-170C936DD63E}" type="presOf" srcId="{FBC51EE3-4F37-4348-A287-365543DF5E41}" destId="{5779D281-04A0-4576-93FD-11D7970D9B90}" srcOrd="0" destOrd="0" presId="urn:microsoft.com/office/officeart/2005/8/layout/chevron2"/>
    <dgm:cxn modelId="{FA8805FC-D68F-4277-BF24-9410EC1063C8}" srcId="{1EF6F83E-D27F-4ECA-8FBA-BB08E630AD03}" destId="{1E0E8195-2F4B-48D0-ABE5-C09601AE9BCC}" srcOrd="0" destOrd="0" parTransId="{BE5303AF-34EF-4AA4-95D0-9DBD6302C653}" sibTransId="{E4136F65-1238-4571-9AC4-CE2F9C34EB15}"/>
    <dgm:cxn modelId="{8849C3B2-2343-4ABB-A334-49966D995909}" srcId="{B678664A-ACEA-451B-981A-B45427B24A26}" destId="{0E1DC427-AC21-4EED-9748-54A825D3ECC8}" srcOrd="1" destOrd="0" parTransId="{267DF4A2-A3FE-4984-9E0F-B498E96F3FBF}" sibTransId="{9D5787DF-46A5-4C62-B369-7D122EAD2536}"/>
    <dgm:cxn modelId="{FEF64636-4E70-4B63-B153-51A55359326E}" type="presOf" srcId="{0E1DC427-AC21-4EED-9748-54A825D3ECC8}" destId="{C9F263C9-4593-42A9-8016-609195E229B5}" srcOrd="0" destOrd="1" presId="urn:microsoft.com/office/officeart/2005/8/layout/chevron2"/>
    <dgm:cxn modelId="{9149012C-2506-40E4-A19B-A4B5A5CDA4A6}" type="presOf" srcId="{9D5EE081-802C-486A-9D93-999C6C940463}" destId="{520EECBA-BDAE-4778-BEA9-CF095BB49977}" srcOrd="0" destOrd="0" presId="urn:microsoft.com/office/officeart/2005/8/layout/chevron2"/>
    <dgm:cxn modelId="{DA8BB1D0-41D9-4EC3-B8DA-3984A60FAEFD}" srcId="{9D5EE081-802C-486A-9D93-999C6C940463}" destId="{C5EC1B49-A0B5-46FE-8E25-13A3963E9F6A}" srcOrd="0" destOrd="0" parTransId="{BC4E5FE7-CD93-4A75-A417-D277C6DEE126}" sibTransId="{1FC8B4B4-D193-4AD6-AA36-558C56D33318}"/>
    <dgm:cxn modelId="{7FD9E933-59F9-4216-92CC-0F9148A26A96}" type="presOf" srcId="{8CC2D45C-CCA4-414D-A1AC-3A7E212AEDF0}" destId="{43F74DCE-0A0F-49F3-BFD0-FE720B7F7BBD}" srcOrd="0" destOrd="1" presId="urn:microsoft.com/office/officeart/2005/8/layout/chevron2"/>
    <dgm:cxn modelId="{050D7D12-89A2-4439-96F9-E0E847ED0E33}" type="presOf" srcId="{1E0E8195-2F4B-48D0-ABE5-C09601AE9BCC}" destId="{43F74DCE-0A0F-49F3-BFD0-FE720B7F7BBD}" srcOrd="0" destOrd="0" presId="urn:microsoft.com/office/officeart/2005/8/layout/chevron2"/>
    <dgm:cxn modelId="{9C74DAF0-FB65-445F-87E3-0998C68774FD}" type="presOf" srcId="{B678664A-ACEA-451B-981A-B45427B24A26}" destId="{0A6EAF3D-6976-44B0-AE39-423488EDBDA9}" srcOrd="0" destOrd="0" presId="urn:microsoft.com/office/officeart/2005/8/layout/chevron2"/>
    <dgm:cxn modelId="{9074A584-4AC7-4B82-91FC-C5DBCA6B8C2B}" type="presOf" srcId="{C5EC1B49-A0B5-46FE-8E25-13A3963E9F6A}" destId="{42B031C5-1CE0-4748-A36B-A7011D5AB285}" srcOrd="0" destOrd="0" presId="urn:microsoft.com/office/officeart/2005/8/layout/chevron2"/>
    <dgm:cxn modelId="{EE94C4D5-1887-4878-8A09-226657147347}" srcId="{658BD8E8-E788-44CF-88F3-EC63BC71530C}" destId="{9D5EE081-802C-486A-9D93-999C6C940463}" srcOrd="1" destOrd="0" parTransId="{69629FFB-E820-4EFF-8CFA-037057A49830}" sibTransId="{5B0112B8-94CC-4246-9C34-9517AA062BF1}"/>
    <dgm:cxn modelId="{CBFDECF2-849D-455A-A761-84170A5C460C}" type="presOf" srcId="{1EF6F83E-D27F-4ECA-8FBA-BB08E630AD03}" destId="{A364498A-EFEF-4FDD-BB62-58F0E7152B70}" srcOrd="0" destOrd="0" presId="urn:microsoft.com/office/officeart/2005/8/layout/chevron2"/>
    <dgm:cxn modelId="{F197926A-E364-44DD-B09A-35E9223AB5B9}" type="presParOf" srcId="{2059A1B5-763F-488F-A61B-F5EA83A5D158}" destId="{98039A52-4379-4C9E-9D3F-549AD61780B5}" srcOrd="0" destOrd="0" presId="urn:microsoft.com/office/officeart/2005/8/layout/chevron2"/>
    <dgm:cxn modelId="{E3E2E088-E4CC-452F-B656-FD1BF2944942}" type="presParOf" srcId="{98039A52-4379-4C9E-9D3F-549AD61780B5}" destId="{0A6EAF3D-6976-44B0-AE39-423488EDBDA9}" srcOrd="0" destOrd="0" presId="urn:microsoft.com/office/officeart/2005/8/layout/chevron2"/>
    <dgm:cxn modelId="{838D72EA-FFFF-4864-975B-96C25BFE8773}" type="presParOf" srcId="{98039A52-4379-4C9E-9D3F-549AD61780B5}" destId="{C9F263C9-4593-42A9-8016-609195E229B5}" srcOrd="1" destOrd="0" presId="urn:microsoft.com/office/officeart/2005/8/layout/chevron2"/>
    <dgm:cxn modelId="{BD6BCDAB-AED0-46A0-B686-F3A1FC5901BA}" type="presParOf" srcId="{2059A1B5-763F-488F-A61B-F5EA83A5D158}" destId="{50962D0B-E3B6-4956-A6A6-9860FE375AB2}" srcOrd="1" destOrd="0" presId="urn:microsoft.com/office/officeart/2005/8/layout/chevron2"/>
    <dgm:cxn modelId="{3A2AC685-4127-41DD-B74D-458823EB2ACB}" type="presParOf" srcId="{2059A1B5-763F-488F-A61B-F5EA83A5D158}" destId="{B4ADCF66-7F2A-4C00-9DDF-4F420A341AD6}" srcOrd="2" destOrd="0" presId="urn:microsoft.com/office/officeart/2005/8/layout/chevron2"/>
    <dgm:cxn modelId="{26D73C61-B626-46B1-BADB-0B815188BEF1}" type="presParOf" srcId="{B4ADCF66-7F2A-4C00-9DDF-4F420A341AD6}" destId="{520EECBA-BDAE-4778-BEA9-CF095BB49977}" srcOrd="0" destOrd="0" presId="urn:microsoft.com/office/officeart/2005/8/layout/chevron2"/>
    <dgm:cxn modelId="{C02A4DF4-7F3B-4933-89F0-A71B53887F59}" type="presParOf" srcId="{B4ADCF66-7F2A-4C00-9DDF-4F420A341AD6}" destId="{42B031C5-1CE0-4748-A36B-A7011D5AB285}" srcOrd="1" destOrd="0" presId="urn:microsoft.com/office/officeart/2005/8/layout/chevron2"/>
    <dgm:cxn modelId="{6D553493-F4E6-4886-B10D-FA7E7FB09478}" type="presParOf" srcId="{2059A1B5-763F-488F-A61B-F5EA83A5D158}" destId="{D116FDCA-6DFF-467A-869D-D4EDC1CE0D53}" srcOrd="3" destOrd="0" presId="urn:microsoft.com/office/officeart/2005/8/layout/chevron2"/>
    <dgm:cxn modelId="{ADB33962-B0D0-4942-AB65-42C24F517C66}" type="presParOf" srcId="{2059A1B5-763F-488F-A61B-F5EA83A5D158}" destId="{15CD7FCF-DD26-4B8E-93B7-06295522427A}" srcOrd="4" destOrd="0" presId="urn:microsoft.com/office/officeart/2005/8/layout/chevron2"/>
    <dgm:cxn modelId="{324EA921-E5E2-452B-9B1A-7370812EBF20}" type="presParOf" srcId="{15CD7FCF-DD26-4B8E-93B7-06295522427A}" destId="{9A618274-B17A-40EB-8030-36A11E62B680}" srcOrd="0" destOrd="0" presId="urn:microsoft.com/office/officeart/2005/8/layout/chevron2"/>
    <dgm:cxn modelId="{FF5B4A33-83AD-418F-BD93-F5D71DAAC3A0}" type="presParOf" srcId="{15CD7FCF-DD26-4B8E-93B7-06295522427A}" destId="{5779D281-04A0-4576-93FD-11D7970D9B90}" srcOrd="1" destOrd="0" presId="urn:microsoft.com/office/officeart/2005/8/layout/chevron2"/>
    <dgm:cxn modelId="{EA8A1F9F-1873-4218-ABE4-4BFBFCC681D3}" type="presParOf" srcId="{2059A1B5-763F-488F-A61B-F5EA83A5D158}" destId="{D65C86E5-5748-478D-854B-30EDC3525364}" srcOrd="5" destOrd="0" presId="urn:microsoft.com/office/officeart/2005/8/layout/chevron2"/>
    <dgm:cxn modelId="{6DB501B7-420F-4F6F-832C-60F7B51DDC92}" type="presParOf" srcId="{2059A1B5-763F-488F-A61B-F5EA83A5D158}" destId="{9257D3BB-0278-4BA2-B2C9-47521EFE8D5B}" srcOrd="6" destOrd="0" presId="urn:microsoft.com/office/officeart/2005/8/layout/chevron2"/>
    <dgm:cxn modelId="{B0922416-E1BA-4A9C-985D-A74212F3EA80}" type="presParOf" srcId="{9257D3BB-0278-4BA2-B2C9-47521EFE8D5B}" destId="{A364498A-EFEF-4FDD-BB62-58F0E7152B70}" srcOrd="0" destOrd="0" presId="urn:microsoft.com/office/officeart/2005/8/layout/chevron2"/>
    <dgm:cxn modelId="{B9EB4E6F-2EA1-4763-88A4-416ADC061057}" type="presParOf" srcId="{9257D3BB-0278-4BA2-B2C9-47521EFE8D5B}" destId="{43F74DCE-0A0F-49F3-BFD0-FE720B7F7BB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150A6E-FD6C-421B-9346-1299071B254A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BF73EF5A-1777-4E2B-948B-2EA3E9846843}">
      <dgm:prSet phldrT="[Texte]"/>
      <dgm:spPr/>
      <dgm:t>
        <a:bodyPr/>
        <a:lstStyle/>
        <a:p>
          <a:r>
            <a:rPr lang="fr-FR" dirty="0" smtClean="0"/>
            <a:t>Racine du dossier utilisateur</a:t>
          </a:r>
          <a:endParaRPr lang="fr-FR" dirty="0"/>
        </a:p>
      </dgm:t>
    </dgm:pt>
    <dgm:pt modelId="{ECFA13E9-0A2D-4334-8C86-D2C626D737A2}" type="parTrans" cxnId="{65C40610-1FE2-4EB2-AC7C-48E8DAAF9576}">
      <dgm:prSet/>
      <dgm:spPr/>
      <dgm:t>
        <a:bodyPr/>
        <a:lstStyle/>
        <a:p>
          <a:endParaRPr lang="fr-FR"/>
        </a:p>
      </dgm:t>
    </dgm:pt>
    <dgm:pt modelId="{38C35D30-12EA-4849-A9FE-87BB4A2CB53D}" type="sibTrans" cxnId="{65C40610-1FE2-4EB2-AC7C-48E8DAAF9576}">
      <dgm:prSet/>
      <dgm:spPr/>
      <dgm:t>
        <a:bodyPr/>
        <a:lstStyle/>
        <a:p>
          <a:endParaRPr lang="fr-FR"/>
        </a:p>
      </dgm:t>
    </dgm:pt>
    <dgm:pt modelId="{66BF32D1-3DA2-42BF-9B29-DF00D1367FB4}">
      <dgm:prSet phldrT="[Texte]"/>
      <dgm:spPr/>
      <dgm:t>
        <a:bodyPr/>
        <a:lstStyle/>
        <a:p>
          <a:r>
            <a:rPr lang="fr-FR" dirty="0" smtClean="0"/>
            <a:t>Compare le sous-dossier</a:t>
          </a:r>
          <a:endParaRPr lang="fr-FR" dirty="0"/>
        </a:p>
      </dgm:t>
    </dgm:pt>
    <dgm:pt modelId="{F375374D-DF62-4DBC-88AD-E0A78DB4D57C}" type="parTrans" cxnId="{0B2D0E44-B777-420A-87B9-F4AF7E951B23}">
      <dgm:prSet/>
      <dgm:spPr/>
      <dgm:t>
        <a:bodyPr/>
        <a:lstStyle/>
        <a:p>
          <a:endParaRPr lang="fr-FR"/>
        </a:p>
      </dgm:t>
    </dgm:pt>
    <dgm:pt modelId="{69901901-C20D-41CF-824B-1F2EA56E2452}" type="sibTrans" cxnId="{0B2D0E44-B777-420A-87B9-F4AF7E951B23}">
      <dgm:prSet/>
      <dgm:spPr/>
      <dgm:t>
        <a:bodyPr/>
        <a:lstStyle/>
        <a:p>
          <a:endParaRPr lang="fr-FR"/>
        </a:p>
      </dgm:t>
    </dgm:pt>
    <dgm:pt modelId="{ADF637BA-605C-44BD-AA64-4B80EA7C6540}">
      <dgm:prSet phldrT="[Texte]"/>
      <dgm:spPr/>
      <dgm:t>
        <a:bodyPr/>
        <a:lstStyle/>
        <a:p>
          <a:r>
            <a:rPr lang="fr-FR" dirty="0" smtClean="0"/>
            <a:t>Existe</a:t>
          </a:r>
          <a:endParaRPr lang="fr-FR" dirty="0"/>
        </a:p>
      </dgm:t>
    </dgm:pt>
    <dgm:pt modelId="{19E63A20-A22B-439A-8895-96BE645F73B0}" type="parTrans" cxnId="{382B6D22-CACF-4AC2-B909-9A34C3E97C6D}">
      <dgm:prSet/>
      <dgm:spPr/>
      <dgm:t>
        <a:bodyPr/>
        <a:lstStyle/>
        <a:p>
          <a:endParaRPr lang="fr-FR"/>
        </a:p>
      </dgm:t>
    </dgm:pt>
    <dgm:pt modelId="{6A5F639D-58B6-4830-A72E-ECC89916970C}" type="sibTrans" cxnId="{382B6D22-CACF-4AC2-B909-9A34C3E97C6D}">
      <dgm:prSet/>
      <dgm:spPr/>
      <dgm:t>
        <a:bodyPr/>
        <a:lstStyle/>
        <a:p>
          <a:endParaRPr lang="fr-FR"/>
        </a:p>
      </dgm:t>
    </dgm:pt>
    <dgm:pt modelId="{1EB9A7B2-DC8D-4D11-B72B-B58448B2FBFB}">
      <dgm:prSet phldrT="[Texte]"/>
      <dgm:spPr/>
      <dgm:t>
        <a:bodyPr/>
        <a:lstStyle/>
        <a:p>
          <a:r>
            <a:rPr lang="fr-FR" dirty="0" smtClean="0"/>
            <a:t>N’existe pas</a:t>
          </a:r>
          <a:endParaRPr lang="fr-FR" dirty="0"/>
        </a:p>
      </dgm:t>
    </dgm:pt>
    <dgm:pt modelId="{6B3E56E1-1B02-47C8-ADF4-BEB6FBEEDA60}" type="parTrans" cxnId="{F9325101-82D8-473E-ADEC-A71322BD143B}">
      <dgm:prSet/>
      <dgm:spPr/>
      <dgm:t>
        <a:bodyPr/>
        <a:lstStyle/>
        <a:p>
          <a:endParaRPr lang="fr-FR"/>
        </a:p>
      </dgm:t>
    </dgm:pt>
    <dgm:pt modelId="{89E7C109-BC98-499D-B500-CF538E1E8E00}" type="sibTrans" cxnId="{F9325101-82D8-473E-ADEC-A71322BD143B}">
      <dgm:prSet/>
      <dgm:spPr/>
      <dgm:t>
        <a:bodyPr/>
        <a:lstStyle/>
        <a:p>
          <a:endParaRPr lang="fr-FR"/>
        </a:p>
      </dgm:t>
    </dgm:pt>
    <dgm:pt modelId="{24114B1A-2950-46F2-9B22-D48307319F54}">
      <dgm:prSet phldrT="[Texte]"/>
      <dgm:spPr/>
      <dgm:t>
        <a:bodyPr/>
        <a:lstStyle/>
        <a:p>
          <a:r>
            <a:rPr lang="fr-FR" dirty="0" smtClean="0"/>
            <a:t>Création</a:t>
          </a:r>
          <a:endParaRPr lang="fr-FR" dirty="0"/>
        </a:p>
      </dgm:t>
    </dgm:pt>
    <dgm:pt modelId="{1799E9B3-3B21-45C7-8F60-E01A33259326}" type="parTrans" cxnId="{039EE33C-3647-458A-8581-387F9E1A4A2A}">
      <dgm:prSet/>
      <dgm:spPr/>
      <dgm:t>
        <a:bodyPr/>
        <a:lstStyle/>
        <a:p>
          <a:endParaRPr lang="fr-FR"/>
        </a:p>
      </dgm:t>
    </dgm:pt>
    <dgm:pt modelId="{E275D528-8DE9-453D-ABBC-2851BD102B62}" type="sibTrans" cxnId="{039EE33C-3647-458A-8581-387F9E1A4A2A}">
      <dgm:prSet/>
      <dgm:spPr/>
      <dgm:t>
        <a:bodyPr/>
        <a:lstStyle/>
        <a:p>
          <a:endParaRPr lang="fr-FR"/>
        </a:p>
      </dgm:t>
    </dgm:pt>
    <dgm:pt modelId="{7E0C7F84-52FF-4800-959A-CAE77A4C514B}">
      <dgm:prSet phldrT="[Texte]"/>
      <dgm:spPr/>
      <dgm:t>
        <a:bodyPr/>
        <a:lstStyle/>
        <a:p>
          <a:r>
            <a:rPr lang="fr-FR" dirty="0" smtClean="0"/>
            <a:t>Rentre dedans et compare le sous-dossier suivant</a:t>
          </a:r>
          <a:endParaRPr lang="fr-FR" dirty="0"/>
        </a:p>
      </dgm:t>
    </dgm:pt>
    <dgm:pt modelId="{EC6A6F62-5B27-400B-8317-49A07F1481C6}" type="parTrans" cxnId="{BBD7642C-3AB7-498C-9BA4-9715600933E2}">
      <dgm:prSet/>
      <dgm:spPr/>
      <dgm:t>
        <a:bodyPr/>
        <a:lstStyle/>
        <a:p>
          <a:endParaRPr lang="fr-FR"/>
        </a:p>
      </dgm:t>
    </dgm:pt>
    <dgm:pt modelId="{95E484ED-F1F4-4C2B-8430-8BCBCA8D142D}" type="sibTrans" cxnId="{BBD7642C-3AB7-498C-9BA4-9715600933E2}">
      <dgm:prSet/>
      <dgm:spPr/>
      <dgm:t>
        <a:bodyPr/>
        <a:lstStyle/>
        <a:p>
          <a:endParaRPr lang="fr-FR"/>
        </a:p>
      </dgm:t>
    </dgm:pt>
    <dgm:pt modelId="{2353E753-2620-44E7-BDFA-6107574E6083}">
      <dgm:prSet phldrT="[Texte]"/>
      <dgm:spPr/>
      <dgm:t>
        <a:bodyPr/>
        <a:lstStyle/>
        <a:p>
          <a:r>
            <a:rPr lang="fr-FR" dirty="0" smtClean="0"/>
            <a:t>Rentre dedans et compare le sous-dossier suivant</a:t>
          </a:r>
          <a:endParaRPr lang="fr-FR" dirty="0"/>
        </a:p>
      </dgm:t>
    </dgm:pt>
    <dgm:pt modelId="{3DF4B46A-D959-4381-AB90-54E72E69D7CD}" type="parTrans" cxnId="{0151605D-DDA7-4078-8496-4F461E2B3FB3}">
      <dgm:prSet/>
      <dgm:spPr/>
      <dgm:t>
        <a:bodyPr/>
        <a:lstStyle/>
        <a:p>
          <a:endParaRPr lang="fr-FR"/>
        </a:p>
      </dgm:t>
    </dgm:pt>
    <dgm:pt modelId="{135D36AE-F2EB-4C3A-9360-AF2CE89C3688}" type="sibTrans" cxnId="{0151605D-DDA7-4078-8496-4F461E2B3FB3}">
      <dgm:prSet/>
      <dgm:spPr/>
      <dgm:t>
        <a:bodyPr/>
        <a:lstStyle/>
        <a:p>
          <a:endParaRPr lang="fr-FR"/>
        </a:p>
      </dgm:t>
    </dgm:pt>
    <dgm:pt modelId="{597BD045-B9AF-49A6-A928-523D59FF96F1}" type="pres">
      <dgm:prSet presAssocID="{1A150A6E-FD6C-421B-9346-1299071B254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EA2F0BC-300F-400F-91A2-24C4CDEFE35C}" type="pres">
      <dgm:prSet presAssocID="{BF73EF5A-1777-4E2B-948B-2EA3E9846843}" presName="root1" presStyleCnt="0"/>
      <dgm:spPr/>
    </dgm:pt>
    <dgm:pt modelId="{AD77B0B1-7C66-41FE-A458-6E5A2BD44193}" type="pres">
      <dgm:prSet presAssocID="{BF73EF5A-1777-4E2B-948B-2EA3E984684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E3740CF-2DEB-4356-8DF3-AFB778556F18}" type="pres">
      <dgm:prSet presAssocID="{BF73EF5A-1777-4E2B-948B-2EA3E9846843}" presName="level2hierChild" presStyleCnt="0"/>
      <dgm:spPr/>
    </dgm:pt>
    <dgm:pt modelId="{8DEE6B79-C0C9-43B6-8FD5-7BA0184FD330}" type="pres">
      <dgm:prSet presAssocID="{F375374D-DF62-4DBC-88AD-E0A78DB4D57C}" presName="conn2-1" presStyleLbl="parChTrans1D2" presStyleIdx="0" presStyleCnt="1"/>
      <dgm:spPr/>
      <dgm:t>
        <a:bodyPr/>
        <a:lstStyle/>
        <a:p>
          <a:endParaRPr lang="fr-FR"/>
        </a:p>
      </dgm:t>
    </dgm:pt>
    <dgm:pt modelId="{4B73970B-FAEC-4B40-A55A-81ADBEB3D2C6}" type="pres">
      <dgm:prSet presAssocID="{F375374D-DF62-4DBC-88AD-E0A78DB4D57C}" presName="connTx" presStyleLbl="parChTrans1D2" presStyleIdx="0" presStyleCnt="1"/>
      <dgm:spPr/>
      <dgm:t>
        <a:bodyPr/>
        <a:lstStyle/>
        <a:p>
          <a:endParaRPr lang="fr-FR"/>
        </a:p>
      </dgm:t>
    </dgm:pt>
    <dgm:pt modelId="{579AF002-1BF9-4782-8A8C-F708F3577A1A}" type="pres">
      <dgm:prSet presAssocID="{66BF32D1-3DA2-42BF-9B29-DF00D1367FB4}" presName="root2" presStyleCnt="0"/>
      <dgm:spPr/>
    </dgm:pt>
    <dgm:pt modelId="{B32AA635-5A76-42D8-BFDB-DC2ED300B2BF}" type="pres">
      <dgm:prSet presAssocID="{66BF32D1-3DA2-42BF-9B29-DF00D1367FB4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5071F9B-2940-4022-BD7F-880A12B2A86A}" type="pres">
      <dgm:prSet presAssocID="{66BF32D1-3DA2-42BF-9B29-DF00D1367FB4}" presName="level3hierChild" presStyleCnt="0"/>
      <dgm:spPr/>
    </dgm:pt>
    <dgm:pt modelId="{DA15E885-A048-4423-BFB6-52AC2AEFA6A2}" type="pres">
      <dgm:prSet presAssocID="{19E63A20-A22B-439A-8895-96BE645F73B0}" presName="conn2-1" presStyleLbl="parChTrans1D3" presStyleIdx="0" presStyleCnt="2"/>
      <dgm:spPr/>
      <dgm:t>
        <a:bodyPr/>
        <a:lstStyle/>
        <a:p>
          <a:endParaRPr lang="fr-FR"/>
        </a:p>
      </dgm:t>
    </dgm:pt>
    <dgm:pt modelId="{A05B91FF-3EBE-450B-9E9A-912B4D8658B0}" type="pres">
      <dgm:prSet presAssocID="{19E63A20-A22B-439A-8895-96BE645F73B0}" presName="connTx" presStyleLbl="parChTrans1D3" presStyleIdx="0" presStyleCnt="2"/>
      <dgm:spPr/>
      <dgm:t>
        <a:bodyPr/>
        <a:lstStyle/>
        <a:p>
          <a:endParaRPr lang="fr-FR"/>
        </a:p>
      </dgm:t>
    </dgm:pt>
    <dgm:pt modelId="{899A7DB6-7689-4F9F-B2BA-10A0B9EEA8AD}" type="pres">
      <dgm:prSet presAssocID="{ADF637BA-605C-44BD-AA64-4B80EA7C6540}" presName="root2" presStyleCnt="0"/>
      <dgm:spPr/>
    </dgm:pt>
    <dgm:pt modelId="{1A954C66-2242-444A-89CF-F2353577DD15}" type="pres">
      <dgm:prSet presAssocID="{ADF637BA-605C-44BD-AA64-4B80EA7C6540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C3FB4E7-5F76-4D25-B3E3-63EA34A98BBD}" type="pres">
      <dgm:prSet presAssocID="{ADF637BA-605C-44BD-AA64-4B80EA7C6540}" presName="level3hierChild" presStyleCnt="0"/>
      <dgm:spPr/>
    </dgm:pt>
    <dgm:pt modelId="{18F58D29-3ADC-4B68-B6D1-A3C148C98AB6}" type="pres">
      <dgm:prSet presAssocID="{EC6A6F62-5B27-400B-8317-49A07F1481C6}" presName="conn2-1" presStyleLbl="parChTrans1D4" presStyleIdx="0" presStyleCnt="3"/>
      <dgm:spPr/>
      <dgm:t>
        <a:bodyPr/>
        <a:lstStyle/>
        <a:p>
          <a:endParaRPr lang="fr-FR"/>
        </a:p>
      </dgm:t>
    </dgm:pt>
    <dgm:pt modelId="{6935F3BC-F26F-4B7E-B895-2F18DAAC5957}" type="pres">
      <dgm:prSet presAssocID="{EC6A6F62-5B27-400B-8317-49A07F1481C6}" presName="connTx" presStyleLbl="parChTrans1D4" presStyleIdx="0" presStyleCnt="3"/>
      <dgm:spPr/>
      <dgm:t>
        <a:bodyPr/>
        <a:lstStyle/>
        <a:p>
          <a:endParaRPr lang="fr-FR"/>
        </a:p>
      </dgm:t>
    </dgm:pt>
    <dgm:pt modelId="{7EFDE0B9-2376-45C9-AD5C-A4DAABAE7AAE}" type="pres">
      <dgm:prSet presAssocID="{7E0C7F84-52FF-4800-959A-CAE77A4C514B}" presName="root2" presStyleCnt="0"/>
      <dgm:spPr/>
    </dgm:pt>
    <dgm:pt modelId="{F4667C53-9521-4504-862D-8E9C7A525141}" type="pres">
      <dgm:prSet presAssocID="{7E0C7F84-52FF-4800-959A-CAE77A4C514B}" presName="LevelTwoTextNode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F730E33-CE28-4BFE-8A9E-5F9AD46B7ABC}" type="pres">
      <dgm:prSet presAssocID="{7E0C7F84-52FF-4800-959A-CAE77A4C514B}" presName="level3hierChild" presStyleCnt="0"/>
      <dgm:spPr/>
    </dgm:pt>
    <dgm:pt modelId="{D493465C-9FC4-4902-A43D-7BC951311E57}" type="pres">
      <dgm:prSet presAssocID="{6B3E56E1-1B02-47C8-ADF4-BEB6FBEEDA60}" presName="conn2-1" presStyleLbl="parChTrans1D3" presStyleIdx="1" presStyleCnt="2"/>
      <dgm:spPr/>
      <dgm:t>
        <a:bodyPr/>
        <a:lstStyle/>
        <a:p>
          <a:endParaRPr lang="fr-FR"/>
        </a:p>
      </dgm:t>
    </dgm:pt>
    <dgm:pt modelId="{391FB178-1812-430C-8C15-B0AF56A4BD63}" type="pres">
      <dgm:prSet presAssocID="{6B3E56E1-1B02-47C8-ADF4-BEB6FBEEDA60}" presName="connTx" presStyleLbl="parChTrans1D3" presStyleIdx="1" presStyleCnt="2"/>
      <dgm:spPr/>
      <dgm:t>
        <a:bodyPr/>
        <a:lstStyle/>
        <a:p>
          <a:endParaRPr lang="fr-FR"/>
        </a:p>
      </dgm:t>
    </dgm:pt>
    <dgm:pt modelId="{290C7F1F-31B7-43AF-9691-79AEE845F42B}" type="pres">
      <dgm:prSet presAssocID="{1EB9A7B2-DC8D-4D11-B72B-B58448B2FBFB}" presName="root2" presStyleCnt="0"/>
      <dgm:spPr/>
    </dgm:pt>
    <dgm:pt modelId="{1F1D789F-5C96-4CB0-A4BB-7AD6F57A8AFF}" type="pres">
      <dgm:prSet presAssocID="{1EB9A7B2-DC8D-4D11-B72B-B58448B2FBFB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86CE82B-8BE3-40BA-BC30-672BCA4D5F9F}" type="pres">
      <dgm:prSet presAssocID="{1EB9A7B2-DC8D-4D11-B72B-B58448B2FBFB}" presName="level3hierChild" presStyleCnt="0"/>
      <dgm:spPr/>
    </dgm:pt>
    <dgm:pt modelId="{6262A1A8-1A39-4626-A762-96538EC15CE0}" type="pres">
      <dgm:prSet presAssocID="{1799E9B3-3B21-45C7-8F60-E01A33259326}" presName="conn2-1" presStyleLbl="parChTrans1D4" presStyleIdx="1" presStyleCnt="3"/>
      <dgm:spPr/>
      <dgm:t>
        <a:bodyPr/>
        <a:lstStyle/>
        <a:p>
          <a:endParaRPr lang="fr-FR"/>
        </a:p>
      </dgm:t>
    </dgm:pt>
    <dgm:pt modelId="{4817F207-F3C4-4FB4-9325-796229099317}" type="pres">
      <dgm:prSet presAssocID="{1799E9B3-3B21-45C7-8F60-E01A33259326}" presName="connTx" presStyleLbl="parChTrans1D4" presStyleIdx="1" presStyleCnt="3"/>
      <dgm:spPr/>
      <dgm:t>
        <a:bodyPr/>
        <a:lstStyle/>
        <a:p>
          <a:endParaRPr lang="fr-FR"/>
        </a:p>
      </dgm:t>
    </dgm:pt>
    <dgm:pt modelId="{48345456-2B92-4974-9DF0-E529F340F356}" type="pres">
      <dgm:prSet presAssocID="{24114B1A-2950-46F2-9B22-D48307319F54}" presName="root2" presStyleCnt="0"/>
      <dgm:spPr/>
    </dgm:pt>
    <dgm:pt modelId="{59EEF17C-EC58-4C80-9D15-1FBF1E2EE948}" type="pres">
      <dgm:prSet presAssocID="{24114B1A-2950-46F2-9B22-D48307319F54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A2FCA94-A5A3-4AE9-88C3-041C0FD31221}" type="pres">
      <dgm:prSet presAssocID="{24114B1A-2950-46F2-9B22-D48307319F54}" presName="level3hierChild" presStyleCnt="0"/>
      <dgm:spPr/>
    </dgm:pt>
    <dgm:pt modelId="{7F5A61C0-2C58-4DDC-A401-5367132DC808}" type="pres">
      <dgm:prSet presAssocID="{3DF4B46A-D959-4381-AB90-54E72E69D7CD}" presName="conn2-1" presStyleLbl="parChTrans1D4" presStyleIdx="2" presStyleCnt="3"/>
      <dgm:spPr/>
      <dgm:t>
        <a:bodyPr/>
        <a:lstStyle/>
        <a:p>
          <a:endParaRPr lang="fr-FR"/>
        </a:p>
      </dgm:t>
    </dgm:pt>
    <dgm:pt modelId="{1DEF4C76-004B-4E79-87E9-4E70E827DF8A}" type="pres">
      <dgm:prSet presAssocID="{3DF4B46A-D959-4381-AB90-54E72E69D7CD}" presName="connTx" presStyleLbl="parChTrans1D4" presStyleIdx="2" presStyleCnt="3"/>
      <dgm:spPr/>
      <dgm:t>
        <a:bodyPr/>
        <a:lstStyle/>
        <a:p>
          <a:endParaRPr lang="fr-FR"/>
        </a:p>
      </dgm:t>
    </dgm:pt>
    <dgm:pt modelId="{F2690E00-0F50-486F-B46C-A493E2D3759E}" type="pres">
      <dgm:prSet presAssocID="{2353E753-2620-44E7-BDFA-6107574E6083}" presName="root2" presStyleCnt="0"/>
      <dgm:spPr/>
    </dgm:pt>
    <dgm:pt modelId="{DF977650-9ECB-4750-8178-C70DBF16E353}" type="pres">
      <dgm:prSet presAssocID="{2353E753-2620-44E7-BDFA-6107574E6083}" presName="LevelTwoTextNode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BF4AA9B-ADE7-4310-B4CE-246834AEEC10}" type="pres">
      <dgm:prSet presAssocID="{2353E753-2620-44E7-BDFA-6107574E6083}" presName="level3hierChild" presStyleCnt="0"/>
      <dgm:spPr/>
    </dgm:pt>
  </dgm:ptLst>
  <dgm:cxnLst>
    <dgm:cxn modelId="{F9FCDAFF-3531-4537-B9D4-7BD6984B0BEA}" type="presOf" srcId="{6B3E56E1-1B02-47C8-ADF4-BEB6FBEEDA60}" destId="{391FB178-1812-430C-8C15-B0AF56A4BD63}" srcOrd="1" destOrd="0" presId="urn:microsoft.com/office/officeart/2005/8/layout/hierarchy2"/>
    <dgm:cxn modelId="{2A86AAB8-9F1F-4FF8-B48C-6E99AB00B52F}" type="presOf" srcId="{1A150A6E-FD6C-421B-9346-1299071B254A}" destId="{597BD045-B9AF-49A6-A928-523D59FF96F1}" srcOrd="0" destOrd="0" presId="urn:microsoft.com/office/officeart/2005/8/layout/hierarchy2"/>
    <dgm:cxn modelId="{C0D3DF67-AD3F-48EE-992C-75609902282E}" type="presOf" srcId="{24114B1A-2950-46F2-9B22-D48307319F54}" destId="{59EEF17C-EC58-4C80-9D15-1FBF1E2EE948}" srcOrd="0" destOrd="0" presId="urn:microsoft.com/office/officeart/2005/8/layout/hierarchy2"/>
    <dgm:cxn modelId="{7C18EA5D-A44E-4255-A667-F45375C5C9A7}" type="presOf" srcId="{1EB9A7B2-DC8D-4D11-B72B-B58448B2FBFB}" destId="{1F1D789F-5C96-4CB0-A4BB-7AD6F57A8AFF}" srcOrd="0" destOrd="0" presId="urn:microsoft.com/office/officeart/2005/8/layout/hierarchy2"/>
    <dgm:cxn modelId="{382B6D22-CACF-4AC2-B909-9A34C3E97C6D}" srcId="{66BF32D1-3DA2-42BF-9B29-DF00D1367FB4}" destId="{ADF637BA-605C-44BD-AA64-4B80EA7C6540}" srcOrd="0" destOrd="0" parTransId="{19E63A20-A22B-439A-8895-96BE645F73B0}" sibTransId="{6A5F639D-58B6-4830-A72E-ECC89916970C}"/>
    <dgm:cxn modelId="{0151605D-DDA7-4078-8496-4F461E2B3FB3}" srcId="{24114B1A-2950-46F2-9B22-D48307319F54}" destId="{2353E753-2620-44E7-BDFA-6107574E6083}" srcOrd="0" destOrd="0" parTransId="{3DF4B46A-D959-4381-AB90-54E72E69D7CD}" sibTransId="{135D36AE-F2EB-4C3A-9360-AF2CE89C3688}"/>
    <dgm:cxn modelId="{6E825D23-394B-4F08-9BCD-277DC7D3EC91}" type="presOf" srcId="{EC6A6F62-5B27-400B-8317-49A07F1481C6}" destId="{18F58D29-3ADC-4B68-B6D1-A3C148C98AB6}" srcOrd="0" destOrd="0" presId="urn:microsoft.com/office/officeart/2005/8/layout/hierarchy2"/>
    <dgm:cxn modelId="{62121572-CD0D-4098-9AFB-188602CA1C71}" type="presOf" srcId="{19E63A20-A22B-439A-8895-96BE645F73B0}" destId="{DA15E885-A048-4423-BFB6-52AC2AEFA6A2}" srcOrd="0" destOrd="0" presId="urn:microsoft.com/office/officeart/2005/8/layout/hierarchy2"/>
    <dgm:cxn modelId="{65C40610-1FE2-4EB2-AC7C-48E8DAAF9576}" srcId="{1A150A6E-FD6C-421B-9346-1299071B254A}" destId="{BF73EF5A-1777-4E2B-948B-2EA3E9846843}" srcOrd="0" destOrd="0" parTransId="{ECFA13E9-0A2D-4334-8C86-D2C626D737A2}" sibTransId="{38C35D30-12EA-4849-A9FE-87BB4A2CB53D}"/>
    <dgm:cxn modelId="{5A75BFDB-5361-4173-AB02-B6F39A4FDBAE}" type="presOf" srcId="{3DF4B46A-D959-4381-AB90-54E72E69D7CD}" destId="{1DEF4C76-004B-4E79-87E9-4E70E827DF8A}" srcOrd="1" destOrd="0" presId="urn:microsoft.com/office/officeart/2005/8/layout/hierarchy2"/>
    <dgm:cxn modelId="{78F8D55E-D999-4D3A-84A2-E25BC6A7A108}" type="presOf" srcId="{ADF637BA-605C-44BD-AA64-4B80EA7C6540}" destId="{1A954C66-2242-444A-89CF-F2353577DD15}" srcOrd="0" destOrd="0" presId="urn:microsoft.com/office/officeart/2005/8/layout/hierarchy2"/>
    <dgm:cxn modelId="{1F07A33B-AB01-4FFE-AC43-290C1373CAF9}" type="presOf" srcId="{66BF32D1-3DA2-42BF-9B29-DF00D1367FB4}" destId="{B32AA635-5A76-42D8-BFDB-DC2ED300B2BF}" srcOrd="0" destOrd="0" presId="urn:microsoft.com/office/officeart/2005/8/layout/hierarchy2"/>
    <dgm:cxn modelId="{DE764014-C8BB-4E81-852E-A8C1015B615D}" type="presOf" srcId="{7E0C7F84-52FF-4800-959A-CAE77A4C514B}" destId="{F4667C53-9521-4504-862D-8E9C7A525141}" srcOrd="0" destOrd="0" presId="urn:microsoft.com/office/officeart/2005/8/layout/hierarchy2"/>
    <dgm:cxn modelId="{03599C44-C748-4CFC-829C-3B692424B8EC}" type="presOf" srcId="{3DF4B46A-D959-4381-AB90-54E72E69D7CD}" destId="{7F5A61C0-2C58-4DDC-A401-5367132DC808}" srcOrd="0" destOrd="0" presId="urn:microsoft.com/office/officeart/2005/8/layout/hierarchy2"/>
    <dgm:cxn modelId="{6FEFAAAF-1FD0-40FC-B6AE-528D36585C21}" type="presOf" srcId="{BF73EF5A-1777-4E2B-948B-2EA3E9846843}" destId="{AD77B0B1-7C66-41FE-A458-6E5A2BD44193}" srcOrd="0" destOrd="0" presId="urn:microsoft.com/office/officeart/2005/8/layout/hierarchy2"/>
    <dgm:cxn modelId="{DE39FBF7-A909-4D5F-AEE9-B887275EDB00}" type="presOf" srcId="{F375374D-DF62-4DBC-88AD-E0A78DB4D57C}" destId="{4B73970B-FAEC-4B40-A55A-81ADBEB3D2C6}" srcOrd="1" destOrd="0" presId="urn:microsoft.com/office/officeart/2005/8/layout/hierarchy2"/>
    <dgm:cxn modelId="{A06AEBFA-2623-4F1F-A918-FABB4C1B0D0B}" type="presOf" srcId="{1799E9B3-3B21-45C7-8F60-E01A33259326}" destId="{4817F207-F3C4-4FB4-9325-796229099317}" srcOrd="1" destOrd="0" presId="urn:microsoft.com/office/officeart/2005/8/layout/hierarchy2"/>
    <dgm:cxn modelId="{F826C2BB-364D-47B2-841A-E4BFB26A8345}" type="presOf" srcId="{EC6A6F62-5B27-400B-8317-49A07F1481C6}" destId="{6935F3BC-F26F-4B7E-B895-2F18DAAC5957}" srcOrd="1" destOrd="0" presId="urn:microsoft.com/office/officeart/2005/8/layout/hierarchy2"/>
    <dgm:cxn modelId="{474D6960-C82C-4F88-A60C-9849E56093B2}" type="presOf" srcId="{6B3E56E1-1B02-47C8-ADF4-BEB6FBEEDA60}" destId="{D493465C-9FC4-4902-A43D-7BC951311E57}" srcOrd="0" destOrd="0" presId="urn:microsoft.com/office/officeart/2005/8/layout/hierarchy2"/>
    <dgm:cxn modelId="{37DCDDF0-9BFA-4968-B42D-92315D90AB32}" type="presOf" srcId="{F375374D-DF62-4DBC-88AD-E0A78DB4D57C}" destId="{8DEE6B79-C0C9-43B6-8FD5-7BA0184FD330}" srcOrd="0" destOrd="0" presId="urn:microsoft.com/office/officeart/2005/8/layout/hierarchy2"/>
    <dgm:cxn modelId="{6D604994-6670-43B3-8458-8A07C980920C}" type="presOf" srcId="{1799E9B3-3B21-45C7-8F60-E01A33259326}" destId="{6262A1A8-1A39-4626-A762-96538EC15CE0}" srcOrd="0" destOrd="0" presId="urn:microsoft.com/office/officeart/2005/8/layout/hierarchy2"/>
    <dgm:cxn modelId="{A29AB024-0B27-454B-88AB-C836492137E3}" type="presOf" srcId="{2353E753-2620-44E7-BDFA-6107574E6083}" destId="{DF977650-9ECB-4750-8178-C70DBF16E353}" srcOrd="0" destOrd="0" presId="urn:microsoft.com/office/officeart/2005/8/layout/hierarchy2"/>
    <dgm:cxn modelId="{039EE33C-3647-458A-8581-387F9E1A4A2A}" srcId="{1EB9A7B2-DC8D-4D11-B72B-B58448B2FBFB}" destId="{24114B1A-2950-46F2-9B22-D48307319F54}" srcOrd="0" destOrd="0" parTransId="{1799E9B3-3B21-45C7-8F60-E01A33259326}" sibTransId="{E275D528-8DE9-453D-ABBC-2851BD102B62}"/>
    <dgm:cxn modelId="{F9325101-82D8-473E-ADEC-A71322BD143B}" srcId="{66BF32D1-3DA2-42BF-9B29-DF00D1367FB4}" destId="{1EB9A7B2-DC8D-4D11-B72B-B58448B2FBFB}" srcOrd="1" destOrd="0" parTransId="{6B3E56E1-1B02-47C8-ADF4-BEB6FBEEDA60}" sibTransId="{89E7C109-BC98-499D-B500-CF538E1E8E00}"/>
    <dgm:cxn modelId="{CDE329F2-FB69-4779-B090-EDD3A3AD251A}" type="presOf" srcId="{19E63A20-A22B-439A-8895-96BE645F73B0}" destId="{A05B91FF-3EBE-450B-9E9A-912B4D8658B0}" srcOrd="1" destOrd="0" presId="urn:microsoft.com/office/officeart/2005/8/layout/hierarchy2"/>
    <dgm:cxn modelId="{0B2D0E44-B777-420A-87B9-F4AF7E951B23}" srcId="{BF73EF5A-1777-4E2B-948B-2EA3E9846843}" destId="{66BF32D1-3DA2-42BF-9B29-DF00D1367FB4}" srcOrd="0" destOrd="0" parTransId="{F375374D-DF62-4DBC-88AD-E0A78DB4D57C}" sibTransId="{69901901-C20D-41CF-824B-1F2EA56E2452}"/>
    <dgm:cxn modelId="{BBD7642C-3AB7-498C-9BA4-9715600933E2}" srcId="{ADF637BA-605C-44BD-AA64-4B80EA7C6540}" destId="{7E0C7F84-52FF-4800-959A-CAE77A4C514B}" srcOrd="0" destOrd="0" parTransId="{EC6A6F62-5B27-400B-8317-49A07F1481C6}" sibTransId="{95E484ED-F1F4-4C2B-8430-8BCBCA8D142D}"/>
    <dgm:cxn modelId="{A7B7C0A1-A664-4F27-A681-00303D3503AB}" type="presParOf" srcId="{597BD045-B9AF-49A6-A928-523D59FF96F1}" destId="{FEA2F0BC-300F-400F-91A2-24C4CDEFE35C}" srcOrd="0" destOrd="0" presId="urn:microsoft.com/office/officeart/2005/8/layout/hierarchy2"/>
    <dgm:cxn modelId="{ECCAD33F-6CD1-4506-892A-966D1A3EA956}" type="presParOf" srcId="{FEA2F0BC-300F-400F-91A2-24C4CDEFE35C}" destId="{AD77B0B1-7C66-41FE-A458-6E5A2BD44193}" srcOrd="0" destOrd="0" presId="urn:microsoft.com/office/officeart/2005/8/layout/hierarchy2"/>
    <dgm:cxn modelId="{CCD5039D-2A76-40F7-B926-39AA1D8F6CEA}" type="presParOf" srcId="{FEA2F0BC-300F-400F-91A2-24C4CDEFE35C}" destId="{9E3740CF-2DEB-4356-8DF3-AFB778556F18}" srcOrd="1" destOrd="0" presId="urn:microsoft.com/office/officeart/2005/8/layout/hierarchy2"/>
    <dgm:cxn modelId="{613D6A53-17E2-4180-B5CD-5C2D4824853F}" type="presParOf" srcId="{9E3740CF-2DEB-4356-8DF3-AFB778556F18}" destId="{8DEE6B79-C0C9-43B6-8FD5-7BA0184FD330}" srcOrd="0" destOrd="0" presId="urn:microsoft.com/office/officeart/2005/8/layout/hierarchy2"/>
    <dgm:cxn modelId="{3B21B191-CCD1-46AC-973D-D9CA7A6A9436}" type="presParOf" srcId="{8DEE6B79-C0C9-43B6-8FD5-7BA0184FD330}" destId="{4B73970B-FAEC-4B40-A55A-81ADBEB3D2C6}" srcOrd="0" destOrd="0" presId="urn:microsoft.com/office/officeart/2005/8/layout/hierarchy2"/>
    <dgm:cxn modelId="{F6021892-707F-40A6-910B-6B11B995FD60}" type="presParOf" srcId="{9E3740CF-2DEB-4356-8DF3-AFB778556F18}" destId="{579AF002-1BF9-4782-8A8C-F708F3577A1A}" srcOrd="1" destOrd="0" presId="urn:microsoft.com/office/officeart/2005/8/layout/hierarchy2"/>
    <dgm:cxn modelId="{03BE91C2-802A-4145-9F3C-1688A40348B6}" type="presParOf" srcId="{579AF002-1BF9-4782-8A8C-F708F3577A1A}" destId="{B32AA635-5A76-42D8-BFDB-DC2ED300B2BF}" srcOrd="0" destOrd="0" presId="urn:microsoft.com/office/officeart/2005/8/layout/hierarchy2"/>
    <dgm:cxn modelId="{D19E133C-100D-4FBF-8675-3911999F40D5}" type="presParOf" srcId="{579AF002-1BF9-4782-8A8C-F708F3577A1A}" destId="{15071F9B-2940-4022-BD7F-880A12B2A86A}" srcOrd="1" destOrd="0" presId="urn:microsoft.com/office/officeart/2005/8/layout/hierarchy2"/>
    <dgm:cxn modelId="{7B3F5BF3-D47D-4117-8357-C11D47C51D07}" type="presParOf" srcId="{15071F9B-2940-4022-BD7F-880A12B2A86A}" destId="{DA15E885-A048-4423-BFB6-52AC2AEFA6A2}" srcOrd="0" destOrd="0" presId="urn:microsoft.com/office/officeart/2005/8/layout/hierarchy2"/>
    <dgm:cxn modelId="{653ACE74-B245-4FC1-BE70-B8F8A7B514E6}" type="presParOf" srcId="{DA15E885-A048-4423-BFB6-52AC2AEFA6A2}" destId="{A05B91FF-3EBE-450B-9E9A-912B4D8658B0}" srcOrd="0" destOrd="0" presId="urn:microsoft.com/office/officeart/2005/8/layout/hierarchy2"/>
    <dgm:cxn modelId="{DC7C8E97-29CC-4A73-8830-C5143DAD7D74}" type="presParOf" srcId="{15071F9B-2940-4022-BD7F-880A12B2A86A}" destId="{899A7DB6-7689-4F9F-B2BA-10A0B9EEA8AD}" srcOrd="1" destOrd="0" presId="urn:microsoft.com/office/officeart/2005/8/layout/hierarchy2"/>
    <dgm:cxn modelId="{61B3637B-44FD-4E7B-A508-ABEFCFB90613}" type="presParOf" srcId="{899A7DB6-7689-4F9F-B2BA-10A0B9EEA8AD}" destId="{1A954C66-2242-444A-89CF-F2353577DD15}" srcOrd="0" destOrd="0" presId="urn:microsoft.com/office/officeart/2005/8/layout/hierarchy2"/>
    <dgm:cxn modelId="{D7A38546-7044-4F4E-A0D5-A9A79662F01B}" type="presParOf" srcId="{899A7DB6-7689-4F9F-B2BA-10A0B9EEA8AD}" destId="{AC3FB4E7-5F76-4D25-B3E3-63EA34A98BBD}" srcOrd="1" destOrd="0" presId="urn:microsoft.com/office/officeart/2005/8/layout/hierarchy2"/>
    <dgm:cxn modelId="{76A0067E-B891-4BA6-A7A7-B5ECEF41BEA9}" type="presParOf" srcId="{AC3FB4E7-5F76-4D25-B3E3-63EA34A98BBD}" destId="{18F58D29-3ADC-4B68-B6D1-A3C148C98AB6}" srcOrd="0" destOrd="0" presId="urn:microsoft.com/office/officeart/2005/8/layout/hierarchy2"/>
    <dgm:cxn modelId="{8B3CCBC7-7B96-462B-9B81-FFC6D650F591}" type="presParOf" srcId="{18F58D29-3ADC-4B68-B6D1-A3C148C98AB6}" destId="{6935F3BC-F26F-4B7E-B895-2F18DAAC5957}" srcOrd="0" destOrd="0" presId="urn:microsoft.com/office/officeart/2005/8/layout/hierarchy2"/>
    <dgm:cxn modelId="{4CBBAB34-4B60-4BD0-BD3E-CBEF9978671F}" type="presParOf" srcId="{AC3FB4E7-5F76-4D25-B3E3-63EA34A98BBD}" destId="{7EFDE0B9-2376-45C9-AD5C-A4DAABAE7AAE}" srcOrd="1" destOrd="0" presId="urn:microsoft.com/office/officeart/2005/8/layout/hierarchy2"/>
    <dgm:cxn modelId="{4D2AE71C-D46B-436A-8C4F-5419AA300AAB}" type="presParOf" srcId="{7EFDE0B9-2376-45C9-AD5C-A4DAABAE7AAE}" destId="{F4667C53-9521-4504-862D-8E9C7A525141}" srcOrd="0" destOrd="0" presId="urn:microsoft.com/office/officeart/2005/8/layout/hierarchy2"/>
    <dgm:cxn modelId="{FF048D2B-1A2F-40E4-BA15-32BB20BDFDA5}" type="presParOf" srcId="{7EFDE0B9-2376-45C9-AD5C-A4DAABAE7AAE}" destId="{1F730E33-CE28-4BFE-8A9E-5F9AD46B7ABC}" srcOrd="1" destOrd="0" presId="urn:microsoft.com/office/officeart/2005/8/layout/hierarchy2"/>
    <dgm:cxn modelId="{379C7647-6D03-4C62-98DA-F86EDD6AA3B3}" type="presParOf" srcId="{15071F9B-2940-4022-BD7F-880A12B2A86A}" destId="{D493465C-9FC4-4902-A43D-7BC951311E57}" srcOrd="2" destOrd="0" presId="urn:microsoft.com/office/officeart/2005/8/layout/hierarchy2"/>
    <dgm:cxn modelId="{E550A63E-9E8F-46EF-8DEC-31A95AD1DD99}" type="presParOf" srcId="{D493465C-9FC4-4902-A43D-7BC951311E57}" destId="{391FB178-1812-430C-8C15-B0AF56A4BD63}" srcOrd="0" destOrd="0" presId="urn:microsoft.com/office/officeart/2005/8/layout/hierarchy2"/>
    <dgm:cxn modelId="{9A44F0B9-F607-4B19-8FFD-45DF52834D1C}" type="presParOf" srcId="{15071F9B-2940-4022-BD7F-880A12B2A86A}" destId="{290C7F1F-31B7-43AF-9691-79AEE845F42B}" srcOrd="3" destOrd="0" presId="urn:microsoft.com/office/officeart/2005/8/layout/hierarchy2"/>
    <dgm:cxn modelId="{633FFA3C-32EA-4A12-9192-65E5EB87C809}" type="presParOf" srcId="{290C7F1F-31B7-43AF-9691-79AEE845F42B}" destId="{1F1D789F-5C96-4CB0-A4BB-7AD6F57A8AFF}" srcOrd="0" destOrd="0" presId="urn:microsoft.com/office/officeart/2005/8/layout/hierarchy2"/>
    <dgm:cxn modelId="{75F92775-2C67-4A03-AF20-DE6ABE22CA14}" type="presParOf" srcId="{290C7F1F-31B7-43AF-9691-79AEE845F42B}" destId="{686CE82B-8BE3-40BA-BC30-672BCA4D5F9F}" srcOrd="1" destOrd="0" presId="urn:microsoft.com/office/officeart/2005/8/layout/hierarchy2"/>
    <dgm:cxn modelId="{253CA933-9C06-496E-853C-24AC3701CAB2}" type="presParOf" srcId="{686CE82B-8BE3-40BA-BC30-672BCA4D5F9F}" destId="{6262A1A8-1A39-4626-A762-96538EC15CE0}" srcOrd="0" destOrd="0" presId="urn:microsoft.com/office/officeart/2005/8/layout/hierarchy2"/>
    <dgm:cxn modelId="{DF686828-7A4E-44C7-B00D-5D8065E52944}" type="presParOf" srcId="{6262A1A8-1A39-4626-A762-96538EC15CE0}" destId="{4817F207-F3C4-4FB4-9325-796229099317}" srcOrd="0" destOrd="0" presId="urn:microsoft.com/office/officeart/2005/8/layout/hierarchy2"/>
    <dgm:cxn modelId="{3CF7C317-423F-408C-BE06-C3A7783FA935}" type="presParOf" srcId="{686CE82B-8BE3-40BA-BC30-672BCA4D5F9F}" destId="{48345456-2B92-4974-9DF0-E529F340F356}" srcOrd="1" destOrd="0" presId="urn:microsoft.com/office/officeart/2005/8/layout/hierarchy2"/>
    <dgm:cxn modelId="{82D2549B-E147-4335-A039-3C359066122C}" type="presParOf" srcId="{48345456-2B92-4974-9DF0-E529F340F356}" destId="{59EEF17C-EC58-4C80-9D15-1FBF1E2EE948}" srcOrd="0" destOrd="0" presId="urn:microsoft.com/office/officeart/2005/8/layout/hierarchy2"/>
    <dgm:cxn modelId="{B2498F07-75D4-43EC-BD23-C20847C00AF6}" type="presParOf" srcId="{48345456-2B92-4974-9DF0-E529F340F356}" destId="{EA2FCA94-A5A3-4AE9-88C3-041C0FD31221}" srcOrd="1" destOrd="0" presId="urn:microsoft.com/office/officeart/2005/8/layout/hierarchy2"/>
    <dgm:cxn modelId="{212D7991-6589-462C-8609-0D17E6F0B5F6}" type="presParOf" srcId="{EA2FCA94-A5A3-4AE9-88C3-041C0FD31221}" destId="{7F5A61C0-2C58-4DDC-A401-5367132DC808}" srcOrd="0" destOrd="0" presId="urn:microsoft.com/office/officeart/2005/8/layout/hierarchy2"/>
    <dgm:cxn modelId="{E691E22F-DB22-4AFE-B666-BFBE9AE1BA69}" type="presParOf" srcId="{7F5A61C0-2C58-4DDC-A401-5367132DC808}" destId="{1DEF4C76-004B-4E79-87E9-4E70E827DF8A}" srcOrd="0" destOrd="0" presId="urn:microsoft.com/office/officeart/2005/8/layout/hierarchy2"/>
    <dgm:cxn modelId="{4D424EB9-E1DB-4E26-ACBC-6A481BC31BA2}" type="presParOf" srcId="{EA2FCA94-A5A3-4AE9-88C3-041C0FD31221}" destId="{F2690E00-0F50-486F-B46C-A493E2D3759E}" srcOrd="1" destOrd="0" presId="urn:microsoft.com/office/officeart/2005/8/layout/hierarchy2"/>
    <dgm:cxn modelId="{C1CF13D5-DEDA-46C6-8098-914812FE7C29}" type="presParOf" srcId="{F2690E00-0F50-486F-B46C-A493E2D3759E}" destId="{DF977650-9ECB-4750-8178-C70DBF16E353}" srcOrd="0" destOrd="0" presId="urn:microsoft.com/office/officeart/2005/8/layout/hierarchy2"/>
    <dgm:cxn modelId="{2C1D1550-3770-4963-A7FD-3D559D0BAEF2}" type="presParOf" srcId="{F2690E00-0F50-486F-B46C-A493E2D3759E}" destId="{BBF4AA9B-ADE7-4310-B4CE-246834AEEC1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150A6E-FD6C-421B-9346-1299071B254A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BF73EF5A-1777-4E2B-948B-2EA3E9846843}">
      <dgm:prSet phldrT="[Texte]"/>
      <dgm:spPr/>
      <dgm:t>
        <a:bodyPr/>
        <a:lstStyle/>
        <a:p>
          <a:r>
            <a:rPr lang="fr-FR" dirty="0" smtClean="0"/>
            <a:t>Compare le fichier client et serveur</a:t>
          </a:r>
          <a:endParaRPr lang="fr-FR" dirty="0"/>
        </a:p>
      </dgm:t>
    </dgm:pt>
    <dgm:pt modelId="{ECFA13E9-0A2D-4334-8C86-D2C626D737A2}" type="parTrans" cxnId="{65C40610-1FE2-4EB2-AC7C-48E8DAAF9576}">
      <dgm:prSet/>
      <dgm:spPr/>
      <dgm:t>
        <a:bodyPr/>
        <a:lstStyle/>
        <a:p>
          <a:endParaRPr lang="fr-FR"/>
        </a:p>
      </dgm:t>
    </dgm:pt>
    <dgm:pt modelId="{38C35D30-12EA-4849-A9FE-87BB4A2CB53D}" type="sibTrans" cxnId="{65C40610-1FE2-4EB2-AC7C-48E8DAAF9576}">
      <dgm:prSet/>
      <dgm:spPr/>
      <dgm:t>
        <a:bodyPr/>
        <a:lstStyle/>
        <a:p>
          <a:endParaRPr lang="fr-FR"/>
        </a:p>
      </dgm:t>
    </dgm:pt>
    <dgm:pt modelId="{ADF637BA-605C-44BD-AA64-4B80EA7C6540}">
      <dgm:prSet phldrT="[Texte]"/>
      <dgm:spPr/>
      <dgm:t>
        <a:bodyPr/>
        <a:lstStyle/>
        <a:p>
          <a:r>
            <a:rPr lang="fr-FR" dirty="0" smtClean="0"/>
            <a:t>Existe</a:t>
          </a:r>
          <a:endParaRPr lang="fr-FR" dirty="0"/>
        </a:p>
      </dgm:t>
    </dgm:pt>
    <dgm:pt modelId="{19E63A20-A22B-439A-8895-96BE645F73B0}" type="parTrans" cxnId="{382B6D22-CACF-4AC2-B909-9A34C3E97C6D}">
      <dgm:prSet/>
      <dgm:spPr/>
      <dgm:t>
        <a:bodyPr/>
        <a:lstStyle/>
        <a:p>
          <a:endParaRPr lang="fr-FR"/>
        </a:p>
      </dgm:t>
    </dgm:pt>
    <dgm:pt modelId="{6A5F639D-58B6-4830-A72E-ECC89916970C}" type="sibTrans" cxnId="{382B6D22-CACF-4AC2-B909-9A34C3E97C6D}">
      <dgm:prSet/>
      <dgm:spPr/>
      <dgm:t>
        <a:bodyPr/>
        <a:lstStyle/>
        <a:p>
          <a:endParaRPr lang="fr-FR"/>
        </a:p>
      </dgm:t>
    </dgm:pt>
    <dgm:pt modelId="{1EB9A7B2-DC8D-4D11-B72B-B58448B2FBFB}">
      <dgm:prSet phldrT="[Texte]"/>
      <dgm:spPr/>
      <dgm:t>
        <a:bodyPr/>
        <a:lstStyle/>
        <a:p>
          <a:r>
            <a:rPr lang="fr-FR" dirty="0" smtClean="0"/>
            <a:t>N’existe pas</a:t>
          </a:r>
          <a:endParaRPr lang="fr-FR" dirty="0"/>
        </a:p>
      </dgm:t>
    </dgm:pt>
    <dgm:pt modelId="{6B3E56E1-1B02-47C8-ADF4-BEB6FBEEDA60}" type="parTrans" cxnId="{F9325101-82D8-473E-ADEC-A71322BD143B}">
      <dgm:prSet/>
      <dgm:spPr/>
      <dgm:t>
        <a:bodyPr/>
        <a:lstStyle/>
        <a:p>
          <a:endParaRPr lang="fr-FR"/>
        </a:p>
      </dgm:t>
    </dgm:pt>
    <dgm:pt modelId="{89E7C109-BC98-499D-B500-CF538E1E8E00}" type="sibTrans" cxnId="{F9325101-82D8-473E-ADEC-A71322BD143B}">
      <dgm:prSet/>
      <dgm:spPr/>
      <dgm:t>
        <a:bodyPr/>
        <a:lstStyle/>
        <a:p>
          <a:endParaRPr lang="fr-FR"/>
        </a:p>
      </dgm:t>
    </dgm:pt>
    <dgm:pt modelId="{24114B1A-2950-46F2-9B22-D48307319F54}">
      <dgm:prSet phldrT="[Texte]"/>
      <dgm:spPr/>
      <dgm:t>
        <a:bodyPr/>
        <a:lstStyle/>
        <a:p>
          <a:r>
            <a:rPr lang="fr-FR" dirty="0" smtClean="0"/>
            <a:t>Création</a:t>
          </a:r>
          <a:endParaRPr lang="fr-FR" dirty="0"/>
        </a:p>
      </dgm:t>
    </dgm:pt>
    <dgm:pt modelId="{1799E9B3-3B21-45C7-8F60-E01A33259326}" type="parTrans" cxnId="{039EE33C-3647-458A-8581-387F9E1A4A2A}">
      <dgm:prSet/>
      <dgm:spPr/>
      <dgm:t>
        <a:bodyPr/>
        <a:lstStyle/>
        <a:p>
          <a:endParaRPr lang="fr-FR"/>
        </a:p>
      </dgm:t>
    </dgm:pt>
    <dgm:pt modelId="{E275D528-8DE9-453D-ABBC-2851BD102B62}" type="sibTrans" cxnId="{039EE33C-3647-458A-8581-387F9E1A4A2A}">
      <dgm:prSet/>
      <dgm:spPr/>
      <dgm:t>
        <a:bodyPr/>
        <a:lstStyle/>
        <a:p>
          <a:endParaRPr lang="fr-FR"/>
        </a:p>
      </dgm:t>
    </dgm:pt>
    <dgm:pt modelId="{7E0C7F84-52FF-4800-959A-CAE77A4C514B}">
      <dgm:prSet phldrT="[Texte]"/>
      <dgm:spPr/>
      <dgm:t>
        <a:bodyPr/>
        <a:lstStyle/>
        <a:p>
          <a:r>
            <a:rPr lang="fr-FR" dirty="0" smtClean="0"/>
            <a:t>Compare la date de modification</a:t>
          </a:r>
          <a:endParaRPr lang="fr-FR" dirty="0"/>
        </a:p>
      </dgm:t>
    </dgm:pt>
    <dgm:pt modelId="{EC6A6F62-5B27-400B-8317-49A07F1481C6}" type="parTrans" cxnId="{BBD7642C-3AB7-498C-9BA4-9715600933E2}">
      <dgm:prSet/>
      <dgm:spPr/>
      <dgm:t>
        <a:bodyPr/>
        <a:lstStyle/>
        <a:p>
          <a:endParaRPr lang="fr-FR"/>
        </a:p>
      </dgm:t>
    </dgm:pt>
    <dgm:pt modelId="{95E484ED-F1F4-4C2B-8430-8BCBCA8D142D}" type="sibTrans" cxnId="{BBD7642C-3AB7-498C-9BA4-9715600933E2}">
      <dgm:prSet/>
      <dgm:spPr/>
      <dgm:t>
        <a:bodyPr/>
        <a:lstStyle/>
        <a:p>
          <a:endParaRPr lang="fr-FR"/>
        </a:p>
      </dgm:t>
    </dgm:pt>
    <dgm:pt modelId="{327338FE-4023-4158-95B3-23F0827EB8DE}">
      <dgm:prSet phldrT="[Texte]"/>
      <dgm:spPr/>
      <dgm:t>
        <a:bodyPr/>
        <a:lstStyle/>
        <a:p>
          <a:r>
            <a:rPr lang="fr-FR" dirty="0" smtClean="0"/>
            <a:t>Antérieur</a:t>
          </a:r>
          <a:endParaRPr lang="fr-FR" dirty="0"/>
        </a:p>
      </dgm:t>
    </dgm:pt>
    <dgm:pt modelId="{E419E52F-B338-4EB2-9BB7-3F9DE28FDBFD}" type="parTrans" cxnId="{05179D36-D23B-4BCA-8FD5-CD37A88C808D}">
      <dgm:prSet/>
      <dgm:spPr/>
      <dgm:t>
        <a:bodyPr/>
        <a:lstStyle/>
        <a:p>
          <a:endParaRPr lang="fr-FR"/>
        </a:p>
      </dgm:t>
    </dgm:pt>
    <dgm:pt modelId="{4D4063C1-9F48-4F29-B548-B070DAF2AB97}" type="sibTrans" cxnId="{05179D36-D23B-4BCA-8FD5-CD37A88C808D}">
      <dgm:prSet/>
      <dgm:spPr/>
      <dgm:t>
        <a:bodyPr/>
        <a:lstStyle/>
        <a:p>
          <a:endParaRPr lang="fr-FR"/>
        </a:p>
      </dgm:t>
    </dgm:pt>
    <dgm:pt modelId="{0F94349C-8584-446B-A38F-DA38E9CCECB7}">
      <dgm:prSet phldrT="[Texte]"/>
      <dgm:spPr/>
      <dgm:t>
        <a:bodyPr/>
        <a:lstStyle/>
        <a:p>
          <a:r>
            <a:rPr lang="fr-FR" dirty="0" smtClean="0"/>
            <a:t>Remplacer</a:t>
          </a:r>
          <a:endParaRPr lang="fr-FR" dirty="0"/>
        </a:p>
      </dgm:t>
    </dgm:pt>
    <dgm:pt modelId="{4F4A9C1C-5CDB-49D8-8561-5703B4CC6172}" type="parTrans" cxnId="{FE4F2AC9-5C78-4C3F-BD91-B0FCEB7E6C14}">
      <dgm:prSet/>
      <dgm:spPr/>
      <dgm:t>
        <a:bodyPr/>
        <a:lstStyle/>
        <a:p>
          <a:endParaRPr lang="fr-FR"/>
        </a:p>
      </dgm:t>
    </dgm:pt>
    <dgm:pt modelId="{8A1D0F8E-07A8-4B13-ACE6-86B906F470BA}" type="sibTrans" cxnId="{FE4F2AC9-5C78-4C3F-BD91-B0FCEB7E6C14}">
      <dgm:prSet/>
      <dgm:spPr/>
      <dgm:t>
        <a:bodyPr/>
        <a:lstStyle/>
        <a:p>
          <a:endParaRPr lang="fr-FR"/>
        </a:p>
      </dgm:t>
    </dgm:pt>
    <dgm:pt modelId="{EA33A075-D003-4D90-8B7A-7A60C605AF49}">
      <dgm:prSet phldrT="[Texte]"/>
      <dgm:spPr/>
      <dgm:t>
        <a:bodyPr/>
        <a:lstStyle/>
        <a:p>
          <a:r>
            <a:rPr lang="fr-FR" dirty="0" smtClean="0"/>
            <a:t>Même </a:t>
          </a:r>
          <a:endParaRPr lang="fr-FR" dirty="0"/>
        </a:p>
      </dgm:t>
    </dgm:pt>
    <dgm:pt modelId="{18DAF9B6-4F86-4643-8CBE-8AD274398035}" type="parTrans" cxnId="{B751A751-5C08-4AAD-947A-00382D9BCA4C}">
      <dgm:prSet/>
      <dgm:spPr/>
      <dgm:t>
        <a:bodyPr/>
        <a:lstStyle/>
        <a:p>
          <a:endParaRPr lang="fr-FR"/>
        </a:p>
      </dgm:t>
    </dgm:pt>
    <dgm:pt modelId="{138B4DF2-3FB2-4F96-B29B-F86107DD8680}" type="sibTrans" cxnId="{B751A751-5C08-4AAD-947A-00382D9BCA4C}">
      <dgm:prSet/>
      <dgm:spPr/>
      <dgm:t>
        <a:bodyPr/>
        <a:lstStyle/>
        <a:p>
          <a:endParaRPr lang="fr-FR"/>
        </a:p>
      </dgm:t>
    </dgm:pt>
    <dgm:pt modelId="{B251424F-4484-4FFE-B3BB-24581D1F9C82}">
      <dgm:prSet phldrT="[Texte]"/>
      <dgm:spPr/>
      <dgm:t>
        <a:bodyPr/>
        <a:lstStyle/>
        <a:p>
          <a:r>
            <a:rPr lang="fr-FR" dirty="0" smtClean="0"/>
            <a:t>Ne fait rien</a:t>
          </a:r>
          <a:endParaRPr lang="fr-FR" dirty="0"/>
        </a:p>
      </dgm:t>
    </dgm:pt>
    <dgm:pt modelId="{6885891D-5280-42B3-A113-5A280E48A0DE}" type="parTrans" cxnId="{902353B3-47DE-4BD2-A109-9FDB639FB9A5}">
      <dgm:prSet/>
      <dgm:spPr/>
      <dgm:t>
        <a:bodyPr/>
        <a:lstStyle/>
        <a:p>
          <a:endParaRPr lang="fr-FR"/>
        </a:p>
      </dgm:t>
    </dgm:pt>
    <dgm:pt modelId="{D2503660-D489-4A30-9508-C40274EDB0C5}" type="sibTrans" cxnId="{902353B3-47DE-4BD2-A109-9FDB639FB9A5}">
      <dgm:prSet/>
      <dgm:spPr/>
      <dgm:t>
        <a:bodyPr/>
        <a:lstStyle/>
        <a:p>
          <a:endParaRPr lang="fr-FR"/>
        </a:p>
      </dgm:t>
    </dgm:pt>
    <dgm:pt modelId="{7A23219F-9A9E-453E-A4A1-9CC1F17C7C74}">
      <dgm:prSet phldrT="[Texte]"/>
      <dgm:spPr/>
      <dgm:t>
        <a:bodyPr/>
        <a:lstStyle/>
        <a:p>
          <a:r>
            <a:rPr lang="fr-FR" dirty="0" smtClean="0"/>
            <a:t>Postérieur</a:t>
          </a:r>
          <a:endParaRPr lang="fr-FR" dirty="0"/>
        </a:p>
      </dgm:t>
    </dgm:pt>
    <dgm:pt modelId="{4E8E79A6-25A4-4219-B072-81E1930C4A25}" type="parTrans" cxnId="{02929B2E-DB9C-442A-80B1-EFF4C213A20C}">
      <dgm:prSet/>
      <dgm:spPr/>
      <dgm:t>
        <a:bodyPr/>
        <a:lstStyle/>
        <a:p>
          <a:endParaRPr lang="fr-FR"/>
        </a:p>
      </dgm:t>
    </dgm:pt>
    <dgm:pt modelId="{CA4FFE76-6C45-4B46-9B1A-923B3DD32C7E}" type="sibTrans" cxnId="{02929B2E-DB9C-442A-80B1-EFF4C213A20C}">
      <dgm:prSet/>
      <dgm:spPr/>
      <dgm:t>
        <a:bodyPr/>
        <a:lstStyle/>
        <a:p>
          <a:endParaRPr lang="fr-FR"/>
        </a:p>
      </dgm:t>
    </dgm:pt>
    <dgm:pt modelId="{1641D047-BF98-4A84-B920-1FC044A3A239}">
      <dgm:prSet phldrT="[Texte]"/>
      <dgm:spPr/>
      <dgm:t>
        <a:bodyPr/>
        <a:lstStyle/>
        <a:p>
          <a:r>
            <a:rPr lang="fr-FR" dirty="0" smtClean="0"/>
            <a:t>Renvoi le fichier ( Amélioration)</a:t>
          </a:r>
          <a:endParaRPr lang="fr-FR" dirty="0"/>
        </a:p>
      </dgm:t>
    </dgm:pt>
    <dgm:pt modelId="{E37416D2-346B-4172-B271-4332E4CCD42B}" type="parTrans" cxnId="{9E187807-B6AC-49B6-95EB-B06CEE6D5B1E}">
      <dgm:prSet/>
      <dgm:spPr/>
      <dgm:t>
        <a:bodyPr/>
        <a:lstStyle/>
        <a:p>
          <a:endParaRPr lang="fr-FR"/>
        </a:p>
      </dgm:t>
    </dgm:pt>
    <dgm:pt modelId="{4356D04F-C35F-4F63-BF38-098EC9DD1DAB}" type="sibTrans" cxnId="{9E187807-B6AC-49B6-95EB-B06CEE6D5B1E}">
      <dgm:prSet/>
      <dgm:spPr/>
      <dgm:t>
        <a:bodyPr/>
        <a:lstStyle/>
        <a:p>
          <a:endParaRPr lang="fr-FR"/>
        </a:p>
      </dgm:t>
    </dgm:pt>
    <dgm:pt modelId="{597BD045-B9AF-49A6-A928-523D59FF96F1}" type="pres">
      <dgm:prSet presAssocID="{1A150A6E-FD6C-421B-9346-1299071B254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EA2F0BC-300F-400F-91A2-24C4CDEFE35C}" type="pres">
      <dgm:prSet presAssocID="{BF73EF5A-1777-4E2B-948B-2EA3E9846843}" presName="root1" presStyleCnt="0"/>
      <dgm:spPr/>
    </dgm:pt>
    <dgm:pt modelId="{AD77B0B1-7C66-41FE-A458-6E5A2BD44193}" type="pres">
      <dgm:prSet presAssocID="{BF73EF5A-1777-4E2B-948B-2EA3E984684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E3740CF-2DEB-4356-8DF3-AFB778556F18}" type="pres">
      <dgm:prSet presAssocID="{BF73EF5A-1777-4E2B-948B-2EA3E9846843}" presName="level2hierChild" presStyleCnt="0"/>
      <dgm:spPr/>
    </dgm:pt>
    <dgm:pt modelId="{DA15E885-A048-4423-BFB6-52AC2AEFA6A2}" type="pres">
      <dgm:prSet presAssocID="{19E63A20-A22B-439A-8895-96BE645F73B0}" presName="conn2-1" presStyleLbl="parChTrans1D2" presStyleIdx="0" presStyleCnt="2"/>
      <dgm:spPr/>
      <dgm:t>
        <a:bodyPr/>
        <a:lstStyle/>
        <a:p>
          <a:endParaRPr lang="fr-FR"/>
        </a:p>
      </dgm:t>
    </dgm:pt>
    <dgm:pt modelId="{A05B91FF-3EBE-450B-9E9A-912B4D8658B0}" type="pres">
      <dgm:prSet presAssocID="{19E63A20-A22B-439A-8895-96BE645F73B0}" presName="connTx" presStyleLbl="parChTrans1D2" presStyleIdx="0" presStyleCnt="2"/>
      <dgm:spPr/>
      <dgm:t>
        <a:bodyPr/>
        <a:lstStyle/>
        <a:p>
          <a:endParaRPr lang="fr-FR"/>
        </a:p>
      </dgm:t>
    </dgm:pt>
    <dgm:pt modelId="{899A7DB6-7689-4F9F-B2BA-10A0B9EEA8AD}" type="pres">
      <dgm:prSet presAssocID="{ADF637BA-605C-44BD-AA64-4B80EA7C6540}" presName="root2" presStyleCnt="0"/>
      <dgm:spPr/>
    </dgm:pt>
    <dgm:pt modelId="{1A954C66-2242-444A-89CF-F2353577DD15}" type="pres">
      <dgm:prSet presAssocID="{ADF637BA-605C-44BD-AA64-4B80EA7C6540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C3FB4E7-5F76-4D25-B3E3-63EA34A98BBD}" type="pres">
      <dgm:prSet presAssocID="{ADF637BA-605C-44BD-AA64-4B80EA7C6540}" presName="level3hierChild" presStyleCnt="0"/>
      <dgm:spPr/>
    </dgm:pt>
    <dgm:pt modelId="{18F58D29-3ADC-4B68-B6D1-A3C148C98AB6}" type="pres">
      <dgm:prSet presAssocID="{EC6A6F62-5B27-400B-8317-49A07F1481C6}" presName="conn2-1" presStyleLbl="parChTrans1D3" presStyleIdx="0" presStyleCnt="2"/>
      <dgm:spPr/>
      <dgm:t>
        <a:bodyPr/>
        <a:lstStyle/>
        <a:p>
          <a:endParaRPr lang="fr-FR"/>
        </a:p>
      </dgm:t>
    </dgm:pt>
    <dgm:pt modelId="{6935F3BC-F26F-4B7E-B895-2F18DAAC5957}" type="pres">
      <dgm:prSet presAssocID="{EC6A6F62-5B27-400B-8317-49A07F1481C6}" presName="connTx" presStyleLbl="parChTrans1D3" presStyleIdx="0" presStyleCnt="2"/>
      <dgm:spPr/>
      <dgm:t>
        <a:bodyPr/>
        <a:lstStyle/>
        <a:p>
          <a:endParaRPr lang="fr-FR"/>
        </a:p>
      </dgm:t>
    </dgm:pt>
    <dgm:pt modelId="{7EFDE0B9-2376-45C9-AD5C-A4DAABAE7AAE}" type="pres">
      <dgm:prSet presAssocID="{7E0C7F84-52FF-4800-959A-CAE77A4C514B}" presName="root2" presStyleCnt="0"/>
      <dgm:spPr/>
    </dgm:pt>
    <dgm:pt modelId="{F4667C53-9521-4504-862D-8E9C7A525141}" type="pres">
      <dgm:prSet presAssocID="{7E0C7F84-52FF-4800-959A-CAE77A4C514B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F730E33-CE28-4BFE-8A9E-5F9AD46B7ABC}" type="pres">
      <dgm:prSet presAssocID="{7E0C7F84-52FF-4800-959A-CAE77A4C514B}" presName="level3hierChild" presStyleCnt="0"/>
      <dgm:spPr/>
    </dgm:pt>
    <dgm:pt modelId="{7F2CC150-3FEE-430B-A39A-0D4B4BFB8123}" type="pres">
      <dgm:prSet presAssocID="{E419E52F-B338-4EB2-9BB7-3F9DE28FDBFD}" presName="conn2-1" presStyleLbl="parChTrans1D4" presStyleIdx="0" presStyleCnt="6"/>
      <dgm:spPr/>
      <dgm:t>
        <a:bodyPr/>
        <a:lstStyle/>
        <a:p>
          <a:endParaRPr lang="fr-FR"/>
        </a:p>
      </dgm:t>
    </dgm:pt>
    <dgm:pt modelId="{25BF6BD6-6B15-4567-B238-635BE1FACC77}" type="pres">
      <dgm:prSet presAssocID="{E419E52F-B338-4EB2-9BB7-3F9DE28FDBFD}" presName="connTx" presStyleLbl="parChTrans1D4" presStyleIdx="0" presStyleCnt="6"/>
      <dgm:spPr/>
      <dgm:t>
        <a:bodyPr/>
        <a:lstStyle/>
        <a:p>
          <a:endParaRPr lang="fr-FR"/>
        </a:p>
      </dgm:t>
    </dgm:pt>
    <dgm:pt modelId="{CDA6F8DA-B578-4B51-83D9-AC3B20331C7D}" type="pres">
      <dgm:prSet presAssocID="{327338FE-4023-4158-95B3-23F0827EB8DE}" presName="root2" presStyleCnt="0"/>
      <dgm:spPr/>
    </dgm:pt>
    <dgm:pt modelId="{827F3496-6931-458A-A998-3873DC72ABDE}" type="pres">
      <dgm:prSet presAssocID="{327338FE-4023-4158-95B3-23F0827EB8DE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AFA6F23-5C5E-49A6-A458-06DD191FC1CA}" type="pres">
      <dgm:prSet presAssocID="{327338FE-4023-4158-95B3-23F0827EB8DE}" presName="level3hierChild" presStyleCnt="0"/>
      <dgm:spPr/>
    </dgm:pt>
    <dgm:pt modelId="{B056D16E-6580-4F49-A87E-EDDC0B446E19}" type="pres">
      <dgm:prSet presAssocID="{4F4A9C1C-5CDB-49D8-8561-5703B4CC6172}" presName="conn2-1" presStyleLbl="parChTrans1D4" presStyleIdx="1" presStyleCnt="6"/>
      <dgm:spPr/>
      <dgm:t>
        <a:bodyPr/>
        <a:lstStyle/>
        <a:p>
          <a:endParaRPr lang="fr-FR"/>
        </a:p>
      </dgm:t>
    </dgm:pt>
    <dgm:pt modelId="{003DE7FA-CD0F-4243-AD87-DAA5698B1183}" type="pres">
      <dgm:prSet presAssocID="{4F4A9C1C-5CDB-49D8-8561-5703B4CC6172}" presName="connTx" presStyleLbl="parChTrans1D4" presStyleIdx="1" presStyleCnt="6"/>
      <dgm:spPr/>
      <dgm:t>
        <a:bodyPr/>
        <a:lstStyle/>
        <a:p>
          <a:endParaRPr lang="fr-FR"/>
        </a:p>
      </dgm:t>
    </dgm:pt>
    <dgm:pt modelId="{45B654F3-F89C-4B49-BED8-7B5016FB6347}" type="pres">
      <dgm:prSet presAssocID="{0F94349C-8584-446B-A38F-DA38E9CCECB7}" presName="root2" presStyleCnt="0"/>
      <dgm:spPr/>
    </dgm:pt>
    <dgm:pt modelId="{3726AC89-13AF-4283-A974-A3DD6EFA4038}" type="pres">
      <dgm:prSet presAssocID="{0F94349C-8584-446B-A38F-DA38E9CCECB7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95FCDA7-5083-4E81-8E32-4180F99BEFB6}" type="pres">
      <dgm:prSet presAssocID="{0F94349C-8584-446B-A38F-DA38E9CCECB7}" presName="level3hierChild" presStyleCnt="0"/>
      <dgm:spPr/>
    </dgm:pt>
    <dgm:pt modelId="{934F99CA-23A7-44F2-B36C-880FA2E96EDC}" type="pres">
      <dgm:prSet presAssocID="{18DAF9B6-4F86-4643-8CBE-8AD274398035}" presName="conn2-1" presStyleLbl="parChTrans1D4" presStyleIdx="2" presStyleCnt="6"/>
      <dgm:spPr/>
      <dgm:t>
        <a:bodyPr/>
        <a:lstStyle/>
        <a:p>
          <a:endParaRPr lang="fr-FR"/>
        </a:p>
      </dgm:t>
    </dgm:pt>
    <dgm:pt modelId="{8E27FC50-6ECF-47F1-B4CE-0C20B985F1AF}" type="pres">
      <dgm:prSet presAssocID="{18DAF9B6-4F86-4643-8CBE-8AD274398035}" presName="connTx" presStyleLbl="parChTrans1D4" presStyleIdx="2" presStyleCnt="6"/>
      <dgm:spPr/>
      <dgm:t>
        <a:bodyPr/>
        <a:lstStyle/>
        <a:p>
          <a:endParaRPr lang="fr-FR"/>
        </a:p>
      </dgm:t>
    </dgm:pt>
    <dgm:pt modelId="{FD002F1E-A860-4CEF-BD97-ED6B1D8EC9FA}" type="pres">
      <dgm:prSet presAssocID="{EA33A075-D003-4D90-8B7A-7A60C605AF49}" presName="root2" presStyleCnt="0"/>
      <dgm:spPr/>
    </dgm:pt>
    <dgm:pt modelId="{1004E785-32BE-4197-BBA8-305DECDC9CEA}" type="pres">
      <dgm:prSet presAssocID="{EA33A075-D003-4D90-8B7A-7A60C605AF49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9E207E2-B8CA-4E6F-97D9-3F085860A4F7}" type="pres">
      <dgm:prSet presAssocID="{EA33A075-D003-4D90-8B7A-7A60C605AF49}" presName="level3hierChild" presStyleCnt="0"/>
      <dgm:spPr/>
    </dgm:pt>
    <dgm:pt modelId="{8626AC15-BDAC-452C-A689-8B775465371E}" type="pres">
      <dgm:prSet presAssocID="{6885891D-5280-42B3-A113-5A280E48A0DE}" presName="conn2-1" presStyleLbl="parChTrans1D4" presStyleIdx="3" presStyleCnt="6"/>
      <dgm:spPr/>
      <dgm:t>
        <a:bodyPr/>
        <a:lstStyle/>
        <a:p>
          <a:endParaRPr lang="fr-FR"/>
        </a:p>
      </dgm:t>
    </dgm:pt>
    <dgm:pt modelId="{CADED812-F962-48D8-AFCA-C02E13F3C9C2}" type="pres">
      <dgm:prSet presAssocID="{6885891D-5280-42B3-A113-5A280E48A0DE}" presName="connTx" presStyleLbl="parChTrans1D4" presStyleIdx="3" presStyleCnt="6"/>
      <dgm:spPr/>
      <dgm:t>
        <a:bodyPr/>
        <a:lstStyle/>
        <a:p>
          <a:endParaRPr lang="fr-FR"/>
        </a:p>
      </dgm:t>
    </dgm:pt>
    <dgm:pt modelId="{B1A05DC2-50C0-44F6-A23E-334C4C7B04BC}" type="pres">
      <dgm:prSet presAssocID="{B251424F-4484-4FFE-B3BB-24581D1F9C82}" presName="root2" presStyleCnt="0"/>
      <dgm:spPr/>
    </dgm:pt>
    <dgm:pt modelId="{58B332FE-5397-4A61-8EEC-88DB64E69D31}" type="pres">
      <dgm:prSet presAssocID="{B251424F-4484-4FFE-B3BB-24581D1F9C82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22BE23B-778D-44F3-A981-1791C80B66D9}" type="pres">
      <dgm:prSet presAssocID="{B251424F-4484-4FFE-B3BB-24581D1F9C82}" presName="level3hierChild" presStyleCnt="0"/>
      <dgm:spPr/>
    </dgm:pt>
    <dgm:pt modelId="{62C8C802-AFC3-40B4-A3D0-FDCE512EABB5}" type="pres">
      <dgm:prSet presAssocID="{4E8E79A6-25A4-4219-B072-81E1930C4A25}" presName="conn2-1" presStyleLbl="parChTrans1D4" presStyleIdx="4" presStyleCnt="6"/>
      <dgm:spPr/>
      <dgm:t>
        <a:bodyPr/>
        <a:lstStyle/>
        <a:p>
          <a:endParaRPr lang="fr-FR"/>
        </a:p>
      </dgm:t>
    </dgm:pt>
    <dgm:pt modelId="{C62752EC-6AE4-431B-8EEA-970F91645C71}" type="pres">
      <dgm:prSet presAssocID="{4E8E79A6-25A4-4219-B072-81E1930C4A25}" presName="connTx" presStyleLbl="parChTrans1D4" presStyleIdx="4" presStyleCnt="6"/>
      <dgm:spPr/>
      <dgm:t>
        <a:bodyPr/>
        <a:lstStyle/>
        <a:p>
          <a:endParaRPr lang="fr-FR"/>
        </a:p>
      </dgm:t>
    </dgm:pt>
    <dgm:pt modelId="{6E18514A-B5EC-4BF7-B5D2-A1D37C520900}" type="pres">
      <dgm:prSet presAssocID="{7A23219F-9A9E-453E-A4A1-9CC1F17C7C74}" presName="root2" presStyleCnt="0"/>
      <dgm:spPr/>
    </dgm:pt>
    <dgm:pt modelId="{029E05EE-13D5-427F-B1C9-E5F6A0674242}" type="pres">
      <dgm:prSet presAssocID="{7A23219F-9A9E-453E-A4A1-9CC1F17C7C74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E3188EF-A620-4FD9-9ECF-1917672BAF37}" type="pres">
      <dgm:prSet presAssocID="{7A23219F-9A9E-453E-A4A1-9CC1F17C7C74}" presName="level3hierChild" presStyleCnt="0"/>
      <dgm:spPr/>
    </dgm:pt>
    <dgm:pt modelId="{793F24E4-CE98-473A-8987-F824058BABAA}" type="pres">
      <dgm:prSet presAssocID="{E37416D2-346B-4172-B271-4332E4CCD42B}" presName="conn2-1" presStyleLbl="parChTrans1D4" presStyleIdx="5" presStyleCnt="6"/>
      <dgm:spPr/>
      <dgm:t>
        <a:bodyPr/>
        <a:lstStyle/>
        <a:p>
          <a:endParaRPr lang="fr-FR"/>
        </a:p>
      </dgm:t>
    </dgm:pt>
    <dgm:pt modelId="{F7EFCCA1-EECF-4A1D-99DF-EE024165BB9A}" type="pres">
      <dgm:prSet presAssocID="{E37416D2-346B-4172-B271-4332E4CCD42B}" presName="connTx" presStyleLbl="parChTrans1D4" presStyleIdx="5" presStyleCnt="6"/>
      <dgm:spPr/>
      <dgm:t>
        <a:bodyPr/>
        <a:lstStyle/>
        <a:p>
          <a:endParaRPr lang="fr-FR"/>
        </a:p>
      </dgm:t>
    </dgm:pt>
    <dgm:pt modelId="{B82E66FA-0C70-41F4-9F2F-598FC4190F46}" type="pres">
      <dgm:prSet presAssocID="{1641D047-BF98-4A84-B920-1FC044A3A239}" presName="root2" presStyleCnt="0"/>
      <dgm:spPr/>
    </dgm:pt>
    <dgm:pt modelId="{DDF18336-6168-41A8-A7DE-9720E3C1FD19}" type="pres">
      <dgm:prSet presAssocID="{1641D047-BF98-4A84-B920-1FC044A3A239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B539323-8C3C-4B59-8886-4049F7102222}" type="pres">
      <dgm:prSet presAssocID="{1641D047-BF98-4A84-B920-1FC044A3A239}" presName="level3hierChild" presStyleCnt="0"/>
      <dgm:spPr/>
    </dgm:pt>
    <dgm:pt modelId="{D493465C-9FC4-4902-A43D-7BC951311E57}" type="pres">
      <dgm:prSet presAssocID="{6B3E56E1-1B02-47C8-ADF4-BEB6FBEEDA60}" presName="conn2-1" presStyleLbl="parChTrans1D2" presStyleIdx="1" presStyleCnt="2"/>
      <dgm:spPr/>
      <dgm:t>
        <a:bodyPr/>
        <a:lstStyle/>
        <a:p>
          <a:endParaRPr lang="fr-FR"/>
        </a:p>
      </dgm:t>
    </dgm:pt>
    <dgm:pt modelId="{391FB178-1812-430C-8C15-B0AF56A4BD63}" type="pres">
      <dgm:prSet presAssocID="{6B3E56E1-1B02-47C8-ADF4-BEB6FBEEDA60}" presName="connTx" presStyleLbl="parChTrans1D2" presStyleIdx="1" presStyleCnt="2"/>
      <dgm:spPr/>
      <dgm:t>
        <a:bodyPr/>
        <a:lstStyle/>
        <a:p>
          <a:endParaRPr lang="fr-FR"/>
        </a:p>
      </dgm:t>
    </dgm:pt>
    <dgm:pt modelId="{290C7F1F-31B7-43AF-9691-79AEE845F42B}" type="pres">
      <dgm:prSet presAssocID="{1EB9A7B2-DC8D-4D11-B72B-B58448B2FBFB}" presName="root2" presStyleCnt="0"/>
      <dgm:spPr/>
    </dgm:pt>
    <dgm:pt modelId="{1F1D789F-5C96-4CB0-A4BB-7AD6F57A8AFF}" type="pres">
      <dgm:prSet presAssocID="{1EB9A7B2-DC8D-4D11-B72B-B58448B2FBFB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86CE82B-8BE3-40BA-BC30-672BCA4D5F9F}" type="pres">
      <dgm:prSet presAssocID="{1EB9A7B2-DC8D-4D11-B72B-B58448B2FBFB}" presName="level3hierChild" presStyleCnt="0"/>
      <dgm:spPr/>
    </dgm:pt>
    <dgm:pt modelId="{6262A1A8-1A39-4626-A762-96538EC15CE0}" type="pres">
      <dgm:prSet presAssocID="{1799E9B3-3B21-45C7-8F60-E01A33259326}" presName="conn2-1" presStyleLbl="parChTrans1D3" presStyleIdx="1" presStyleCnt="2"/>
      <dgm:spPr/>
      <dgm:t>
        <a:bodyPr/>
        <a:lstStyle/>
        <a:p>
          <a:endParaRPr lang="fr-FR"/>
        </a:p>
      </dgm:t>
    </dgm:pt>
    <dgm:pt modelId="{4817F207-F3C4-4FB4-9325-796229099317}" type="pres">
      <dgm:prSet presAssocID="{1799E9B3-3B21-45C7-8F60-E01A33259326}" presName="connTx" presStyleLbl="parChTrans1D3" presStyleIdx="1" presStyleCnt="2"/>
      <dgm:spPr/>
      <dgm:t>
        <a:bodyPr/>
        <a:lstStyle/>
        <a:p>
          <a:endParaRPr lang="fr-FR"/>
        </a:p>
      </dgm:t>
    </dgm:pt>
    <dgm:pt modelId="{48345456-2B92-4974-9DF0-E529F340F356}" type="pres">
      <dgm:prSet presAssocID="{24114B1A-2950-46F2-9B22-D48307319F54}" presName="root2" presStyleCnt="0"/>
      <dgm:spPr/>
    </dgm:pt>
    <dgm:pt modelId="{59EEF17C-EC58-4C80-9D15-1FBF1E2EE948}" type="pres">
      <dgm:prSet presAssocID="{24114B1A-2950-46F2-9B22-D48307319F54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A2FCA94-A5A3-4AE9-88C3-041C0FD31221}" type="pres">
      <dgm:prSet presAssocID="{24114B1A-2950-46F2-9B22-D48307319F54}" presName="level3hierChild" presStyleCnt="0"/>
      <dgm:spPr/>
    </dgm:pt>
  </dgm:ptLst>
  <dgm:cxnLst>
    <dgm:cxn modelId="{4A17C3B5-C2A1-4737-824E-AB57A14930A5}" type="presOf" srcId="{6B3E56E1-1B02-47C8-ADF4-BEB6FBEEDA60}" destId="{391FB178-1812-430C-8C15-B0AF56A4BD63}" srcOrd="1" destOrd="0" presId="urn:microsoft.com/office/officeart/2005/8/layout/hierarchy2"/>
    <dgm:cxn modelId="{E9C06363-5309-4668-9213-E462078AC743}" type="presOf" srcId="{EA33A075-D003-4D90-8B7A-7A60C605AF49}" destId="{1004E785-32BE-4197-BBA8-305DECDC9CEA}" srcOrd="0" destOrd="0" presId="urn:microsoft.com/office/officeart/2005/8/layout/hierarchy2"/>
    <dgm:cxn modelId="{12E38BD6-EA1B-4010-BF83-B5179D4AF99C}" type="presOf" srcId="{0F94349C-8584-446B-A38F-DA38E9CCECB7}" destId="{3726AC89-13AF-4283-A974-A3DD6EFA4038}" srcOrd="0" destOrd="0" presId="urn:microsoft.com/office/officeart/2005/8/layout/hierarchy2"/>
    <dgm:cxn modelId="{2CE456AA-6CFE-4FB3-B124-4C0BD833F536}" type="presOf" srcId="{EC6A6F62-5B27-400B-8317-49A07F1481C6}" destId="{6935F3BC-F26F-4B7E-B895-2F18DAAC5957}" srcOrd="1" destOrd="0" presId="urn:microsoft.com/office/officeart/2005/8/layout/hierarchy2"/>
    <dgm:cxn modelId="{56B4A413-AD4F-488C-9AD0-26A9E1C612B3}" type="presOf" srcId="{4F4A9C1C-5CDB-49D8-8561-5703B4CC6172}" destId="{B056D16E-6580-4F49-A87E-EDDC0B446E19}" srcOrd="0" destOrd="0" presId="urn:microsoft.com/office/officeart/2005/8/layout/hierarchy2"/>
    <dgm:cxn modelId="{A3B654FA-956D-45C5-BA36-F3D5C69DAC7B}" type="presOf" srcId="{BF73EF5A-1777-4E2B-948B-2EA3E9846843}" destId="{AD77B0B1-7C66-41FE-A458-6E5A2BD44193}" srcOrd="0" destOrd="0" presId="urn:microsoft.com/office/officeart/2005/8/layout/hierarchy2"/>
    <dgm:cxn modelId="{398BBE91-7D66-4062-8100-39AF9C2E73B5}" type="presOf" srcId="{7A23219F-9A9E-453E-A4A1-9CC1F17C7C74}" destId="{029E05EE-13D5-427F-B1C9-E5F6A0674242}" srcOrd="0" destOrd="0" presId="urn:microsoft.com/office/officeart/2005/8/layout/hierarchy2"/>
    <dgm:cxn modelId="{CC27166C-B4FB-4A43-9F1F-E56F9AC58AEA}" type="presOf" srcId="{4F4A9C1C-5CDB-49D8-8561-5703B4CC6172}" destId="{003DE7FA-CD0F-4243-AD87-DAA5698B1183}" srcOrd="1" destOrd="0" presId="urn:microsoft.com/office/officeart/2005/8/layout/hierarchy2"/>
    <dgm:cxn modelId="{B751A751-5C08-4AAD-947A-00382D9BCA4C}" srcId="{7E0C7F84-52FF-4800-959A-CAE77A4C514B}" destId="{EA33A075-D003-4D90-8B7A-7A60C605AF49}" srcOrd="1" destOrd="0" parTransId="{18DAF9B6-4F86-4643-8CBE-8AD274398035}" sibTransId="{138B4DF2-3FB2-4F96-B29B-F86107DD8680}"/>
    <dgm:cxn modelId="{7FA4DCE0-E841-4B83-BE9B-4149056C4693}" type="presOf" srcId="{4E8E79A6-25A4-4219-B072-81E1930C4A25}" destId="{62C8C802-AFC3-40B4-A3D0-FDCE512EABB5}" srcOrd="0" destOrd="0" presId="urn:microsoft.com/office/officeart/2005/8/layout/hierarchy2"/>
    <dgm:cxn modelId="{08C6059C-592D-4F55-85E4-B1A8A704F49E}" type="presOf" srcId="{E419E52F-B338-4EB2-9BB7-3F9DE28FDBFD}" destId="{7F2CC150-3FEE-430B-A39A-0D4B4BFB8123}" srcOrd="0" destOrd="0" presId="urn:microsoft.com/office/officeart/2005/8/layout/hierarchy2"/>
    <dgm:cxn modelId="{C638D2AB-13D9-43A3-A2D9-8DD139167AF0}" type="presOf" srcId="{6B3E56E1-1B02-47C8-ADF4-BEB6FBEEDA60}" destId="{D493465C-9FC4-4902-A43D-7BC951311E57}" srcOrd="0" destOrd="0" presId="urn:microsoft.com/office/officeart/2005/8/layout/hierarchy2"/>
    <dgm:cxn modelId="{F9325101-82D8-473E-ADEC-A71322BD143B}" srcId="{BF73EF5A-1777-4E2B-948B-2EA3E9846843}" destId="{1EB9A7B2-DC8D-4D11-B72B-B58448B2FBFB}" srcOrd="1" destOrd="0" parTransId="{6B3E56E1-1B02-47C8-ADF4-BEB6FBEEDA60}" sibTransId="{89E7C109-BC98-499D-B500-CF538E1E8E00}"/>
    <dgm:cxn modelId="{65C40610-1FE2-4EB2-AC7C-48E8DAAF9576}" srcId="{1A150A6E-FD6C-421B-9346-1299071B254A}" destId="{BF73EF5A-1777-4E2B-948B-2EA3E9846843}" srcOrd="0" destOrd="0" parTransId="{ECFA13E9-0A2D-4334-8C86-D2C626D737A2}" sibTransId="{38C35D30-12EA-4849-A9FE-87BB4A2CB53D}"/>
    <dgm:cxn modelId="{995AB67C-4226-45C1-8108-892E4857DBA8}" type="presOf" srcId="{7E0C7F84-52FF-4800-959A-CAE77A4C514B}" destId="{F4667C53-9521-4504-862D-8E9C7A525141}" srcOrd="0" destOrd="0" presId="urn:microsoft.com/office/officeart/2005/8/layout/hierarchy2"/>
    <dgm:cxn modelId="{D0F5E13D-B87A-4503-BA75-2C20A89AABF4}" type="presOf" srcId="{E37416D2-346B-4172-B271-4332E4CCD42B}" destId="{793F24E4-CE98-473A-8987-F824058BABAA}" srcOrd="0" destOrd="0" presId="urn:microsoft.com/office/officeart/2005/8/layout/hierarchy2"/>
    <dgm:cxn modelId="{6653E652-3774-4AD0-97D3-02AB9750EF3A}" type="presOf" srcId="{E37416D2-346B-4172-B271-4332E4CCD42B}" destId="{F7EFCCA1-EECF-4A1D-99DF-EE024165BB9A}" srcOrd="1" destOrd="0" presId="urn:microsoft.com/office/officeart/2005/8/layout/hierarchy2"/>
    <dgm:cxn modelId="{91BCAA0E-9305-4934-ADA4-BAC16BA47012}" type="presOf" srcId="{E419E52F-B338-4EB2-9BB7-3F9DE28FDBFD}" destId="{25BF6BD6-6B15-4567-B238-635BE1FACC77}" srcOrd="1" destOrd="0" presId="urn:microsoft.com/office/officeart/2005/8/layout/hierarchy2"/>
    <dgm:cxn modelId="{382B6D22-CACF-4AC2-B909-9A34C3E97C6D}" srcId="{BF73EF5A-1777-4E2B-948B-2EA3E9846843}" destId="{ADF637BA-605C-44BD-AA64-4B80EA7C6540}" srcOrd="0" destOrd="0" parTransId="{19E63A20-A22B-439A-8895-96BE645F73B0}" sibTransId="{6A5F639D-58B6-4830-A72E-ECC89916970C}"/>
    <dgm:cxn modelId="{4C1FE05F-3915-450C-9AEA-C530FC1EC5DD}" type="presOf" srcId="{18DAF9B6-4F86-4643-8CBE-8AD274398035}" destId="{934F99CA-23A7-44F2-B36C-880FA2E96EDC}" srcOrd="0" destOrd="0" presId="urn:microsoft.com/office/officeart/2005/8/layout/hierarchy2"/>
    <dgm:cxn modelId="{039EE33C-3647-458A-8581-387F9E1A4A2A}" srcId="{1EB9A7B2-DC8D-4D11-B72B-B58448B2FBFB}" destId="{24114B1A-2950-46F2-9B22-D48307319F54}" srcOrd="0" destOrd="0" parTransId="{1799E9B3-3B21-45C7-8F60-E01A33259326}" sibTransId="{E275D528-8DE9-453D-ABBC-2851BD102B62}"/>
    <dgm:cxn modelId="{588CD353-5FFE-4780-A452-EFAB7565F1CE}" type="presOf" srcId="{6885891D-5280-42B3-A113-5A280E48A0DE}" destId="{8626AC15-BDAC-452C-A689-8B775465371E}" srcOrd="0" destOrd="0" presId="urn:microsoft.com/office/officeart/2005/8/layout/hierarchy2"/>
    <dgm:cxn modelId="{EF01A831-4124-46AC-BE04-DA7BE1D0329B}" type="presOf" srcId="{1EB9A7B2-DC8D-4D11-B72B-B58448B2FBFB}" destId="{1F1D789F-5C96-4CB0-A4BB-7AD6F57A8AFF}" srcOrd="0" destOrd="0" presId="urn:microsoft.com/office/officeart/2005/8/layout/hierarchy2"/>
    <dgm:cxn modelId="{9E187807-B6AC-49B6-95EB-B06CEE6D5B1E}" srcId="{7A23219F-9A9E-453E-A4A1-9CC1F17C7C74}" destId="{1641D047-BF98-4A84-B920-1FC044A3A239}" srcOrd="0" destOrd="0" parTransId="{E37416D2-346B-4172-B271-4332E4CCD42B}" sibTransId="{4356D04F-C35F-4F63-BF38-098EC9DD1DAB}"/>
    <dgm:cxn modelId="{DCE15F5D-AB0F-4BA1-9B11-D3ADAA8E3748}" type="presOf" srcId="{ADF637BA-605C-44BD-AA64-4B80EA7C6540}" destId="{1A954C66-2242-444A-89CF-F2353577DD15}" srcOrd="0" destOrd="0" presId="urn:microsoft.com/office/officeart/2005/8/layout/hierarchy2"/>
    <dgm:cxn modelId="{902353B3-47DE-4BD2-A109-9FDB639FB9A5}" srcId="{EA33A075-D003-4D90-8B7A-7A60C605AF49}" destId="{B251424F-4484-4FFE-B3BB-24581D1F9C82}" srcOrd="0" destOrd="0" parTransId="{6885891D-5280-42B3-A113-5A280E48A0DE}" sibTransId="{D2503660-D489-4A30-9508-C40274EDB0C5}"/>
    <dgm:cxn modelId="{7E9483CE-1B7C-47F9-BF15-A0B0A7345135}" type="presOf" srcId="{1799E9B3-3B21-45C7-8F60-E01A33259326}" destId="{6262A1A8-1A39-4626-A762-96538EC15CE0}" srcOrd="0" destOrd="0" presId="urn:microsoft.com/office/officeart/2005/8/layout/hierarchy2"/>
    <dgm:cxn modelId="{10394BE1-303E-4488-B8DD-32DDC0B011E1}" type="presOf" srcId="{24114B1A-2950-46F2-9B22-D48307319F54}" destId="{59EEF17C-EC58-4C80-9D15-1FBF1E2EE948}" srcOrd="0" destOrd="0" presId="urn:microsoft.com/office/officeart/2005/8/layout/hierarchy2"/>
    <dgm:cxn modelId="{3CFE0667-F6CD-4BF5-A071-A0FE8A59A43A}" type="presOf" srcId="{18DAF9B6-4F86-4643-8CBE-8AD274398035}" destId="{8E27FC50-6ECF-47F1-B4CE-0C20B985F1AF}" srcOrd="1" destOrd="0" presId="urn:microsoft.com/office/officeart/2005/8/layout/hierarchy2"/>
    <dgm:cxn modelId="{BCFBC61E-440F-4032-B868-CE8DF0749883}" type="presOf" srcId="{19E63A20-A22B-439A-8895-96BE645F73B0}" destId="{DA15E885-A048-4423-BFB6-52AC2AEFA6A2}" srcOrd="0" destOrd="0" presId="urn:microsoft.com/office/officeart/2005/8/layout/hierarchy2"/>
    <dgm:cxn modelId="{D891354C-247C-49B5-979B-15E3AE4CC8BA}" type="presOf" srcId="{B251424F-4484-4FFE-B3BB-24581D1F9C82}" destId="{58B332FE-5397-4A61-8EEC-88DB64E69D31}" srcOrd="0" destOrd="0" presId="urn:microsoft.com/office/officeart/2005/8/layout/hierarchy2"/>
    <dgm:cxn modelId="{C0D7A0EB-C23C-4A4A-A994-AA31290FAC01}" type="presOf" srcId="{EC6A6F62-5B27-400B-8317-49A07F1481C6}" destId="{18F58D29-3ADC-4B68-B6D1-A3C148C98AB6}" srcOrd="0" destOrd="0" presId="urn:microsoft.com/office/officeart/2005/8/layout/hierarchy2"/>
    <dgm:cxn modelId="{76883333-F00F-4F85-B925-AA1BACA38AD6}" type="presOf" srcId="{327338FE-4023-4158-95B3-23F0827EB8DE}" destId="{827F3496-6931-458A-A998-3873DC72ABDE}" srcOrd="0" destOrd="0" presId="urn:microsoft.com/office/officeart/2005/8/layout/hierarchy2"/>
    <dgm:cxn modelId="{BBD7642C-3AB7-498C-9BA4-9715600933E2}" srcId="{ADF637BA-605C-44BD-AA64-4B80EA7C6540}" destId="{7E0C7F84-52FF-4800-959A-CAE77A4C514B}" srcOrd="0" destOrd="0" parTransId="{EC6A6F62-5B27-400B-8317-49A07F1481C6}" sibTransId="{95E484ED-F1F4-4C2B-8430-8BCBCA8D142D}"/>
    <dgm:cxn modelId="{7C7E946F-5359-4776-A918-225C17CDB37D}" type="presOf" srcId="{4E8E79A6-25A4-4219-B072-81E1930C4A25}" destId="{C62752EC-6AE4-431B-8EEA-970F91645C71}" srcOrd="1" destOrd="0" presId="urn:microsoft.com/office/officeart/2005/8/layout/hierarchy2"/>
    <dgm:cxn modelId="{05179D36-D23B-4BCA-8FD5-CD37A88C808D}" srcId="{7E0C7F84-52FF-4800-959A-CAE77A4C514B}" destId="{327338FE-4023-4158-95B3-23F0827EB8DE}" srcOrd="0" destOrd="0" parTransId="{E419E52F-B338-4EB2-9BB7-3F9DE28FDBFD}" sibTransId="{4D4063C1-9F48-4F29-B548-B070DAF2AB97}"/>
    <dgm:cxn modelId="{02929B2E-DB9C-442A-80B1-EFF4C213A20C}" srcId="{7E0C7F84-52FF-4800-959A-CAE77A4C514B}" destId="{7A23219F-9A9E-453E-A4A1-9CC1F17C7C74}" srcOrd="2" destOrd="0" parTransId="{4E8E79A6-25A4-4219-B072-81E1930C4A25}" sibTransId="{CA4FFE76-6C45-4B46-9B1A-923B3DD32C7E}"/>
    <dgm:cxn modelId="{566574B5-C6D2-4CCD-8721-572CD9498C70}" type="presOf" srcId="{1A150A6E-FD6C-421B-9346-1299071B254A}" destId="{597BD045-B9AF-49A6-A928-523D59FF96F1}" srcOrd="0" destOrd="0" presId="urn:microsoft.com/office/officeart/2005/8/layout/hierarchy2"/>
    <dgm:cxn modelId="{FE4F2AC9-5C78-4C3F-BD91-B0FCEB7E6C14}" srcId="{327338FE-4023-4158-95B3-23F0827EB8DE}" destId="{0F94349C-8584-446B-A38F-DA38E9CCECB7}" srcOrd="0" destOrd="0" parTransId="{4F4A9C1C-5CDB-49D8-8561-5703B4CC6172}" sibTransId="{8A1D0F8E-07A8-4B13-ACE6-86B906F470BA}"/>
    <dgm:cxn modelId="{C78E24B1-12BD-4093-BEC6-26C08A598ECD}" type="presOf" srcId="{19E63A20-A22B-439A-8895-96BE645F73B0}" destId="{A05B91FF-3EBE-450B-9E9A-912B4D8658B0}" srcOrd="1" destOrd="0" presId="urn:microsoft.com/office/officeart/2005/8/layout/hierarchy2"/>
    <dgm:cxn modelId="{CB9F6655-1810-4C09-9090-4CE5A2D131ED}" type="presOf" srcId="{1641D047-BF98-4A84-B920-1FC044A3A239}" destId="{DDF18336-6168-41A8-A7DE-9720E3C1FD19}" srcOrd="0" destOrd="0" presId="urn:microsoft.com/office/officeart/2005/8/layout/hierarchy2"/>
    <dgm:cxn modelId="{A5A7B79A-76FA-4D86-8658-12FB758DCB09}" type="presOf" srcId="{6885891D-5280-42B3-A113-5A280E48A0DE}" destId="{CADED812-F962-48D8-AFCA-C02E13F3C9C2}" srcOrd="1" destOrd="0" presId="urn:microsoft.com/office/officeart/2005/8/layout/hierarchy2"/>
    <dgm:cxn modelId="{4D5FAA3F-3B26-4723-AB73-27EF8CC4C584}" type="presOf" srcId="{1799E9B3-3B21-45C7-8F60-E01A33259326}" destId="{4817F207-F3C4-4FB4-9325-796229099317}" srcOrd="1" destOrd="0" presId="urn:microsoft.com/office/officeart/2005/8/layout/hierarchy2"/>
    <dgm:cxn modelId="{41A79702-5080-4D9B-8EE7-19BCFA2813A2}" type="presParOf" srcId="{597BD045-B9AF-49A6-A928-523D59FF96F1}" destId="{FEA2F0BC-300F-400F-91A2-24C4CDEFE35C}" srcOrd="0" destOrd="0" presId="urn:microsoft.com/office/officeart/2005/8/layout/hierarchy2"/>
    <dgm:cxn modelId="{0476EAC9-E914-4B66-A3AF-E19095A797AE}" type="presParOf" srcId="{FEA2F0BC-300F-400F-91A2-24C4CDEFE35C}" destId="{AD77B0B1-7C66-41FE-A458-6E5A2BD44193}" srcOrd="0" destOrd="0" presId="urn:microsoft.com/office/officeart/2005/8/layout/hierarchy2"/>
    <dgm:cxn modelId="{93159FAE-B8A6-4637-937A-446DAAFD52F8}" type="presParOf" srcId="{FEA2F0BC-300F-400F-91A2-24C4CDEFE35C}" destId="{9E3740CF-2DEB-4356-8DF3-AFB778556F18}" srcOrd="1" destOrd="0" presId="urn:microsoft.com/office/officeart/2005/8/layout/hierarchy2"/>
    <dgm:cxn modelId="{CBE15D6C-92F3-4A2B-B4A2-E82F0F9CC92E}" type="presParOf" srcId="{9E3740CF-2DEB-4356-8DF3-AFB778556F18}" destId="{DA15E885-A048-4423-BFB6-52AC2AEFA6A2}" srcOrd="0" destOrd="0" presId="urn:microsoft.com/office/officeart/2005/8/layout/hierarchy2"/>
    <dgm:cxn modelId="{88422A78-1B0D-47D4-BAF8-CE1628F11F23}" type="presParOf" srcId="{DA15E885-A048-4423-BFB6-52AC2AEFA6A2}" destId="{A05B91FF-3EBE-450B-9E9A-912B4D8658B0}" srcOrd="0" destOrd="0" presId="urn:microsoft.com/office/officeart/2005/8/layout/hierarchy2"/>
    <dgm:cxn modelId="{67C5449C-E5FB-40EC-9925-BC88DF9465F3}" type="presParOf" srcId="{9E3740CF-2DEB-4356-8DF3-AFB778556F18}" destId="{899A7DB6-7689-4F9F-B2BA-10A0B9EEA8AD}" srcOrd="1" destOrd="0" presId="urn:microsoft.com/office/officeart/2005/8/layout/hierarchy2"/>
    <dgm:cxn modelId="{77C93FD7-EDB5-4166-B1FA-C73EEC739C27}" type="presParOf" srcId="{899A7DB6-7689-4F9F-B2BA-10A0B9EEA8AD}" destId="{1A954C66-2242-444A-89CF-F2353577DD15}" srcOrd="0" destOrd="0" presId="urn:microsoft.com/office/officeart/2005/8/layout/hierarchy2"/>
    <dgm:cxn modelId="{5F884588-10CA-480A-8C4D-712F0C825392}" type="presParOf" srcId="{899A7DB6-7689-4F9F-B2BA-10A0B9EEA8AD}" destId="{AC3FB4E7-5F76-4D25-B3E3-63EA34A98BBD}" srcOrd="1" destOrd="0" presId="urn:microsoft.com/office/officeart/2005/8/layout/hierarchy2"/>
    <dgm:cxn modelId="{3445E914-A106-47D3-85DF-9F69BFAB902A}" type="presParOf" srcId="{AC3FB4E7-5F76-4D25-B3E3-63EA34A98BBD}" destId="{18F58D29-3ADC-4B68-B6D1-A3C148C98AB6}" srcOrd="0" destOrd="0" presId="urn:microsoft.com/office/officeart/2005/8/layout/hierarchy2"/>
    <dgm:cxn modelId="{711ACD33-28D2-4FE8-ADA7-70D8008DA398}" type="presParOf" srcId="{18F58D29-3ADC-4B68-B6D1-A3C148C98AB6}" destId="{6935F3BC-F26F-4B7E-B895-2F18DAAC5957}" srcOrd="0" destOrd="0" presId="urn:microsoft.com/office/officeart/2005/8/layout/hierarchy2"/>
    <dgm:cxn modelId="{D429AB73-1B06-4882-BEFF-237F40094512}" type="presParOf" srcId="{AC3FB4E7-5F76-4D25-B3E3-63EA34A98BBD}" destId="{7EFDE0B9-2376-45C9-AD5C-A4DAABAE7AAE}" srcOrd="1" destOrd="0" presId="urn:microsoft.com/office/officeart/2005/8/layout/hierarchy2"/>
    <dgm:cxn modelId="{795F68B2-FAFD-4196-AB1E-D40B7F34C75D}" type="presParOf" srcId="{7EFDE0B9-2376-45C9-AD5C-A4DAABAE7AAE}" destId="{F4667C53-9521-4504-862D-8E9C7A525141}" srcOrd="0" destOrd="0" presId="urn:microsoft.com/office/officeart/2005/8/layout/hierarchy2"/>
    <dgm:cxn modelId="{4B33DD47-89F4-445C-A4AA-B0D5EE5049F6}" type="presParOf" srcId="{7EFDE0B9-2376-45C9-AD5C-A4DAABAE7AAE}" destId="{1F730E33-CE28-4BFE-8A9E-5F9AD46B7ABC}" srcOrd="1" destOrd="0" presId="urn:microsoft.com/office/officeart/2005/8/layout/hierarchy2"/>
    <dgm:cxn modelId="{6FD31867-E140-4722-862A-21A23865083F}" type="presParOf" srcId="{1F730E33-CE28-4BFE-8A9E-5F9AD46B7ABC}" destId="{7F2CC150-3FEE-430B-A39A-0D4B4BFB8123}" srcOrd="0" destOrd="0" presId="urn:microsoft.com/office/officeart/2005/8/layout/hierarchy2"/>
    <dgm:cxn modelId="{ABC816B1-3BF2-456C-8EF2-CE994AB7FD19}" type="presParOf" srcId="{7F2CC150-3FEE-430B-A39A-0D4B4BFB8123}" destId="{25BF6BD6-6B15-4567-B238-635BE1FACC77}" srcOrd="0" destOrd="0" presId="urn:microsoft.com/office/officeart/2005/8/layout/hierarchy2"/>
    <dgm:cxn modelId="{E4A10D2C-8EC9-404A-A2D5-4E05434F5CD8}" type="presParOf" srcId="{1F730E33-CE28-4BFE-8A9E-5F9AD46B7ABC}" destId="{CDA6F8DA-B578-4B51-83D9-AC3B20331C7D}" srcOrd="1" destOrd="0" presId="urn:microsoft.com/office/officeart/2005/8/layout/hierarchy2"/>
    <dgm:cxn modelId="{BDF429DE-83E5-4CD5-BBE3-0F41F1FE6F9B}" type="presParOf" srcId="{CDA6F8DA-B578-4B51-83D9-AC3B20331C7D}" destId="{827F3496-6931-458A-A998-3873DC72ABDE}" srcOrd="0" destOrd="0" presId="urn:microsoft.com/office/officeart/2005/8/layout/hierarchy2"/>
    <dgm:cxn modelId="{25A2988D-9558-45E8-8CDA-796F2FBA9897}" type="presParOf" srcId="{CDA6F8DA-B578-4B51-83D9-AC3B20331C7D}" destId="{0AFA6F23-5C5E-49A6-A458-06DD191FC1CA}" srcOrd="1" destOrd="0" presId="urn:microsoft.com/office/officeart/2005/8/layout/hierarchy2"/>
    <dgm:cxn modelId="{A7A27F5D-6574-4F96-A5FB-D51C466F8A35}" type="presParOf" srcId="{0AFA6F23-5C5E-49A6-A458-06DD191FC1CA}" destId="{B056D16E-6580-4F49-A87E-EDDC0B446E19}" srcOrd="0" destOrd="0" presId="urn:microsoft.com/office/officeart/2005/8/layout/hierarchy2"/>
    <dgm:cxn modelId="{3A07ECF3-2C73-4F4B-A8B4-E637FD415886}" type="presParOf" srcId="{B056D16E-6580-4F49-A87E-EDDC0B446E19}" destId="{003DE7FA-CD0F-4243-AD87-DAA5698B1183}" srcOrd="0" destOrd="0" presId="urn:microsoft.com/office/officeart/2005/8/layout/hierarchy2"/>
    <dgm:cxn modelId="{E5969C78-1B4D-437E-88D8-0A91719FF443}" type="presParOf" srcId="{0AFA6F23-5C5E-49A6-A458-06DD191FC1CA}" destId="{45B654F3-F89C-4B49-BED8-7B5016FB6347}" srcOrd="1" destOrd="0" presId="urn:microsoft.com/office/officeart/2005/8/layout/hierarchy2"/>
    <dgm:cxn modelId="{CA8F210E-010E-4A64-AABC-3ADC8526AC1F}" type="presParOf" srcId="{45B654F3-F89C-4B49-BED8-7B5016FB6347}" destId="{3726AC89-13AF-4283-A974-A3DD6EFA4038}" srcOrd="0" destOrd="0" presId="urn:microsoft.com/office/officeart/2005/8/layout/hierarchy2"/>
    <dgm:cxn modelId="{8500FDF6-D2A0-49AE-AFB0-1B47C75EC101}" type="presParOf" srcId="{45B654F3-F89C-4B49-BED8-7B5016FB6347}" destId="{595FCDA7-5083-4E81-8E32-4180F99BEFB6}" srcOrd="1" destOrd="0" presId="urn:microsoft.com/office/officeart/2005/8/layout/hierarchy2"/>
    <dgm:cxn modelId="{251F5289-6D4F-41C2-85EA-67E4357D08C3}" type="presParOf" srcId="{1F730E33-CE28-4BFE-8A9E-5F9AD46B7ABC}" destId="{934F99CA-23A7-44F2-B36C-880FA2E96EDC}" srcOrd="2" destOrd="0" presId="urn:microsoft.com/office/officeart/2005/8/layout/hierarchy2"/>
    <dgm:cxn modelId="{DF0737C9-C0EA-43C8-B1B4-2AA26F849F27}" type="presParOf" srcId="{934F99CA-23A7-44F2-B36C-880FA2E96EDC}" destId="{8E27FC50-6ECF-47F1-B4CE-0C20B985F1AF}" srcOrd="0" destOrd="0" presId="urn:microsoft.com/office/officeart/2005/8/layout/hierarchy2"/>
    <dgm:cxn modelId="{E8087678-3902-4854-8E0D-7F589E49F973}" type="presParOf" srcId="{1F730E33-CE28-4BFE-8A9E-5F9AD46B7ABC}" destId="{FD002F1E-A860-4CEF-BD97-ED6B1D8EC9FA}" srcOrd="3" destOrd="0" presId="urn:microsoft.com/office/officeart/2005/8/layout/hierarchy2"/>
    <dgm:cxn modelId="{F2CD079E-E9E4-4989-955F-C2FBCD8C0223}" type="presParOf" srcId="{FD002F1E-A860-4CEF-BD97-ED6B1D8EC9FA}" destId="{1004E785-32BE-4197-BBA8-305DECDC9CEA}" srcOrd="0" destOrd="0" presId="urn:microsoft.com/office/officeart/2005/8/layout/hierarchy2"/>
    <dgm:cxn modelId="{633D8BA0-12EC-4E95-BC9E-1ADE540C3480}" type="presParOf" srcId="{FD002F1E-A860-4CEF-BD97-ED6B1D8EC9FA}" destId="{79E207E2-B8CA-4E6F-97D9-3F085860A4F7}" srcOrd="1" destOrd="0" presId="urn:microsoft.com/office/officeart/2005/8/layout/hierarchy2"/>
    <dgm:cxn modelId="{9A08DC54-BBE3-4BB3-B981-AD1B8DEEF3BA}" type="presParOf" srcId="{79E207E2-B8CA-4E6F-97D9-3F085860A4F7}" destId="{8626AC15-BDAC-452C-A689-8B775465371E}" srcOrd="0" destOrd="0" presId="urn:microsoft.com/office/officeart/2005/8/layout/hierarchy2"/>
    <dgm:cxn modelId="{29F68F76-F3FC-42F3-AFF3-CD2CA4E06989}" type="presParOf" srcId="{8626AC15-BDAC-452C-A689-8B775465371E}" destId="{CADED812-F962-48D8-AFCA-C02E13F3C9C2}" srcOrd="0" destOrd="0" presId="urn:microsoft.com/office/officeart/2005/8/layout/hierarchy2"/>
    <dgm:cxn modelId="{EB3E4C29-FDC0-4A00-B693-516784530167}" type="presParOf" srcId="{79E207E2-B8CA-4E6F-97D9-3F085860A4F7}" destId="{B1A05DC2-50C0-44F6-A23E-334C4C7B04BC}" srcOrd="1" destOrd="0" presId="urn:microsoft.com/office/officeart/2005/8/layout/hierarchy2"/>
    <dgm:cxn modelId="{90454628-27A3-490E-871D-37345AC9B835}" type="presParOf" srcId="{B1A05DC2-50C0-44F6-A23E-334C4C7B04BC}" destId="{58B332FE-5397-4A61-8EEC-88DB64E69D31}" srcOrd="0" destOrd="0" presId="urn:microsoft.com/office/officeart/2005/8/layout/hierarchy2"/>
    <dgm:cxn modelId="{1CA6A080-B89C-474A-A95E-47B153FC7BD1}" type="presParOf" srcId="{B1A05DC2-50C0-44F6-A23E-334C4C7B04BC}" destId="{522BE23B-778D-44F3-A981-1791C80B66D9}" srcOrd="1" destOrd="0" presId="urn:microsoft.com/office/officeart/2005/8/layout/hierarchy2"/>
    <dgm:cxn modelId="{BBA04D9C-0B8C-4BD7-987A-4B8FF17DDFAA}" type="presParOf" srcId="{1F730E33-CE28-4BFE-8A9E-5F9AD46B7ABC}" destId="{62C8C802-AFC3-40B4-A3D0-FDCE512EABB5}" srcOrd="4" destOrd="0" presId="urn:microsoft.com/office/officeart/2005/8/layout/hierarchy2"/>
    <dgm:cxn modelId="{EAB0B50B-EBF6-411E-A816-CFEC8D95A101}" type="presParOf" srcId="{62C8C802-AFC3-40B4-A3D0-FDCE512EABB5}" destId="{C62752EC-6AE4-431B-8EEA-970F91645C71}" srcOrd="0" destOrd="0" presId="urn:microsoft.com/office/officeart/2005/8/layout/hierarchy2"/>
    <dgm:cxn modelId="{F36536CE-32B6-455F-87C1-7A4D97E24F69}" type="presParOf" srcId="{1F730E33-CE28-4BFE-8A9E-5F9AD46B7ABC}" destId="{6E18514A-B5EC-4BF7-B5D2-A1D37C520900}" srcOrd="5" destOrd="0" presId="urn:microsoft.com/office/officeart/2005/8/layout/hierarchy2"/>
    <dgm:cxn modelId="{37765EC3-0421-4981-8804-6BA2DB5F50E2}" type="presParOf" srcId="{6E18514A-B5EC-4BF7-B5D2-A1D37C520900}" destId="{029E05EE-13D5-427F-B1C9-E5F6A0674242}" srcOrd="0" destOrd="0" presId="urn:microsoft.com/office/officeart/2005/8/layout/hierarchy2"/>
    <dgm:cxn modelId="{86D273D7-3E47-42AA-81F2-D20782292A22}" type="presParOf" srcId="{6E18514A-B5EC-4BF7-B5D2-A1D37C520900}" destId="{1E3188EF-A620-4FD9-9ECF-1917672BAF37}" srcOrd="1" destOrd="0" presId="urn:microsoft.com/office/officeart/2005/8/layout/hierarchy2"/>
    <dgm:cxn modelId="{BA46023B-48E9-433E-A3E9-CB38792BA40F}" type="presParOf" srcId="{1E3188EF-A620-4FD9-9ECF-1917672BAF37}" destId="{793F24E4-CE98-473A-8987-F824058BABAA}" srcOrd="0" destOrd="0" presId="urn:microsoft.com/office/officeart/2005/8/layout/hierarchy2"/>
    <dgm:cxn modelId="{77D255C1-2E13-492A-8EDA-73753C76C017}" type="presParOf" srcId="{793F24E4-CE98-473A-8987-F824058BABAA}" destId="{F7EFCCA1-EECF-4A1D-99DF-EE024165BB9A}" srcOrd="0" destOrd="0" presId="urn:microsoft.com/office/officeart/2005/8/layout/hierarchy2"/>
    <dgm:cxn modelId="{9D8DFEFE-758A-480F-804C-0D5F391235D4}" type="presParOf" srcId="{1E3188EF-A620-4FD9-9ECF-1917672BAF37}" destId="{B82E66FA-0C70-41F4-9F2F-598FC4190F46}" srcOrd="1" destOrd="0" presId="urn:microsoft.com/office/officeart/2005/8/layout/hierarchy2"/>
    <dgm:cxn modelId="{1F3AD467-4087-48F6-9CE6-8AD41346C211}" type="presParOf" srcId="{B82E66FA-0C70-41F4-9F2F-598FC4190F46}" destId="{DDF18336-6168-41A8-A7DE-9720E3C1FD19}" srcOrd="0" destOrd="0" presId="urn:microsoft.com/office/officeart/2005/8/layout/hierarchy2"/>
    <dgm:cxn modelId="{E55D97BF-62E6-4C30-8D2D-B4B4BE418FA9}" type="presParOf" srcId="{B82E66FA-0C70-41F4-9F2F-598FC4190F46}" destId="{0B539323-8C3C-4B59-8886-4049F7102222}" srcOrd="1" destOrd="0" presId="urn:microsoft.com/office/officeart/2005/8/layout/hierarchy2"/>
    <dgm:cxn modelId="{58134F07-8BD9-41F1-B904-A2E52168B2CB}" type="presParOf" srcId="{9E3740CF-2DEB-4356-8DF3-AFB778556F18}" destId="{D493465C-9FC4-4902-A43D-7BC951311E57}" srcOrd="2" destOrd="0" presId="urn:microsoft.com/office/officeart/2005/8/layout/hierarchy2"/>
    <dgm:cxn modelId="{93D3AF6C-6237-44BC-AB2A-D54504A1C566}" type="presParOf" srcId="{D493465C-9FC4-4902-A43D-7BC951311E57}" destId="{391FB178-1812-430C-8C15-B0AF56A4BD63}" srcOrd="0" destOrd="0" presId="urn:microsoft.com/office/officeart/2005/8/layout/hierarchy2"/>
    <dgm:cxn modelId="{591BD5C7-58E1-4300-BE66-40C7FF838C3D}" type="presParOf" srcId="{9E3740CF-2DEB-4356-8DF3-AFB778556F18}" destId="{290C7F1F-31B7-43AF-9691-79AEE845F42B}" srcOrd="3" destOrd="0" presId="urn:microsoft.com/office/officeart/2005/8/layout/hierarchy2"/>
    <dgm:cxn modelId="{B0D03B92-7866-4CF8-8501-905B5599A17A}" type="presParOf" srcId="{290C7F1F-31B7-43AF-9691-79AEE845F42B}" destId="{1F1D789F-5C96-4CB0-A4BB-7AD6F57A8AFF}" srcOrd="0" destOrd="0" presId="urn:microsoft.com/office/officeart/2005/8/layout/hierarchy2"/>
    <dgm:cxn modelId="{77E3BA16-E929-4896-BE16-FB13B93838F7}" type="presParOf" srcId="{290C7F1F-31B7-43AF-9691-79AEE845F42B}" destId="{686CE82B-8BE3-40BA-BC30-672BCA4D5F9F}" srcOrd="1" destOrd="0" presId="urn:microsoft.com/office/officeart/2005/8/layout/hierarchy2"/>
    <dgm:cxn modelId="{27282AB4-6429-4D7B-B315-F5D81F11FFF3}" type="presParOf" srcId="{686CE82B-8BE3-40BA-BC30-672BCA4D5F9F}" destId="{6262A1A8-1A39-4626-A762-96538EC15CE0}" srcOrd="0" destOrd="0" presId="urn:microsoft.com/office/officeart/2005/8/layout/hierarchy2"/>
    <dgm:cxn modelId="{3A069803-5FC2-4D09-A93C-902AD9254816}" type="presParOf" srcId="{6262A1A8-1A39-4626-A762-96538EC15CE0}" destId="{4817F207-F3C4-4FB4-9325-796229099317}" srcOrd="0" destOrd="0" presId="urn:microsoft.com/office/officeart/2005/8/layout/hierarchy2"/>
    <dgm:cxn modelId="{838ED226-45CF-4A42-8626-2B5966192EA3}" type="presParOf" srcId="{686CE82B-8BE3-40BA-BC30-672BCA4D5F9F}" destId="{48345456-2B92-4974-9DF0-E529F340F356}" srcOrd="1" destOrd="0" presId="urn:microsoft.com/office/officeart/2005/8/layout/hierarchy2"/>
    <dgm:cxn modelId="{B7E19366-8DBD-44CB-AD1F-EE5776140F42}" type="presParOf" srcId="{48345456-2B92-4974-9DF0-E529F340F356}" destId="{59EEF17C-EC58-4C80-9D15-1FBF1E2EE948}" srcOrd="0" destOrd="0" presId="urn:microsoft.com/office/officeart/2005/8/layout/hierarchy2"/>
    <dgm:cxn modelId="{667307B2-981C-4740-B874-D15A97342C39}" type="presParOf" srcId="{48345456-2B92-4974-9DF0-E529F340F356}" destId="{EA2FCA94-A5A3-4AE9-88C3-041C0FD3122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A03B8-962C-483E-A1D1-D91DA88E356F}">
      <dsp:nvSpPr>
        <dsp:cNvPr id="0" name=""/>
        <dsp:cNvSpPr/>
      </dsp:nvSpPr>
      <dsp:spPr>
        <a:xfrm>
          <a:off x="694226" y="918"/>
          <a:ext cx="1861047" cy="11166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Démarrage de l’application</a:t>
          </a:r>
          <a:endParaRPr lang="fr-FR" sz="1800" kern="1200" dirty="0"/>
        </a:p>
      </dsp:txBody>
      <dsp:txXfrm>
        <a:off x="726931" y="33623"/>
        <a:ext cx="1795637" cy="1051218"/>
      </dsp:txXfrm>
    </dsp:sp>
    <dsp:sp modelId="{6396C8D1-1B65-4DBE-893D-11CDE6CACA6A}">
      <dsp:nvSpPr>
        <dsp:cNvPr id="0" name=""/>
        <dsp:cNvSpPr/>
      </dsp:nvSpPr>
      <dsp:spPr>
        <a:xfrm>
          <a:off x="2719045" y="328462"/>
          <a:ext cx="394542" cy="461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2719045" y="420770"/>
        <a:ext cx="276179" cy="276923"/>
      </dsp:txXfrm>
    </dsp:sp>
    <dsp:sp modelId="{8520D97B-08F9-4796-84F0-D4F65A04E559}">
      <dsp:nvSpPr>
        <dsp:cNvPr id="0" name=""/>
        <dsp:cNvSpPr/>
      </dsp:nvSpPr>
      <dsp:spPr>
        <a:xfrm>
          <a:off x="3299692" y="918"/>
          <a:ext cx="1861047" cy="11166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Renseignements des identifiants</a:t>
          </a:r>
          <a:endParaRPr lang="fr-FR" sz="1800" kern="1200" dirty="0"/>
        </a:p>
      </dsp:txBody>
      <dsp:txXfrm>
        <a:off x="3332397" y="33623"/>
        <a:ext cx="1795637" cy="1051218"/>
      </dsp:txXfrm>
    </dsp:sp>
    <dsp:sp modelId="{F87716A4-6CE4-49DA-87E9-CB82872376CF}">
      <dsp:nvSpPr>
        <dsp:cNvPr id="0" name=""/>
        <dsp:cNvSpPr/>
      </dsp:nvSpPr>
      <dsp:spPr>
        <a:xfrm>
          <a:off x="5324511" y="328462"/>
          <a:ext cx="394542" cy="461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5324511" y="420770"/>
        <a:ext cx="276179" cy="276923"/>
      </dsp:txXfrm>
    </dsp:sp>
    <dsp:sp modelId="{F1497F06-BA3F-4999-A201-00FB2CEF588D}">
      <dsp:nvSpPr>
        <dsp:cNvPr id="0" name=""/>
        <dsp:cNvSpPr/>
      </dsp:nvSpPr>
      <dsp:spPr>
        <a:xfrm>
          <a:off x="5905158" y="918"/>
          <a:ext cx="1861047" cy="11166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Validation par le bouton de connexion</a:t>
          </a:r>
          <a:endParaRPr lang="fr-FR" sz="1800" kern="1200" dirty="0"/>
        </a:p>
      </dsp:txBody>
      <dsp:txXfrm>
        <a:off x="5937863" y="33623"/>
        <a:ext cx="1795637" cy="1051218"/>
      </dsp:txXfrm>
    </dsp:sp>
    <dsp:sp modelId="{01E3A87C-E789-46F7-8845-735FEE0C4656}">
      <dsp:nvSpPr>
        <dsp:cNvPr id="0" name=""/>
        <dsp:cNvSpPr/>
      </dsp:nvSpPr>
      <dsp:spPr>
        <a:xfrm rot="5400000">
          <a:off x="6638411" y="1247820"/>
          <a:ext cx="394542" cy="461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 rot="-5400000">
        <a:off x="6697221" y="1281319"/>
        <a:ext cx="276923" cy="276179"/>
      </dsp:txXfrm>
    </dsp:sp>
    <dsp:sp modelId="{10CA1A00-E979-4F10-9960-626FB6D27E49}">
      <dsp:nvSpPr>
        <dsp:cNvPr id="0" name=""/>
        <dsp:cNvSpPr/>
      </dsp:nvSpPr>
      <dsp:spPr>
        <a:xfrm>
          <a:off x="5905158" y="1861965"/>
          <a:ext cx="1861047" cy="11166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Récupération des champs saisies</a:t>
          </a:r>
          <a:endParaRPr lang="fr-FR" sz="1800" kern="1200" dirty="0"/>
        </a:p>
      </dsp:txBody>
      <dsp:txXfrm>
        <a:off x="5937863" y="1894670"/>
        <a:ext cx="1795637" cy="1051218"/>
      </dsp:txXfrm>
    </dsp:sp>
    <dsp:sp modelId="{B7A0EEAB-F772-4384-81F3-E933E866C8E9}">
      <dsp:nvSpPr>
        <dsp:cNvPr id="0" name=""/>
        <dsp:cNvSpPr/>
      </dsp:nvSpPr>
      <dsp:spPr>
        <a:xfrm rot="10800000">
          <a:off x="5346844" y="2189510"/>
          <a:ext cx="394542" cy="461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 rot="10800000">
        <a:off x="5465207" y="2281818"/>
        <a:ext cx="276179" cy="276923"/>
      </dsp:txXfrm>
    </dsp:sp>
    <dsp:sp modelId="{205F3566-E72A-4CB1-B64B-84D6B057E599}">
      <dsp:nvSpPr>
        <dsp:cNvPr id="0" name=""/>
        <dsp:cNvSpPr/>
      </dsp:nvSpPr>
      <dsp:spPr>
        <a:xfrm>
          <a:off x="3299692" y="1861965"/>
          <a:ext cx="1861047" cy="111662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Chiffrement des données*</a:t>
          </a:r>
          <a:endParaRPr lang="fr-FR" sz="1800" kern="1200" dirty="0"/>
        </a:p>
      </dsp:txBody>
      <dsp:txXfrm>
        <a:off x="3332397" y="1894670"/>
        <a:ext cx="1795637" cy="1051218"/>
      </dsp:txXfrm>
    </dsp:sp>
    <dsp:sp modelId="{1E813902-890B-472E-9A56-12D29F2BA99C}">
      <dsp:nvSpPr>
        <dsp:cNvPr id="0" name=""/>
        <dsp:cNvSpPr/>
      </dsp:nvSpPr>
      <dsp:spPr>
        <a:xfrm rot="10800000">
          <a:off x="2741378" y="2189510"/>
          <a:ext cx="394542" cy="461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 rot="10800000">
        <a:off x="2859741" y="2281818"/>
        <a:ext cx="276179" cy="276923"/>
      </dsp:txXfrm>
    </dsp:sp>
    <dsp:sp modelId="{77D1C9FA-7316-4C17-A98E-F37E639023B8}">
      <dsp:nvSpPr>
        <dsp:cNvPr id="0" name=""/>
        <dsp:cNvSpPr/>
      </dsp:nvSpPr>
      <dsp:spPr>
        <a:xfrm>
          <a:off x="694226" y="1861965"/>
          <a:ext cx="1861047" cy="11166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Transformation en flux Json</a:t>
          </a:r>
          <a:endParaRPr lang="fr-FR" sz="1800" kern="1200" dirty="0"/>
        </a:p>
      </dsp:txBody>
      <dsp:txXfrm>
        <a:off x="726931" y="1894670"/>
        <a:ext cx="1795637" cy="1051218"/>
      </dsp:txXfrm>
    </dsp:sp>
    <dsp:sp modelId="{8C9F277F-49E7-4575-83E8-0DC1B633CE05}">
      <dsp:nvSpPr>
        <dsp:cNvPr id="0" name=""/>
        <dsp:cNvSpPr/>
      </dsp:nvSpPr>
      <dsp:spPr>
        <a:xfrm rot="5400000">
          <a:off x="1427478" y="3108867"/>
          <a:ext cx="394542" cy="461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 rot="-5400000">
        <a:off x="1486288" y="3142366"/>
        <a:ext cx="276923" cy="276179"/>
      </dsp:txXfrm>
    </dsp:sp>
    <dsp:sp modelId="{5AC90A0E-D60F-4EBD-A74E-F6031755E57B}">
      <dsp:nvSpPr>
        <dsp:cNvPr id="0" name=""/>
        <dsp:cNvSpPr/>
      </dsp:nvSpPr>
      <dsp:spPr>
        <a:xfrm>
          <a:off x="694226" y="3723013"/>
          <a:ext cx="1861047" cy="11166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Envoi de la requête en http</a:t>
          </a:r>
          <a:endParaRPr lang="fr-FR" sz="1800" kern="1200" dirty="0"/>
        </a:p>
      </dsp:txBody>
      <dsp:txXfrm>
        <a:off x="726931" y="3755718"/>
        <a:ext cx="1795637" cy="1051218"/>
      </dsp:txXfrm>
    </dsp:sp>
    <dsp:sp modelId="{D725FF3A-E8F7-4614-8F64-E475329450EF}">
      <dsp:nvSpPr>
        <dsp:cNvPr id="0" name=""/>
        <dsp:cNvSpPr/>
      </dsp:nvSpPr>
      <dsp:spPr>
        <a:xfrm>
          <a:off x="2719045" y="4050557"/>
          <a:ext cx="394542" cy="461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2719045" y="4142865"/>
        <a:ext cx="276179" cy="276923"/>
      </dsp:txXfrm>
    </dsp:sp>
    <dsp:sp modelId="{E3964341-31F0-409D-9515-9FFDC736420A}">
      <dsp:nvSpPr>
        <dsp:cNvPr id="0" name=""/>
        <dsp:cNvSpPr/>
      </dsp:nvSpPr>
      <dsp:spPr>
        <a:xfrm>
          <a:off x="3299692" y="3723013"/>
          <a:ext cx="1861047" cy="11166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Réponse du serveur</a:t>
          </a:r>
          <a:endParaRPr lang="fr-FR" sz="1800" kern="1200" dirty="0"/>
        </a:p>
      </dsp:txBody>
      <dsp:txXfrm>
        <a:off x="3332397" y="3755718"/>
        <a:ext cx="1795637" cy="1051218"/>
      </dsp:txXfrm>
    </dsp:sp>
    <dsp:sp modelId="{5378EC9C-8174-4984-A892-0EB33BC901AB}">
      <dsp:nvSpPr>
        <dsp:cNvPr id="0" name=""/>
        <dsp:cNvSpPr/>
      </dsp:nvSpPr>
      <dsp:spPr>
        <a:xfrm>
          <a:off x="5324511" y="4050557"/>
          <a:ext cx="394542" cy="461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5324511" y="4142865"/>
        <a:ext cx="276179" cy="276923"/>
      </dsp:txXfrm>
    </dsp:sp>
    <dsp:sp modelId="{6449CEA6-2172-47DC-87FC-A705E33E3019}">
      <dsp:nvSpPr>
        <dsp:cNvPr id="0" name=""/>
        <dsp:cNvSpPr/>
      </dsp:nvSpPr>
      <dsp:spPr>
        <a:xfrm>
          <a:off x="5905158" y="3723013"/>
          <a:ext cx="1861047" cy="11166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Renvoi sur la page de synchronisation</a:t>
          </a:r>
          <a:endParaRPr lang="fr-FR" sz="1800" kern="1200" dirty="0"/>
        </a:p>
      </dsp:txBody>
      <dsp:txXfrm>
        <a:off x="5937863" y="3755718"/>
        <a:ext cx="1795637" cy="1051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97128-FD06-4290-8081-BEA95A88A6F5}">
      <dsp:nvSpPr>
        <dsp:cNvPr id="0" name=""/>
        <dsp:cNvSpPr/>
      </dsp:nvSpPr>
      <dsp:spPr>
        <a:xfrm>
          <a:off x="8036" y="211931"/>
          <a:ext cx="2402085" cy="14412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Récupération du flux</a:t>
          </a:r>
          <a:endParaRPr lang="fr-FR" sz="2700" kern="1200" dirty="0"/>
        </a:p>
      </dsp:txBody>
      <dsp:txXfrm>
        <a:off x="50249" y="254144"/>
        <a:ext cx="2317659" cy="1356825"/>
      </dsp:txXfrm>
    </dsp:sp>
    <dsp:sp modelId="{32A77B4C-3062-474C-92C1-B61F9D267904}">
      <dsp:nvSpPr>
        <dsp:cNvPr id="0" name=""/>
        <dsp:cNvSpPr/>
      </dsp:nvSpPr>
      <dsp:spPr>
        <a:xfrm>
          <a:off x="2621506" y="634698"/>
          <a:ext cx="509242" cy="595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200" kern="1200"/>
        </a:p>
      </dsp:txBody>
      <dsp:txXfrm>
        <a:off x="2621506" y="753841"/>
        <a:ext cx="356469" cy="357431"/>
      </dsp:txXfrm>
    </dsp:sp>
    <dsp:sp modelId="{EF74553B-1B63-47CB-A66E-18F3B500822F}">
      <dsp:nvSpPr>
        <dsp:cNvPr id="0" name=""/>
        <dsp:cNvSpPr/>
      </dsp:nvSpPr>
      <dsp:spPr>
        <a:xfrm>
          <a:off x="3370957" y="211931"/>
          <a:ext cx="2402085" cy="14412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Déchiffrement des identifiants </a:t>
          </a:r>
          <a:endParaRPr lang="fr-FR" sz="2700" kern="1200" dirty="0"/>
        </a:p>
      </dsp:txBody>
      <dsp:txXfrm>
        <a:off x="3413170" y="254144"/>
        <a:ext cx="2317659" cy="1356825"/>
      </dsp:txXfrm>
    </dsp:sp>
    <dsp:sp modelId="{12D20F1F-86FF-43BE-8159-34935A772B15}">
      <dsp:nvSpPr>
        <dsp:cNvPr id="0" name=""/>
        <dsp:cNvSpPr/>
      </dsp:nvSpPr>
      <dsp:spPr>
        <a:xfrm>
          <a:off x="5984426" y="634698"/>
          <a:ext cx="509242" cy="595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200" kern="1200"/>
        </a:p>
      </dsp:txBody>
      <dsp:txXfrm>
        <a:off x="5984426" y="753841"/>
        <a:ext cx="356469" cy="357431"/>
      </dsp:txXfrm>
    </dsp:sp>
    <dsp:sp modelId="{96FAD488-B2C8-4361-8155-4C8E655257C1}">
      <dsp:nvSpPr>
        <dsp:cNvPr id="0" name=""/>
        <dsp:cNvSpPr/>
      </dsp:nvSpPr>
      <dsp:spPr>
        <a:xfrm>
          <a:off x="6733877" y="211931"/>
          <a:ext cx="2402085" cy="14412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Création du dossier utilisateur</a:t>
          </a:r>
          <a:endParaRPr lang="fr-FR" sz="2700" kern="1200" dirty="0"/>
        </a:p>
      </dsp:txBody>
      <dsp:txXfrm>
        <a:off x="6776090" y="254144"/>
        <a:ext cx="2317659" cy="1356825"/>
      </dsp:txXfrm>
    </dsp:sp>
    <dsp:sp modelId="{2873FAEF-8CE9-4A52-A04D-5D8D568AB477}">
      <dsp:nvSpPr>
        <dsp:cNvPr id="0" name=""/>
        <dsp:cNvSpPr/>
      </dsp:nvSpPr>
      <dsp:spPr>
        <a:xfrm rot="5400000">
          <a:off x="7680299" y="1821328"/>
          <a:ext cx="509242" cy="595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200" kern="1200"/>
        </a:p>
      </dsp:txBody>
      <dsp:txXfrm rot="-5400000">
        <a:off x="7756205" y="1864566"/>
        <a:ext cx="357431" cy="356469"/>
      </dsp:txXfrm>
    </dsp:sp>
    <dsp:sp modelId="{A1287552-2DEA-4ADF-8141-D9837DD84111}">
      <dsp:nvSpPr>
        <dsp:cNvPr id="0" name=""/>
        <dsp:cNvSpPr/>
      </dsp:nvSpPr>
      <dsp:spPr>
        <a:xfrm>
          <a:off x="6733877" y="2614017"/>
          <a:ext cx="2402085" cy="14412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Création du fichier de </a:t>
          </a:r>
          <a:r>
            <a:rPr lang="fr-FR" sz="2700" kern="1200" dirty="0" smtClean="0"/>
            <a:t>configuration </a:t>
          </a:r>
          <a:endParaRPr lang="fr-FR" sz="2700" kern="1200" dirty="0"/>
        </a:p>
      </dsp:txBody>
      <dsp:txXfrm>
        <a:off x="6776090" y="2656230"/>
        <a:ext cx="2317659" cy="1356825"/>
      </dsp:txXfrm>
    </dsp:sp>
    <dsp:sp modelId="{E64C6ECC-B478-48BF-B98C-B91B482D431C}">
      <dsp:nvSpPr>
        <dsp:cNvPr id="0" name=""/>
        <dsp:cNvSpPr/>
      </dsp:nvSpPr>
      <dsp:spPr>
        <a:xfrm rot="10800000">
          <a:off x="6013251" y="3036784"/>
          <a:ext cx="509242" cy="595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200" kern="1200"/>
        </a:p>
      </dsp:txBody>
      <dsp:txXfrm rot="10800000">
        <a:off x="6166024" y="3155927"/>
        <a:ext cx="356469" cy="357431"/>
      </dsp:txXfrm>
    </dsp:sp>
    <dsp:sp modelId="{432E6F73-0528-452C-BB6D-BDA16CA229C0}">
      <dsp:nvSpPr>
        <dsp:cNvPr id="0" name=""/>
        <dsp:cNvSpPr/>
      </dsp:nvSpPr>
      <dsp:spPr>
        <a:xfrm>
          <a:off x="3370957" y="2614017"/>
          <a:ext cx="2402085" cy="144125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Réponse au client</a:t>
          </a:r>
          <a:endParaRPr lang="fr-FR" sz="2700" kern="1200" dirty="0"/>
        </a:p>
      </dsp:txBody>
      <dsp:txXfrm>
        <a:off x="3413170" y="2656230"/>
        <a:ext cx="2317659" cy="13568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A618C-5367-4872-B558-BCA3CA50FD64}">
      <dsp:nvSpPr>
        <dsp:cNvPr id="0" name=""/>
        <dsp:cNvSpPr/>
      </dsp:nvSpPr>
      <dsp:spPr>
        <a:xfrm>
          <a:off x="6429" y="1787723"/>
          <a:ext cx="1383506" cy="691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Récupération du flux</a:t>
          </a:r>
          <a:endParaRPr lang="fr-FR" sz="1100" kern="1200" dirty="0"/>
        </a:p>
      </dsp:txBody>
      <dsp:txXfrm>
        <a:off x="26690" y="1807984"/>
        <a:ext cx="1342984" cy="651231"/>
      </dsp:txXfrm>
    </dsp:sp>
    <dsp:sp modelId="{E2635685-1FBC-43AD-8F4E-32F08E4A07DA}">
      <dsp:nvSpPr>
        <dsp:cNvPr id="0" name=""/>
        <dsp:cNvSpPr/>
      </dsp:nvSpPr>
      <dsp:spPr>
        <a:xfrm>
          <a:off x="1389935" y="2119010"/>
          <a:ext cx="553402" cy="29179"/>
        </a:xfrm>
        <a:custGeom>
          <a:avLst/>
          <a:gdLst/>
          <a:ahLst/>
          <a:cxnLst/>
          <a:rect l="0" t="0" r="0" b="0"/>
          <a:pathLst>
            <a:path>
              <a:moveTo>
                <a:pt x="0" y="14589"/>
              </a:moveTo>
              <a:lnTo>
                <a:pt x="553402" y="1458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1652801" y="2119764"/>
        <a:ext cx="27670" cy="27670"/>
      </dsp:txXfrm>
    </dsp:sp>
    <dsp:sp modelId="{6EF15EE8-DC67-4DFD-8322-56DD9B117A9F}">
      <dsp:nvSpPr>
        <dsp:cNvPr id="0" name=""/>
        <dsp:cNvSpPr/>
      </dsp:nvSpPr>
      <dsp:spPr>
        <a:xfrm>
          <a:off x="1943338" y="1787723"/>
          <a:ext cx="1383506" cy="6917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Déchiffrement des identifiants</a:t>
          </a:r>
          <a:endParaRPr lang="fr-FR" sz="1100" kern="1200" dirty="0"/>
        </a:p>
      </dsp:txBody>
      <dsp:txXfrm>
        <a:off x="1963599" y="1807984"/>
        <a:ext cx="1342984" cy="651231"/>
      </dsp:txXfrm>
    </dsp:sp>
    <dsp:sp modelId="{198D3872-1445-4221-9E9E-D5B089218E7D}">
      <dsp:nvSpPr>
        <dsp:cNvPr id="0" name=""/>
        <dsp:cNvSpPr/>
      </dsp:nvSpPr>
      <dsp:spPr>
        <a:xfrm>
          <a:off x="3326844" y="2119010"/>
          <a:ext cx="553402" cy="29179"/>
        </a:xfrm>
        <a:custGeom>
          <a:avLst/>
          <a:gdLst/>
          <a:ahLst/>
          <a:cxnLst/>
          <a:rect l="0" t="0" r="0" b="0"/>
          <a:pathLst>
            <a:path>
              <a:moveTo>
                <a:pt x="0" y="14589"/>
              </a:moveTo>
              <a:lnTo>
                <a:pt x="553402" y="1458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589710" y="2119764"/>
        <a:ext cx="27670" cy="27670"/>
      </dsp:txXfrm>
    </dsp:sp>
    <dsp:sp modelId="{B369F916-210E-4A0F-9B5D-D146F990F4B6}">
      <dsp:nvSpPr>
        <dsp:cNvPr id="0" name=""/>
        <dsp:cNvSpPr/>
      </dsp:nvSpPr>
      <dsp:spPr>
        <a:xfrm>
          <a:off x="3880246" y="1787723"/>
          <a:ext cx="1383506" cy="6917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Vérification des </a:t>
          </a:r>
          <a:r>
            <a:rPr lang="fr-FR" sz="1100" kern="1200" dirty="0" smtClean="0"/>
            <a:t>identifiants</a:t>
          </a:r>
          <a:endParaRPr lang="fr-FR" sz="1100" kern="1200" dirty="0"/>
        </a:p>
      </dsp:txBody>
      <dsp:txXfrm>
        <a:off x="3900507" y="1807984"/>
        <a:ext cx="1342984" cy="651231"/>
      </dsp:txXfrm>
    </dsp:sp>
    <dsp:sp modelId="{A9FF6CF2-32DD-4200-A7C1-F62C0D24F4D0}">
      <dsp:nvSpPr>
        <dsp:cNvPr id="0" name=""/>
        <dsp:cNvSpPr/>
      </dsp:nvSpPr>
      <dsp:spPr>
        <a:xfrm rot="19457599">
          <a:off x="5199695" y="1920131"/>
          <a:ext cx="681517" cy="29179"/>
        </a:xfrm>
        <a:custGeom>
          <a:avLst/>
          <a:gdLst/>
          <a:ahLst/>
          <a:cxnLst/>
          <a:rect l="0" t="0" r="0" b="0"/>
          <a:pathLst>
            <a:path>
              <a:moveTo>
                <a:pt x="0" y="14589"/>
              </a:moveTo>
              <a:lnTo>
                <a:pt x="681517" y="1458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523416" y="1917683"/>
        <a:ext cx="34075" cy="34075"/>
      </dsp:txXfrm>
    </dsp:sp>
    <dsp:sp modelId="{EF772B8E-394A-460D-A8C6-BDFCB63EE043}">
      <dsp:nvSpPr>
        <dsp:cNvPr id="0" name=""/>
        <dsp:cNvSpPr/>
      </dsp:nvSpPr>
      <dsp:spPr>
        <a:xfrm>
          <a:off x="5817155" y="1389965"/>
          <a:ext cx="1383506" cy="6917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Authentification avec succès</a:t>
          </a:r>
          <a:endParaRPr lang="fr-FR" sz="1100" kern="1200" dirty="0"/>
        </a:p>
      </dsp:txBody>
      <dsp:txXfrm>
        <a:off x="5837416" y="1410226"/>
        <a:ext cx="1342984" cy="651231"/>
      </dsp:txXfrm>
    </dsp:sp>
    <dsp:sp modelId="{187B99BC-A28F-4BD8-8F9F-E8D12A3F2263}">
      <dsp:nvSpPr>
        <dsp:cNvPr id="0" name=""/>
        <dsp:cNvSpPr/>
      </dsp:nvSpPr>
      <dsp:spPr>
        <a:xfrm>
          <a:off x="7200661" y="1721252"/>
          <a:ext cx="553402" cy="29179"/>
        </a:xfrm>
        <a:custGeom>
          <a:avLst/>
          <a:gdLst/>
          <a:ahLst/>
          <a:cxnLst/>
          <a:rect l="0" t="0" r="0" b="0"/>
          <a:pathLst>
            <a:path>
              <a:moveTo>
                <a:pt x="0" y="14589"/>
              </a:moveTo>
              <a:lnTo>
                <a:pt x="553402" y="1458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7463528" y="1722006"/>
        <a:ext cx="27670" cy="27670"/>
      </dsp:txXfrm>
    </dsp:sp>
    <dsp:sp modelId="{FA4D12DB-CFAC-4B6C-A2A6-454BCC916D3C}">
      <dsp:nvSpPr>
        <dsp:cNvPr id="0" name=""/>
        <dsp:cNvSpPr/>
      </dsp:nvSpPr>
      <dsp:spPr>
        <a:xfrm>
          <a:off x="7754064" y="1389965"/>
          <a:ext cx="1383506" cy="6917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Renvoie d’une  </a:t>
          </a:r>
          <a:r>
            <a:rPr lang="fr-FR" sz="1100" kern="1200" dirty="0" smtClean="0"/>
            <a:t>réponse positive avec </a:t>
          </a:r>
          <a:r>
            <a:rPr lang="fr-FR" sz="1100" kern="1200" dirty="0" smtClean="0"/>
            <a:t>un code </a:t>
          </a:r>
          <a:r>
            <a:rPr lang="fr-FR" sz="1100" kern="1200" dirty="0" smtClean="0"/>
            <a:t>de connexion</a:t>
          </a:r>
          <a:endParaRPr lang="fr-FR" sz="1100" kern="1200" dirty="0"/>
        </a:p>
      </dsp:txBody>
      <dsp:txXfrm>
        <a:off x="7774325" y="1410226"/>
        <a:ext cx="1342984" cy="651231"/>
      </dsp:txXfrm>
    </dsp:sp>
    <dsp:sp modelId="{79C0C19C-D804-4687-B15B-AB9ABD3A65E6}">
      <dsp:nvSpPr>
        <dsp:cNvPr id="0" name=""/>
        <dsp:cNvSpPr/>
      </dsp:nvSpPr>
      <dsp:spPr>
        <a:xfrm rot="2142401">
          <a:off x="5199695" y="2317889"/>
          <a:ext cx="681517" cy="29179"/>
        </a:xfrm>
        <a:custGeom>
          <a:avLst/>
          <a:gdLst/>
          <a:ahLst/>
          <a:cxnLst/>
          <a:rect l="0" t="0" r="0" b="0"/>
          <a:pathLst>
            <a:path>
              <a:moveTo>
                <a:pt x="0" y="14589"/>
              </a:moveTo>
              <a:lnTo>
                <a:pt x="681517" y="1458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523416" y="2315441"/>
        <a:ext cx="34075" cy="34075"/>
      </dsp:txXfrm>
    </dsp:sp>
    <dsp:sp modelId="{16F30471-B33D-460E-AB92-E8E3E160696A}">
      <dsp:nvSpPr>
        <dsp:cNvPr id="0" name=""/>
        <dsp:cNvSpPr/>
      </dsp:nvSpPr>
      <dsp:spPr>
        <a:xfrm>
          <a:off x="5817155" y="2185481"/>
          <a:ext cx="1383506" cy="6917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Erreur dans l’authentification</a:t>
          </a:r>
          <a:endParaRPr lang="fr-FR" sz="1100" kern="1200" dirty="0"/>
        </a:p>
      </dsp:txBody>
      <dsp:txXfrm>
        <a:off x="5837416" y="2205742"/>
        <a:ext cx="1342984" cy="651231"/>
      </dsp:txXfrm>
    </dsp:sp>
    <dsp:sp modelId="{B9DE6774-2AFB-41E0-AE5A-A0F54F9ED376}">
      <dsp:nvSpPr>
        <dsp:cNvPr id="0" name=""/>
        <dsp:cNvSpPr/>
      </dsp:nvSpPr>
      <dsp:spPr>
        <a:xfrm>
          <a:off x="7200661" y="2516768"/>
          <a:ext cx="553402" cy="29179"/>
        </a:xfrm>
        <a:custGeom>
          <a:avLst/>
          <a:gdLst/>
          <a:ahLst/>
          <a:cxnLst/>
          <a:rect l="0" t="0" r="0" b="0"/>
          <a:pathLst>
            <a:path>
              <a:moveTo>
                <a:pt x="0" y="14589"/>
              </a:moveTo>
              <a:lnTo>
                <a:pt x="553402" y="1458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7463528" y="2517522"/>
        <a:ext cx="27670" cy="27670"/>
      </dsp:txXfrm>
    </dsp:sp>
    <dsp:sp modelId="{6FDB8B4C-D7D3-41C4-BD08-14E559A4E8DF}">
      <dsp:nvSpPr>
        <dsp:cNvPr id="0" name=""/>
        <dsp:cNvSpPr/>
      </dsp:nvSpPr>
      <dsp:spPr>
        <a:xfrm>
          <a:off x="7754064" y="2185481"/>
          <a:ext cx="1383506" cy="6917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Retourne une </a:t>
          </a:r>
          <a:r>
            <a:rPr lang="fr-FR" sz="1100" kern="1200" dirty="0" smtClean="0"/>
            <a:t>erreur de connexion</a:t>
          </a:r>
          <a:endParaRPr lang="fr-FR" sz="1100" kern="1200" dirty="0"/>
        </a:p>
      </dsp:txBody>
      <dsp:txXfrm>
        <a:off x="7774325" y="2205742"/>
        <a:ext cx="1342984" cy="6512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6EAF3D-6976-44B0-AE39-423488EDBDA9}">
      <dsp:nvSpPr>
        <dsp:cNvPr id="0" name=""/>
        <dsp:cNvSpPr/>
      </dsp:nvSpPr>
      <dsp:spPr>
        <a:xfrm rot="5400000">
          <a:off x="-166927" y="167209"/>
          <a:ext cx="1112849" cy="77899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Récupération</a:t>
          </a:r>
          <a:endParaRPr lang="fr-FR" sz="1000" kern="1200" dirty="0"/>
        </a:p>
      </dsp:txBody>
      <dsp:txXfrm rot="-5400000">
        <a:off x="1" y="389778"/>
        <a:ext cx="778994" cy="333855"/>
      </dsp:txXfrm>
    </dsp:sp>
    <dsp:sp modelId="{C9F263C9-4593-42A9-8016-609195E229B5}">
      <dsp:nvSpPr>
        <dsp:cNvPr id="0" name=""/>
        <dsp:cNvSpPr/>
      </dsp:nvSpPr>
      <dsp:spPr>
        <a:xfrm rot="5400000">
          <a:off x="4091821" y="-3312543"/>
          <a:ext cx="723352" cy="73490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Choix du répertoire ou récupérer les fichiers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Récupération de la liste des fichiers</a:t>
          </a:r>
          <a:endParaRPr lang="fr-FR" sz="2000" kern="1200" dirty="0"/>
        </a:p>
      </dsp:txBody>
      <dsp:txXfrm rot="-5400000">
        <a:off x="778995" y="35594"/>
        <a:ext cx="7313694" cy="652730"/>
      </dsp:txXfrm>
    </dsp:sp>
    <dsp:sp modelId="{520EECBA-BDAE-4778-BEA9-CF095BB49977}">
      <dsp:nvSpPr>
        <dsp:cNvPr id="0" name=""/>
        <dsp:cNvSpPr/>
      </dsp:nvSpPr>
      <dsp:spPr>
        <a:xfrm rot="5400000">
          <a:off x="-166927" y="1131230"/>
          <a:ext cx="1112849" cy="77899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Chiffrement</a:t>
          </a:r>
          <a:endParaRPr lang="fr-FR" sz="1000" kern="1200" dirty="0"/>
        </a:p>
      </dsp:txBody>
      <dsp:txXfrm rot="-5400000">
        <a:off x="1" y="1353799"/>
        <a:ext cx="778994" cy="333855"/>
      </dsp:txXfrm>
    </dsp:sp>
    <dsp:sp modelId="{42B031C5-1CE0-4748-A36B-A7011D5AB285}">
      <dsp:nvSpPr>
        <dsp:cNvPr id="0" name=""/>
        <dsp:cNvSpPr/>
      </dsp:nvSpPr>
      <dsp:spPr>
        <a:xfrm rot="5400000">
          <a:off x="4091821" y="-2348523"/>
          <a:ext cx="723352" cy="73490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Captage des </a:t>
          </a:r>
          <a:r>
            <a:rPr lang="fr-FR" sz="2000" kern="1200" dirty="0" smtClean="0"/>
            <a:t>éléments </a:t>
          </a:r>
          <a:r>
            <a:rPr lang="fr-FR" sz="2000" kern="1200" dirty="0" smtClean="0"/>
            <a:t>par fichier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Chiffrement en AES 128 des éléments</a:t>
          </a:r>
          <a:endParaRPr lang="fr-FR" sz="2000" kern="1200" dirty="0"/>
        </a:p>
      </dsp:txBody>
      <dsp:txXfrm rot="-5400000">
        <a:off x="778995" y="999614"/>
        <a:ext cx="7313694" cy="652730"/>
      </dsp:txXfrm>
    </dsp:sp>
    <dsp:sp modelId="{9A618274-B17A-40EB-8030-36A11E62B680}">
      <dsp:nvSpPr>
        <dsp:cNvPr id="0" name=""/>
        <dsp:cNvSpPr/>
      </dsp:nvSpPr>
      <dsp:spPr>
        <a:xfrm rot="5400000">
          <a:off x="-166927" y="2095251"/>
          <a:ext cx="1112849" cy="77899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Flux Json</a:t>
          </a:r>
          <a:endParaRPr lang="fr-FR" sz="1000" kern="1200" dirty="0"/>
        </a:p>
      </dsp:txBody>
      <dsp:txXfrm rot="-5400000">
        <a:off x="1" y="2317820"/>
        <a:ext cx="778994" cy="333855"/>
      </dsp:txXfrm>
    </dsp:sp>
    <dsp:sp modelId="{5779D281-04A0-4576-93FD-11D7970D9B90}">
      <dsp:nvSpPr>
        <dsp:cNvPr id="0" name=""/>
        <dsp:cNvSpPr/>
      </dsp:nvSpPr>
      <dsp:spPr>
        <a:xfrm rot="5400000">
          <a:off x="4091821" y="-1384502"/>
          <a:ext cx="723352" cy="73490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Ajout dans la classe FileText de chacun des objets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Ajout dans le flux de chaque FileText</a:t>
          </a:r>
          <a:endParaRPr lang="fr-FR" sz="2000" kern="1200" dirty="0"/>
        </a:p>
      </dsp:txBody>
      <dsp:txXfrm rot="-5400000">
        <a:off x="778995" y="1963635"/>
        <a:ext cx="7313694" cy="652730"/>
      </dsp:txXfrm>
    </dsp:sp>
    <dsp:sp modelId="{A364498A-EFEF-4FDD-BB62-58F0E7152B70}">
      <dsp:nvSpPr>
        <dsp:cNvPr id="0" name=""/>
        <dsp:cNvSpPr/>
      </dsp:nvSpPr>
      <dsp:spPr>
        <a:xfrm rot="5400000">
          <a:off x="-166927" y="3059272"/>
          <a:ext cx="1112849" cy="77899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Envoi</a:t>
          </a:r>
          <a:endParaRPr lang="fr-FR" sz="1000" kern="1200" dirty="0"/>
        </a:p>
      </dsp:txBody>
      <dsp:txXfrm rot="-5400000">
        <a:off x="1" y="3281841"/>
        <a:ext cx="778994" cy="333855"/>
      </dsp:txXfrm>
    </dsp:sp>
    <dsp:sp modelId="{43F74DCE-0A0F-49F3-BFD0-FE720B7F7BBD}">
      <dsp:nvSpPr>
        <dsp:cNvPr id="0" name=""/>
        <dsp:cNvSpPr/>
      </dsp:nvSpPr>
      <dsp:spPr>
        <a:xfrm rot="5400000">
          <a:off x="4091821" y="-420481"/>
          <a:ext cx="723352" cy="73490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Récupération du Flux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Création et </a:t>
          </a:r>
          <a:r>
            <a:rPr lang="fr-FR" sz="2000" kern="1200" dirty="0" smtClean="0"/>
            <a:t>envoie </a:t>
          </a:r>
          <a:r>
            <a:rPr lang="fr-FR" sz="2000" kern="1200" dirty="0" smtClean="0"/>
            <a:t>de la requêtes HTTP</a:t>
          </a:r>
          <a:endParaRPr lang="fr-FR" sz="2000" kern="1200" dirty="0"/>
        </a:p>
      </dsp:txBody>
      <dsp:txXfrm rot="-5400000">
        <a:off x="778995" y="2927656"/>
        <a:ext cx="7313694" cy="6527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7B0B1-7C66-41FE-A458-6E5A2BD44193}">
      <dsp:nvSpPr>
        <dsp:cNvPr id="0" name=""/>
        <dsp:cNvSpPr/>
      </dsp:nvSpPr>
      <dsp:spPr>
        <a:xfrm>
          <a:off x="6429" y="1787723"/>
          <a:ext cx="1383506" cy="691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Racine du dossier utilisateur</a:t>
          </a:r>
          <a:endParaRPr lang="fr-FR" sz="1400" kern="1200" dirty="0"/>
        </a:p>
      </dsp:txBody>
      <dsp:txXfrm>
        <a:off x="26690" y="1807984"/>
        <a:ext cx="1342984" cy="651231"/>
      </dsp:txXfrm>
    </dsp:sp>
    <dsp:sp modelId="{8DEE6B79-C0C9-43B6-8FD5-7BA0184FD330}">
      <dsp:nvSpPr>
        <dsp:cNvPr id="0" name=""/>
        <dsp:cNvSpPr/>
      </dsp:nvSpPr>
      <dsp:spPr>
        <a:xfrm>
          <a:off x="1389935" y="2119010"/>
          <a:ext cx="553402" cy="29179"/>
        </a:xfrm>
        <a:custGeom>
          <a:avLst/>
          <a:gdLst/>
          <a:ahLst/>
          <a:cxnLst/>
          <a:rect l="0" t="0" r="0" b="0"/>
          <a:pathLst>
            <a:path>
              <a:moveTo>
                <a:pt x="0" y="14589"/>
              </a:moveTo>
              <a:lnTo>
                <a:pt x="553402" y="1458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1652801" y="2119764"/>
        <a:ext cx="27670" cy="27670"/>
      </dsp:txXfrm>
    </dsp:sp>
    <dsp:sp modelId="{B32AA635-5A76-42D8-BFDB-DC2ED300B2BF}">
      <dsp:nvSpPr>
        <dsp:cNvPr id="0" name=""/>
        <dsp:cNvSpPr/>
      </dsp:nvSpPr>
      <dsp:spPr>
        <a:xfrm>
          <a:off x="1943338" y="1787723"/>
          <a:ext cx="1383506" cy="6917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Compare le sous-dossier</a:t>
          </a:r>
          <a:endParaRPr lang="fr-FR" sz="1400" kern="1200" dirty="0"/>
        </a:p>
      </dsp:txBody>
      <dsp:txXfrm>
        <a:off x="1963599" y="1807984"/>
        <a:ext cx="1342984" cy="651231"/>
      </dsp:txXfrm>
    </dsp:sp>
    <dsp:sp modelId="{DA15E885-A048-4423-BFB6-52AC2AEFA6A2}">
      <dsp:nvSpPr>
        <dsp:cNvPr id="0" name=""/>
        <dsp:cNvSpPr/>
      </dsp:nvSpPr>
      <dsp:spPr>
        <a:xfrm rot="19457599">
          <a:off x="3262786" y="1920131"/>
          <a:ext cx="681517" cy="29179"/>
        </a:xfrm>
        <a:custGeom>
          <a:avLst/>
          <a:gdLst/>
          <a:ahLst/>
          <a:cxnLst/>
          <a:rect l="0" t="0" r="0" b="0"/>
          <a:pathLst>
            <a:path>
              <a:moveTo>
                <a:pt x="0" y="14589"/>
              </a:moveTo>
              <a:lnTo>
                <a:pt x="681517" y="1458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586507" y="1917683"/>
        <a:ext cx="34075" cy="34075"/>
      </dsp:txXfrm>
    </dsp:sp>
    <dsp:sp modelId="{1A954C66-2242-444A-89CF-F2353577DD15}">
      <dsp:nvSpPr>
        <dsp:cNvPr id="0" name=""/>
        <dsp:cNvSpPr/>
      </dsp:nvSpPr>
      <dsp:spPr>
        <a:xfrm>
          <a:off x="3880246" y="1389965"/>
          <a:ext cx="1383506" cy="6917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Existe</a:t>
          </a:r>
          <a:endParaRPr lang="fr-FR" sz="1400" kern="1200" dirty="0"/>
        </a:p>
      </dsp:txBody>
      <dsp:txXfrm>
        <a:off x="3900507" y="1410226"/>
        <a:ext cx="1342984" cy="651231"/>
      </dsp:txXfrm>
    </dsp:sp>
    <dsp:sp modelId="{18F58D29-3ADC-4B68-B6D1-A3C148C98AB6}">
      <dsp:nvSpPr>
        <dsp:cNvPr id="0" name=""/>
        <dsp:cNvSpPr/>
      </dsp:nvSpPr>
      <dsp:spPr>
        <a:xfrm>
          <a:off x="5263753" y="1721252"/>
          <a:ext cx="553402" cy="29179"/>
        </a:xfrm>
        <a:custGeom>
          <a:avLst/>
          <a:gdLst/>
          <a:ahLst/>
          <a:cxnLst/>
          <a:rect l="0" t="0" r="0" b="0"/>
          <a:pathLst>
            <a:path>
              <a:moveTo>
                <a:pt x="0" y="14589"/>
              </a:moveTo>
              <a:lnTo>
                <a:pt x="553402" y="1458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526619" y="1722006"/>
        <a:ext cx="27670" cy="27670"/>
      </dsp:txXfrm>
    </dsp:sp>
    <dsp:sp modelId="{F4667C53-9521-4504-862D-8E9C7A525141}">
      <dsp:nvSpPr>
        <dsp:cNvPr id="0" name=""/>
        <dsp:cNvSpPr/>
      </dsp:nvSpPr>
      <dsp:spPr>
        <a:xfrm>
          <a:off x="5817155" y="1389965"/>
          <a:ext cx="1383506" cy="6917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Rentre dedans et compare le sous-dossier suivant</a:t>
          </a:r>
          <a:endParaRPr lang="fr-FR" sz="1400" kern="1200" dirty="0"/>
        </a:p>
      </dsp:txBody>
      <dsp:txXfrm>
        <a:off x="5837416" y="1410226"/>
        <a:ext cx="1342984" cy="651231"/>
      </dsp:txXfrm>
    </dsp:sp>
    <dsp:sp modelId="{D493465C-9FC4-4902-A43D-7BC951311E57}">
      <dsp:nvSpPr>
        <dsp:cNvPr id="0" name=""/>
        <dsp:cNvSpPr/>
      </dsp:nvSpPr>
      <dsp:spPr>
        <a:xfrm rot="2142401">
          <a:off x="3262786" y="2317889"/>
          <a:ext cx="681517" cy="29179"/>
        </a:xfrm>
        <a:custGeom>
          <a:avLst/>
          <a:gdLst/>
          <a:ahLst/>
          <a:cxnLst/>
          <a:rect l="0" t="0" r="0" b="0"/>
          <a:pathLst>
            <a:path>
              <a:moveTo>
                <a:pt x="0" y="14589"/>
              </a:moveTo>
              <a:lnTo>
                <a:pt x="681517" y="1458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586507" y="2315441"/>
        <a:ext cx="34075" cy="34075"/>
      </dsp:txXfrm>
    </dsp:sp>
    <dsp:sp modelId="{1F1D789F-5C96-4CB0-A4BB-7AD6F57A8AFF}">
      <dsp:nvSpPr>
        <dsp:cNvPr id="0" name=""/>
        <dsp:cNvSpPr/>
      </dsp:nvSpPr>
      <dsp:spPr>
        <a:xfrm>
          <a:off x="3880246" y="2185481"/>
          <a:ext cx="1383506" cy="6917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N’existe pas</a:t>
          </a:r>
          <a:endParaRPr lang="fr-FR" sz="1400" kern="1200" dirty="0"/>
        </a:p>
      </dsp:txBody>
      <dsp:txXfrm>
        <a:off x="3900507" y="2205742"/>
        <a:ext cx="1342984" cy="651231"/>
      </dsp:txXfrm>
    </dsp:sp>
    <dsp:sp modelId="{6262A1A8-1A39-4626-A762-96538EC15CE0}">
      <dsp:nvSpPr>
        <dsp:cNvPr id="0" name=""/>
        <dsp:cNvSpPr/>
      </dsp:nvSpPr>
      <dsp:spPr>
        <a:xfrm>
          <a:off x="5263753" y="2516768"/>
          <a:ext cx="553402" cy="29179"/>
        </a:xfrm>
        <a:custGeom>
          <a:avLst/>
          <a:gdLst/>
          <a:ahLst/>
          <a:cxnLst/>
          <a:rect l="0" t="0" r="0" b="0"/>
          <a:pathLst>
            <a:path>
              <a:moveTo>
                <a:pt x="0" y="14589"/>
              </a:moveTo>
              <a:lnTo>
                <a:pt x="553402" y="1458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526619" y="2517522"/>
        <a:ext cx="27670" cy="27670"/>
      </dsp:txXfrm>
    </dsp:sp>
    <dsp:sp modelId="{59EEF17C-EC58-4C80-9D15-1FBF1E2EE948}">
      <dsp:nvSpPr>
        <dsp:cNvPr id="0" name=""/>
        <dsp:cNvSpPr/>
      </dsp:nvSpPr>
      <dsp:spPr>
        <a:xfrm>
          <a:off x="5817155" y="2185481"/>
          <a:ext cx="1383506" cy="6917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Création</a:t>
          </a:r>
          <a:endParaRPr lang="fr-FR" sz="1400" kern="1200" dirty="0"/>
        </a:p>
      </dsp:txBody>
      <dsp:txXfrm>
        <a:off x="5837416" y="2205742"/>
        <a:ext cx="1342984" cy="651231"/>
      </dsp:txXfrm>
    </dsp:sp>
    <dsp:sp modelId="{7F5A61C0-2C58-4DDC-A401-5367132DC808}">
      <dsp:nvSpPr>
        <dsp:cNvPr id="0" name=""/>
        <dsp:cNvSpPr/>
      </dsp:nvSpPr>
      <dsp:spPr>
        <a:xfrm>
          <a:off x="7200661" y="2516768"/>
          <a:ext cx="553402" cy="29179"/>
        </a:xfrm>
        <a:custGeom>
          <a:avLst/>
          <a:gdLst/>
          <a:ahLst/>
          <a:cxnLst/>
          <a:rect l="0" t="0" r="0" b="0"/>
          <a:pathLst>
            <a:path>
              <a:moveTo>
                <a:pt x="0" y="14589"/>
              </a:moveTo>
              <a:lnTo>
                <a:pt x="553402" y="1458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7463528" y="2517522"/>
        <a:ext cx="27670" cy="27670"/>
      </dsp:txXfrm>
    </dsp:sp>
    <dsp:sp modelId="{DF977650-9ECB-4750-8178-C70DBF16E353}">
      <dsp:nvSpPr>
        <dsp:cNvPr id="0" name=""/>
        <dsp:cNvSpPr/>
      </dsp:nvSpPr>
      <dsp:spPr>
        <a:xfrm>
          <a:off x="7754064" y="2185481"/>
          <a:ext cx="1383506" cy="6917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Rentre dedans et compare le sous-dossier suivant</a:t>
          </a:r>
          <a:endParaRPr lang="fr-FR" sz="1400" kern="1200" dirty="0"/>
        </a:p>
      </dsp:txBody>
      <dsp:txXfrm>
        <a:off x="7774325" y="2205742"/>
        <a:ext cx="1342984" cy="6512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7B0B1-7C66-41FE-A458-6E5A2BD44193}">
      <dsp:nvSpPr>
        <dsp:cNvPr id="0" name=""/>
        <dsp:cNvSpPr/>
      </dsp:nvSpPr>
      <dsp:spPr>
        <a:xfrm>
          <a:off x="6429" y="2185481"/>
          <a:ext cx="1383506" cy="691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Compare le fichier client et serveur</a:t>
          </a:r>
          <a:endParaRPr lang="fr-FR" sz="1500" kern="1200" dirty="0"/>
        </a:p>
      </dsp:txBody>
      <dsp:txXfrm>
        <a:off x="26690" y="2205742"/>
        <a:ext cx="1342984" cy="651231"/>
      </dsp:txXfrm>
    </dsp:sp>
    <dsp:sp modelId="{DA15E885-A048-4423-BFB6-52AC2AEFA6A2}">
      <dsp:nvSpPr>
        <dsp:cNvPr id="0" name=""/>
        <dsp:cNvSpPr/>
      </dsp:nvSpPr>
      <dsp:spPr>
        <a:xfrm rot="19457599">
          <a:off x="1325878" y="2317889"/>
          <a:ext cx="681517" cy="29179"/>
        </a:xfrm>
        <a:custGeom>
          <a:avLst/>
          <a:gdLst/>
          <a:ahLst/>
          <a:cxnLst/>
          <a:rect l="0" t="0" r="0" b="0"/>
          <a:pathLst>
            <a:path>
              <a:moveTo>
                <a:pt x="0" y="14589"/>
              </a:moveTo>
              <a:lnTo>
                <a:pt x="681517" y="1458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1649598" y="2315441"/>
        <a:ext cx="34075" cy="34075"/>
      </dsp:txXfrm>
    </dsp:sp>
    <dsp:sp modelId="{1A954C66-2242-444A-89CF-F2353577DD15}">
      <dsp:nvSpPr>
        <dsp:cNvPr id="0" name=""/>
        <dsp:cNvSpPr/>
      </dsp:nvSpPr>
      <dsp:spPr>
        <a:xfrm>
          <a:off x="1943338" y="1787723"/>
          <a:ext cx="1383506" cy="6917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Existe</a:t>
          </a:r>
          <a:endParaRPr lang="fr-FR" sz="1500" kern="1200" dirty="0"/>
        </a:p>
      </dsp:txBody>
      <dsp:txXfrm>
        <a:off x="1963599" y="1807984"/>
        <a:ext cx="1342984" cy="651231"/>
      </dsp:txXfrm>
    </dsp:sp>
    <dsp:sp modelId="{18F58D29-3ADC-4B68-B6D1-A3C148C98AB6}">
      <dsp:nvSpPr>
        <dsp:cNvPr id="0" name=""/>
        <dsp:cNvSpPr/>
      </dsp:nvSpPr>
      <dsp:spPr>
        <a:xfrm>
          <a:off x="3326844" y="2119010"/>
          <a:ext cx="553402" cy="29179"/>
        </a:xfrm>
        <a:custGeom>
          <a:avLst/>
          <a:gdLst/>
          <a:ahLst/>
          <a:cxnLst/>
          <a:rect l="0" t="0" r="0" b="0"/>
          <a:pathLst>
            <a:path>
              <a:moveTo>
                <a:pt x="0" y="14589"/>
              </a:moveTo>
              <a:lnTo>
                <a:pt x="553402" y="1458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589710" y="2119764"/>
        <a:ext cx="27670" cy="27670"/>
      </dsp:txXfrm>
    </dsp:sp>
    <dsp:sp modelId="{F4667C53-9521-4504-862D-8E9C7A525141}">
      <dsp:nvSpPr>
        <dsp:cNvPr id="0" name=""/>
        <dsp:cNvSpPr/>
      </dsp:nvSpPr>
      <dsp:spPr>
        <a:xfrm>
          <a:off x="3880246" y="1787723"/>
          <a:ext cx="1383506" cy="6917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Compare la date de modification</a:t>
          </a:r>
          <a:endParaRPr lang="fr-FR" sz="1500" kern="1200" dirty="0"/>
        </a:p>
      </dsp:txBody>
      <dsp:txXfrm>
        <a:off x="3900507" y="1807984"/>
        <a:ext cx="1342984" cy="651231"/>
      </dsp:txXfrm>
    </dsp:sp>
    <dsp:sp modelId="{7F2CC150-3FEE-430B-A39A-0D4B4BFB8123}">
      <dsp:nvSpPr>
        <dsp:cNvPr id="0" name=""/>
        <dsp:cNvSpPr/>
      </dsp:nvSpPr>
      <dsp:spPr>
        <a:xfrm rot="18289469">
          <a:off x="5055918" y="1721252"/>
          <a:ext cx="969071" cy="29179"/>
        </a:xfrm>
        <a:custGeom>
          <a:avLst/>
          <a:gdLst/>
          <a:ahLst/>
          <a:cxnLst/>
          <a:rect l="0" t="0" r="0" b="0"/>
          <a:pathLst>
            <a:path>
              <a:moveTo>
                <a:pt x="0" y="14589"/>
              </a:moveTo>
              <a:lnTo>
                <a:pt x="969071" y="1458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516227" y="1711615"/>
        <a:ext cx="48453" cy="48453"/>
      </dsp:txXfrm>
    </dsp:sp>
    <dsp:sp modelId="{827F3496-6931-458A-A998-3873DC72ABDE}">
      <dsp:nvSpPr>
        <dsp:cNvPr id="0" name=""/>
        <dsp:cNvSpPr/>
      </dsp:nvSpPr>
      <dsp:spPr>
        <a:xfrm>
          <a:off x="5817155" y="992207"/>
          <a:ext cx="1383506" cy="6917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Antérieur</a:t>
          </a:r>
          <a:endParaRPr lang="fr-FR" sz="1500" kern="1200" dirty="0"/>
        </a:p>
      </dsp:txBody>
      <dsp:txXfrm>
        <a:off x="5837416" y="1012468"/>
        <a:ext cx="1342984" cy="651231"/>
      </dsp:txXfrm>
    </dsp:sp>
    <dsp:sp modelId="{B056D16E-6580-4F49-A87E-EDDC0B446E19}">
      <dsp:nvSpPr>
        <dsp:cNvPr id="0" name=""/>
        <dsp:cNvSpPr/>
      </dsp:nvSpPr>
      <dsp:spPr>
        <a:xfrm>
          <a:off x="7200661" y="1323494"/>
          <a:ext cx="553402" cy="29179"/>
        </a:xfrm>
        <a:custGeom>
          <a:avLst/>
          <a:gdLst/>
          <a:ahLst/>
          <a:cxnLst/>
          <a:rect l="0" t="0" r="0" b="0"/>
          <a:pathLst>
            <a:path>
              <a:moveTo>
                <a:pt x="0" y="14589"/>
              </a:moveTo>
              <a:lnTo>
                <a:pt x="553402" y="1458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7463528" y="1324248"/>
        <a:ext cx="27670" cy="27670"/>
      </dsp:txXfrm>
    </dsp:sp>
    <dsp:sp modelId="{3726AC89-13AF-4283-A974-A3DD6EFA4038}">
      <dsp:nvSpPr>
        <dsp:cNvPr id="0" name=""/>
        <dsp:cNvSpPr/>
      </dsp:nvSpPr>
      <dsp:spPr>
        <a:xfrm>
          <a:off x="7754064" y="992207"/>
          <a:ext cx="1383506" cy="6917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Remplacer</a:t>
          </a:r>
          <a:endParaRPr lang="fr-FR" sz="1500" kern="1200" dirty="0"/>
        </a:p>
      </dsp:txBody>
      <dsp:txXfrm>
        <a:off x="7774325" y="1012468"/>
        <a:ext cx="1342984" cy="651231"/>
      </dsp:txXfrm>
    </dsp:sp>
    <dsp:sp modelId="{934F99CA-23A7-44F2-B36C-880FA2E96EDC}">
      <dsp:nvSpPr>
        <dsp:cNvPr id="0" name=""/>
        <dsp:cNvSpPr/>
      </dsp:nvSpPr>
      <dsp:spPr>
        <a:xfrm>
          <a:off x="5263753" y="2119010"/>
          <a:ext cx="553402" cy="29179"/>
        </a:xfrm>
        <a:custGeom>
          <a:avLst/>
          <a:gdLst/>
          <a:ahLst/>
          <a:cxnLst/>
          <a:rect l="0" t="0" r="0" b="0"/>
          <a:pathLst>
            <a:path>
              <a:moveTo>
                <a:pt x="0" y="14589"/>
              </a:moveTo>
              <a:lnTo>
                <a:pt x="553402" y="1458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526619" y="2119764"/>
        <a:ext cx="27670" cy="27670"/>
      </dsp:txXfrm>
    </dsp:sp>
    <dsp:sp modelId="{1004E785-32BE-4197-BBA8-305DECDC9CEA}">
      <dsp:nvSpPr>
        <dsp:cNvPr id="0" name=""/>
        <dsp:cNvSpPr/>
      </dsp:nvSpPr>
      <dsp:spPr>
        <a:xfrm>
          <a:off x="5817155" y="1787723"/>
          <a:ext cx="1383506" cy="6917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Même </a:t>
          </a:r>
          <a:endParaRPr lang="fr-FR" sz="1500" kern="1200" dirty="0"/>
        </a:p>
      </dsp:txBody>
      <dsp:txXfrm>
        <a:off x="5837416" y="1807984"/>
        <a:ext cx="1342984" cy="651231"/>
      </dsp:txXfrm>
    </dsp:sp>
    <dsp:sp modelId="{8626AC15-BDAC-452C-A689-8B775465371E}">
      <dsp:nvSpPr>
        <dsp:cNvPr id="0" name=""/>
        <dsp:cNvSpPr/>
      </dsp:nvSpPr>
      <dsp:spPr>
        <a:xfrm>
          <a:off x="7200661" y="2119010"/>
          <a:ext cx="553402" cy="29179"/>
        </a:xfrm>
        <a:custGeom>
          <a:avLst/>
          <a:gdLst/>
          <a:ahLst/>
          <a:cxnLst/>
          <a:rect l="0" t="0" r="0" b="0"/>
          <a:pathLst>
            <a:path>
              <a:moveTo>
                <a:pt x="0" y="14589"/>
              </a:moveTo>
              <a:lnTo>
                <a:pt x="553402" y="1458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7463528" y="2119764"/>
        <a:ext cx="27670" cy="27670"/>
      </dsp:txXfrm>
    </dsp:sp>
    <dsp:sp modelId="{58B332FE-5397-4A61-8EEC-88DB64E69D31}">
      <dsp:nvSpPr>
        <dsp:cNvPr id="0" name=""/>
        <dsp:cNvSpPr/>
      </dsp:nvSpPr>
      <dsp:spPr>
        <a:xfrm>
          <a:off x="7754064" y="1787723"/>
          <a:ext cx="1383506" cy="6917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Ne fait rien</a:t>
          </a:r>
          <a:endParaRPr lang="fr-FR" sz="1500" kern="1200" dirty="0"/>
        </a:p>
      </dsp:txBody>
      <dsp:txXfrm>
        <a:off x="7774325" y="1807984"/>
        <a:ext cx="1342984" cy="651231"/>
      </dsp:txXfrm>
    </dsp:sp>
    <dsp:sp modelId="{62C8C802-AFC3-40B4-A3D0-FDCE512EABB5}">
      <dsp:nvSpPr>
        <dsp:cNvPr id="0" name=""/>
        <dsp:cNvSpPr/>
      </dsp:nvSpPr>
      <dsp:spPr>
        <a:xfrm rot="3310531">
          <a:off x="5055918" y="2516768"/>
          <a:ext cx="969071" cy="29179"/>
        </a:xfrm>
        <a:custGeom>
          <a:avLst/>
          <a:gdLst/>
          <a:ahLst/>
          <a:cxnLst/>
          <a:rect l="0" t="0" r="0" b="0"/>
          <a:pathLst>
            <a:path>
              <a:moveTo>
                <a:pt x="0" y="14589"/>
              </a:moveTo>
              <a:lnTo>
                <a:pt x="969071" y="1458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516227" y="2507131"/>
        <a:ext cx="48453" cy="48453"/>
      </dsp:txXfrm>
    </dsp:sp>
    <dsp:sp modelId="{029E05EE-13D5-427F-B1C9-E5F6A0674242}">
      <dsp:nvSpPr>
        <dsp:cNvPr id="0" name=""/>
        <dsp:cNvSpPr/>
      </dsp:nvSpPr>
      <dsp:spPr>
        <a:xfrm>
          <a:off x="5817155" y="2583239"/>
          <a:ext cx="1383506" cy="6917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Postérieur</a:t>
          </a:r>
          <a:endParaRPr lang="fr-FR" sz="1500" kern="1200" dirty="0"/>
        </a:p>
      </dsp:txBody>
      <dsp:txXfrm>
        <a:off x="5837416" y="2603500"/>
        <a:ext cx="1342984" cy="651231"/>
      </dsp:txXfrm>
    </dsp:sp>
    <dsp:sp modelId="{793F24E4-CE98-473A-8987-F824058BABAA}">
      <dsp:nvSpPr>
        <dsp:cNvPr id="0" name=""/>
        <dsp:cNvSpPr/>
      </dsp:nvSpPr>
      <dsp:spPr>
        <a:xfrm>
          <a:off x="7200661" y="2914526"/>
          <a:ext cx="553402" cy="29179"/>
        </a:xfrm>
        <a:custGeom>
          <a:avLst/>
          <a:gdLst/>
          <a:ahLst/>
          <a:cxnLst/>
          <a:rect l="0" t="0" r="0" b="0"/>
          <a:pathLst>
            <a:path>
              <a:moveTo>
                <a:pt x="0" y="14589"/>
              </a:moveTo>
              <a:lnTo>
                <a:pt x="553402" y="1458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7463528" y="2915281"/>
        <a:ext cx="27670" cy="27670"/>
      </dsp:txXfrm>
    </dsp:sp>
    <dsp:sp modelId="{DDF18336-6168-41A8-A7DE-9720E3C1FD19}">
      <dsp:nvSpPr>
        <dsp:cNvPr id="0" name=""/>
        <dsp:cNvSpPr/>
      </dsp:nvSpPr>
      <dsp:spPr>
        <a:xfrm>
          <a:off x="7754064" y="2583239"/>
          <a:ext cx="1383506" cy="6917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Renvoi le fichier ( Amélioration)</a:t>
          </a:r>
          <a:endParaRPr lang="fr-FR" sz="1500" kern="1200" dirty="0"/>
        </a:p>
      </dsp:txBody>
      <dsp:txXfrm>
        <a:off x="7774325" y="2603500"/>
        <a:ext cx="1342984" cy="651231"/>
      </dsp:txXfrm>
    </dsp:sp>
    <dsp:sp modelId="{D493465C-9FC4-4902-A43D-7BC951311E57}">
      <dsp:nvSpPr>
        <dsp:cNvPr id="0" name=""/>
        <dsp:cNvSpPr/>
      </dsp:nvSpPr>
      <dsp:spPr>
        <a:xfrm rot="2142401">
          <a:off x="1325878" y="2715647"/>
          <a:ext cx="681517" cy="29179"/>
        </a:xfrm>
        <a:custGeom>
          <a:avLst/>
          <a:gdLst/>
          <a:ahLst/>
          <a:cxnLst/>
          <a:rect l="0" t="0" r="0" b="0"/>
          <a:pathLst>
            <a:path>
              <a:moveTo>
                <a:pt x="0" y="14589"/>
              </a:moveTo>
              <a:lnTo>
                <a:pt x="681517" y="1458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1649598" y="2713199"/>
        <a:ext cx="34075" cy="34075"/>
      </dsp:txXfrm>
    </dsp:sp>
    <dsp:sp modelId="{1F1D789F-5C96-4CB0-A4BB-7AD6F57A8AFF}">
      <dsp:nvSpPr>
        <dsp:cNvPr id="0" name=""/>
        <dsp:cNvSpPr/>
      </dsp:nvSpPr>
      <dsp:spPr>
        <a:xfrm>
          <a:off x="1943338" y="2583239"/>
          <a:ext cx="1383506" cy="6917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N’existe pas</a:t>
          </a:r>
          <a:endParaRPr lang="fr-FR" sz="1500" kern="1200" dirty="0"/>
        </a:p>
      </dsp:txBody>
      <dsp:txXfrm>
        <a:off x="1963599" y="2603500"/>
        <a:ext cx="1342984" cy="651231"/>
      </dsp:txXfrm>
    </dsp:sp>
    <dsp:sp modelId="{6262A1A8-1A39-4626-A762-96538EC15CE0}">
      <dsp:nvSpPr>
        <dsp:cNvPr id="0" name=""/>
        <dsp:cNvSpPr/>
      </dsp:nvSpPr>
      <dsp:spPr>
        <a:xfrm>
          <a:off x="3326844" y="2914526"/>
          <a:ext cx="553402" cy="29179"/>
        </a:xfrm>
        <a:custGeom>
          <a:avLst/>
          <a:gdLst/>
          <a:ahLst/>
          <a:cxnLst/>
          <a:rect l="0" t="0" r="0" b="0"/>
          <a:pathLst>
            <a:path>
              <a:moveTo>
                <a:pt x="0" y="14589"/>
              </a:moveTo>
              <a:lnTo>
                <a:pt x="553402" y="1458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589710" y="2915281"/>
        <a:ext cx="27670" cy="27670"/>
      </dsp:txXfrm>
    </dsp:sp>
    <dsp:sp modelId="{59EEF17C-EC58-4C80-9D15-1FBF1E2EE948}">
      <dsp:nvSpPr>
        <dsp:cNvPr id="0" name=""/>
        <dsp:cNvSpPr/>
      </dsp:nvSpPr>
      <dsp:spPr>
        <a:xfrm>
          <a:off x="3880246" y="2583239"/>
          <a:ext cx="1383506" cy="6917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Création</a:t>
          </a:r>
          <a:endParaRPr lang="fr-FR" sz="1500" kern="1200" dirty="0"/>
        </a:p>
      </dsp:txBody>
      <dsp:txXfrm>
        <a:off x="3900507" y="2603500"/>
        <a:ext cx="1342984" cy="651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s-ES"/>
              <a:pPr/>
              <a:t>13/05/2016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s-ES"/>
              <a:pPr/>
              <a:t>13/05/2016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-1588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-1588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048" y="457200"/>
            <a:ext cx="91440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s-ES"/>
              <a:pPr/>
              <a:t>13/05/2016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1152">
          <p15:clr>
            <a:srgbClr val="F26B43"/>
          </p15:clr>
        </p15:guide>
        <p15:guide id="5" orient="horz" pos="3840">
          <p15:clr>
            <a:srgbClr val="F26B43"/>
          </p15:clr>
        </p15:guide>
        <p15:guide id="6" orient="horz" pos="288">
          <p15:clr>
            <a:srgbClr val="F26B43"/>
          </p15:clr>
        </p15:guide>
        <p15:guide id="7" pos="6720">
          <p15:clr>
            <a:srgbClr val="F26B43"/>
          </p15:clr>
        </p15:guide>
        <p15:guide id="8" pos="960">
          <p15:clr>
            <a:srgbClr val="F26B43"/>
          </p15:clr>
        </p15:guide>
        <p15:guide id="9" pos="672">
          <p15:clr>
            <a:srgbClr val="F26B43"/>
          </p15:clr>
        </p15:guide>
        <p15:guide id="10" pos="7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Projet </a:t>
            </a:r>
            <a:r>
              <a:rPr lang="fr-FR" dirty="0" err="1" smtClean="0"/>
              <a:t>FileSecureStorage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noProof="1" smtClean="0"/>
              <a:t>Optimisation &amp; sécurisation d’une application mobile</a:t>
            </a:r>
          </a:p>
          <a:p>
            <a:r>
              <a:rPr lang="fr-FR" sz="1100" noProof="1" smtClean="0">
                <a:solidFill>
                  <a:schemeClr val="tx1">
                    <a:lumMod val="75000"/>
                  </a:schemeClr>
                </a:solidFill>
              </a:rPr>
              <a:t>Par Godart Jeoffrey et Millot Maxime</a:t>
            </a:r>
            <a:endParaRPr lang="fr-FR" sz="1100" noProof="1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Gestion des fichiers – Serveur</a:t>
            </a:r>
            <a:br>
              <a:rPr lang="fr-FR" dirty="0" smtClean="0"/>
            </a:br>
            <a:r>
              <a:rPr lang="fr-FR" sz="2200" dirty="0" smtClean="0">
                <a:solidFill>
                  <a:schemeClr val="accent2"/>
                </a:solidFill>
              </a:rPr>
              <a:t>Mise en place de l’architecture dossier</a:t>
            </a:r>
            <a:endParaRPr lang="fr-FR" sz="2200" dirty="0">
              <a:solidFill>
                <a:schemeClr val="accent2"/>
              </a:solidFill>
            </a:endParaRP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54084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09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Gestion des fichiers – Serveur</a:t>
            </a:r>
            <a:br>
              <a:rPr lang="fr-FR" dirty="0" smtClean="0"/>
            </a:br>
            <a:r>
              <a:rPr lang="fr-FR" sz="2200" dirty="0" smtClean="0">
                <a:solidFill>
                  <a:schemeClr val="accent2"/>
                </a:solidFill>
              </a:rPr>
              <a:t>Mise en place de l’architecture fichier</a:t>
            </a:r>
            <a:endParaRPr lang="fr-FR" sz="2200" dirty="0">
              <a:solidFill>
                <a:schemeClr val="accent2"/>
              </a:solidFill>
            </a:endParaRP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19473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704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</a:t>
            </a:r>
            <a:r>
              <a:rPr lang="fr-FR" dirty="0" smtClean="0"/>
              <a:t>utilisées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accent1"/>
                </a:solidFill>
              </a:rPr>
              <a:t>Solution Complète</a:t>
            </a:r>
          </a:p>
          <a:p>
            <a:pPr marL="0" indent="0">
              <a:buNone/>
            </a:pPr>
            <a:r>
              <a:rPr lang="fr-FR" dirty="0" smtClean="0"/>
              <a:t>La </a:t>
            </a:r>
            <a:r>
              <a:rPr lang="fr-FR" dirty="0"/>
              <a:t>solution apparait dans une architecture client-serveur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/>
              <a:t>Pour communiquer entre nos deux contextes nous utilisons des envois de </a:t>
            </a:r>
            <a:r>
              <a:rPr lang="fr-FR" dirty="0" smtClean="0"/>
              <a:t>requête </a:t>
            </a:r>
            <a:r>
              <a:rPr lang="fr-FR" dirty="0"/>
              <a:t>en http, ce mode de communication nous apporte plusieurs avantages :</a:t>
            </a:r>
          </a:p>
          <a:p>
            <a:pPr lvl="1"/>
            <a:r>
              <a:rPr lang="fr-FR" dirty="0"/>
              <a:t>un protocole fiable de type requête/réponse, le client et le serveur n'auront qu'à se mettre d'accord sur les données échangées.</a:t>
            </a:r>
          </a:p>
          <a:p>
            <a:pPr lvl="1"/>
            <a:r>
              <a:rPr lang="fr-FR" dirty="0"/>
              <a:t>indépendance des </a:t>
            </a:r>
            <a:r>
              <a:rPr lang="fr-FR" dirty="0" smtClean="0"/>
              <a:t>plateformes </a:t>
            </a:r>
            <a:r>
              <a:rPr lang="fr-FR" dirty="0"/>
              <a:t>et des </a:t>
            </a:r>
            <a:r>
              <a:rPr lang="fr-FR" dirty="0" smtClean="0"/>
              <a:t>langages. </a:t>
            </a:r>
            <a:endParaRPr lang="fr-FR" dirty="0"/>
          </a:p>
          <a:p>
            <a:pPr marL="0" indent="0">
              <a:buNone/>
            </a:pPr>
            <a:endParaRPr lang="fr-FR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accent1"/>
                </a:solidFill>
              </a:rPr>
              <a:t>Client</a:t>
            </a:r>
          </a:p>
          <a:p>
            <a:r>
              <a:rPr lang="fr-FR" sz="1800" dirty="0"/>
              <a:t>La solution mobile est </a:t>
            </a:r>
            <a:r>
              <a:rPr lang="fr-FR" sz="1800" dirty="0" smtClean="0"/>
              <a:t>déployée sur </a:t>
            </a:r>
            <a:r>
              <a:rPr lang="fr-FR" sz="1800" dirty="0" smtClean="0"/>
              <a:t>Android </a:t>
            </a:r>
            <a:r>
              <a:rPr lang="fr-FR" sz="1800" dirty="0"/>
              <a:t>comme demandé dans les prérequis.</a:t>
            </a:r>
          </a:p>
          <a:p>
            <a:pPr marL="36576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8055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utilisées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accent1"/>
                </a:solidFill>
              </a:rPr>
              <a:t>Serveur</a:t>
            </a:r>
          </a:p>
          <a:p>
            <a:pPr marL="0" indent="0">
              <a:buNone/>
            </a:pPr>
            <a:r>
              <a:rPr lang="fr-FR" sz="1800" dirty="0"/>
              <a:t>Nous avons </a:t>
            </a:r>
            <a:r>
              <a:rPr lang="fr-FR" sz="1800" dirty="0" smtClean="0"/>
              <a:t>optés </a:t>
            </a:r>
            <a:r>
              <a:rPr lang="fr-FR" sz="1800" dirty="0"/>
              <a:t>pour un serveur de type Linux pour plusieurs raisons </a:t>
            </a:r>
            <a:r>
              <a:rPr lang="fr-FR" sz="1800" dirty="0" smtClean="0"/>
              <a:t>: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dirty="0"/>
              <a:t>Open-source donc qui n’entraine pas de frais d’achat</a:t>
            </a:r>
          </a:p>
          <a:p>
            <a:pPr lvl="1"/>
            <a:r>
              <a:rPr lang="fr-FR" dirty="0"/>
              <a:t>Peu de maintenance</a:t>
            </a:r>
          </a:p>
          <a:p>
            <a:pPr lvl="1"/>
            <a:r>
              <a:rPr lang="fr-FR" dirty="0"/>
              <a:t>Fiable</a:t>
            </a:r>
          </a:p>
          <a:p>
            <a:pPr lvl="1"/>
            <a:r>
              <a:rPr lang="fr-FR" dirty="0"/>
              <a:t>possibilité </a:t>
            </a:r>
            <a:r>
              <a:rPr lang="fr-FR" dirty="0" smtClean="0"/>
              <a:t>d'évolution (</a:t>
            </a:r>
            <a:r>
              <a:rPr lang="fr-FR" dirty="0"/>
              <a:t>Gratuite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Mise à jour en permanence (Bénévolement) </a:t>
            </a:r>
          </a:p>
          <a:p>
            <a:pPr lvl="1"/>
            <a:r>
              <a:rPr lang="fr-FR" dirty="0"/>
              <a:t>Moins sensible aux attaques que d’autre type de serveur</a:t>
            </a:r>
          </a:p>
          <a:p>
            <a:pPr lvl="1"/>
            <a:r>
              <a:rPr lang="fr-FR" dirty="0"/>
              <a:t>Utilisable sur des systèmes dits « anciens »</a:t>
            </a:r>
          </a:p>
          <a:p>
            <a:pPr marL="0" indent="0">
              <a:buNone/>
            </a:pPr>
            <a:endParaRPr lang="fr-FR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697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de chiffrement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7685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Nous avons </a:t>
            </a:r>
            <a:r>
              <a:rPr lang="fr-FR" dirty="0" smtClean="0"/>
              <a:t>optés </a:t>
            </a:r>
            <a:r>
              <a:rPr lang="fr-FR" dirty="0"/>
              <a:t>pour </a:t>
            </a:r>
            <a:r>
              <a:rPr lang="fr-FR" dirty="0" smtClean="0"/>
              <a:t>un </a:t>
            </a:r>
            <a:r>
              <a:rPr lang="fr-FR" dirty="0"/>
              <a:t>système de chiffrement/déchiffrement en AES128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Ce système de chiffrement est de type symétrique donc en blocs ce qui signifie que les deux parties voulant communiquer disposent d’une même clé appelé « Clé </a:t>
            </a:r>
            <a:r>
              <a:rPr lang="fr-FR" dirty="0" smtClean="0"/>
              <a:t>secret</a:t>
            </a:r>
            <a:r>
              <a:rPr lang="fr-FR" dirty="0"/>
              <a:t> ».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En effet </a:t>
            </a:r>
            <a:r>
              <a:rPr lang="fr-FR" dirty="0"/>
              <a:t>l’envoyeur </a:t>
            </a:r>
            <a:r>
              <a:rPr lang="fr-FR" dirty="0" smtClean="0"/>
              <a:t>chiffres </a:t>
            </a:r>
            <a:r>
              <a:rPr lang="fr-FR" dirty="0"/>
              <a:t>ses données avec cette clé et le receveur les </a:t>
            </a:r>
            <a:r>
              <a:rPr lang="fr-FR" dirty="0" smtClean="0"/>
              <a:t>déchiffres </a:t>
            </a:r>
            <a:r>
              <a:rPr lang="fr-FR" dirty="0" smtClean="0"/>
              <a:t>avec.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sz="1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1000" dirty="0">
                <a:solidFill>
                  <a:schemeClr val="tx1">
                    <a:lumMod val="50000"/>
                  </a:schemeClr>
                </a:solidFill>
              </a:rPr>
              <a:t>Source </a:t>
            </a:r>
            <a:r>
              <a:rPr lang="fr-FR" sz="1000" dirty="0" smtClean="0">
                <a:solidFill>
                  <a:schemeClr val="tx1">
                    <a:lumMod val="50000"/>
                  </a:schemeClr>
                </a:solidFill>
              </a:rPr>
              <a:t>image : </a:t>
            </a:r>
            <a:r>
              <a:rPr lang="fr-FR" sz="1000" dirty="0">
                <a:solidFill>
                  <a:schemeClr val="tx1">
                    <a:lumMod val="50000"/>
                  </a:schemeClr>
                </a:solidFill>
              </a:rPr>
              <a:t>http://static.commentcamarche.net/www.commentcamarche.net/pictures/crypto-images-cleprivee.gif*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2492896"/>
            <a:ext cx="4762500" cy="7810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190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- Client 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Authentification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379" y="2514600"/>
            <a:ext cx="2058992" cy="3581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Erreur durant l’authentification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250" y="2514600"/>
            <a:ext cx="2038450" cy="3581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125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- Client 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Synchronisation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Chargement de la synchronisation</a:t>
            </a:r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082" y="2514600"/>
            <a:ext cx="2037585" cy="3581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Espace réservé du contenu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455" y="2514600"/>
            <a:ext cx="2018040" cy="3581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997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- Client 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9144000" cy="685800"/>
          </a:xfrm>
        </p:spPr>
        <p:txBody>
          <a:bodyPr/>
          <a:lstStyle/>
          <a:p>
            <a:pPr algn="ctr"/>
            <a:r>
              <a:rPr lang="fr-FR" dirty="0" smtClean="0"/>
              <a:t>Erreur dans la synchronisation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068" y="2743200"/>
            <a:ext cx="2019959" cy="3581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099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- Serveur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Dans le cadre du fonctionnement du côté serveur :</a:t>
            </a:r>
          </a:p>
          <a:p>
            <a:r>
              <a:rPr lang="fr-FR" dirty="0" smtClean="0"/>
              <a:t>Au moment de la première connexion un répertoire est créé qui </a:t>
            </a:r>
            <a:r>
              <a:rPr lang="fr-FR" smtClean="0"/>
              <a:t>permettra d’identifier </a:t>
            </a:r>
            <a:r>
              <a:rPr lang="fr-FR" dirty="0" smtClean="0"/>
              <a:t>l’utilisateur et de conserver ses données.</a:t>
            </a:r>
          </a:p>
          <a:p>
            <a:r>
              <a:rPr lang="fr-FR" dirty="0" smtClean="0"/>
              <a:t>Ce dossier sera consultable directement sur le serveur.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461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 pour votre Attention !</a:t>
            </a:r>
            <a:endParaRPr lang="fr-FR" dirty="0"/>
          </a:p>
        </p:txBody>
      </p:sp>
      <p:pic>
        <p:nvPicPr>
          <p:cNvPr id="5" name="Espace réservé pour une image 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1" b="8581"/>
          <a:stretch>
            <a:fillRect/>
          </a:stretch>
        </p:blipFill>
        <p:spPr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Espace réservé du texte 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3168352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3 2 1 – GO 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Avez-vous des questions ?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81251" y="6381328"/>
            <a:ext cx="6754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</a:schemeClr>
                </a:solidFill>
              </a:rPr>
              <a:t>http://espei.com/wp-content/uploads/2013/05/equipmentprotection3.png</a:t>
            </a:r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525000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Contexte</a:t>
            </a:r>
          </a:p>
          <a:p>
            <a:r>
              <a:rPr lang="fr-FR" dirty="0" smtClean="0"/>
              <a:t>Authentification</a:t>
            </a:r>
          </a:p>
          <a:p>
            <a:r>
              <a:rPr lang="fr-FR" dirty="0" smtClean="0"/>
              <a:t>Gestion des fichiers</a:t>
            </a:r>
          </a:p>
          <a:p>
            <a:r>
              <a:rPr lang="fr-FR" dirty="0" smtClean="0"/>
              <a:t>Technologies utilisées</a:t>
            </a:r>
          </a:p>
          <a:p>
            <a:r>
              <a:rPr lang="fr-FR" dirty="0" smtClean="0"/>
              <a:t>Méthode de chiffrement</a:t>
            </a:r>
            <a:endParaRPr lang="fr-FR" dirty="0"/>
          </a:p>
          <a:p>
            <a:r>
              <a:rPr lang="fr-FR" dirty="0" smtClean="0"/>
              <a:t>Fonctionnement</a:t>
            </a:r>
            <a:endParaRPr lang="fr-FR" dirty="0"/>
          </a:p>
          <a:p>
            <a:r>
              <a:rPr lang="fr-FR" dirty="0" smtClean="0"/>
              <a:t>Questions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accent1"/>
                </a:solidFill>
              </a:rPr>
              <a:t>Besoin</a:t>
            </a:r>
          </a:p>
          <a:p>
            <a:r>
              <a:rPr lang="fr-FR" sz="1800" dirty="0" smtClean="0"/>
              <a:t>Le </a:t>
            </a:r>
            <a:r>
              <a:rPr lang="fr-FR" sz="1800" dirty="0"/>
              <a:t>but de ce projet est de réaliser une application mobile qui permet de sauvegarder régulièrement le contenu d'un ou plusieurs répertoires vers un serveur</a:t>
            </a:r>
            <a:r>
              <a:rPr lang="fr-FR" sz="1800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>
                <a:solidFill>
                  <a:schemeClr val="accent1"/>
                </a:solidFill>
              </a:rPr>
              <a:t>Prérequis</a:t>
            </a:r>
            <a:endParaRPr lang="fr-FR" dirty="0">
              <a:solidFill>
                <a:schemeClr val="accent1"/>
              </a:solidFill>
            </a:endParaRPr>
          </a:p>
          <a:p>
            <a:r>
              <a:rPr lang="fr-FR" sz="1800" dirty="0"/>
              <a:t>Cette application mobile devra être utilisable sur une plateforme Android et </a:t>
            </a:r>
            <a:r>
              <a:rPr lang="fr-FR" sz="1800" dirty="0" smtClean="0"/>
              <a:t>disposé </a:t>
            </a:r>
            <a:r>
              <a:rPr lang="fr-FR" sz="1800" dirty="0"/>
              <a:t>d’un écran de connexion pour pouvoir s’authentifier</a:t>
            </a:r>
            <a:r>
              <a:rPr lang="fr-FR" sz="1800" dirty="0" smtClean="0"/>
              <a:t>.</a:t>
            </a:r>
          </a:p>
          <a:p>
            <a:r>
              <a:rPr lang="fr-FR" sz="1800" dirty="0" smtClean="0"/>
              <a:t> Les </a:t>
            </a:r>
            <a:r>
              <a:rPr lang="fr-FR" sz="1800" dirty="0"/>
              <a:t>informations devront </a:t>
            </a:r>
            <a:r>
              <a:rPr lang="fr-FR" sz="1800" dirty="0" smtClean="0"/>
              <a:t>circuler</a:t>
            </a:r>
            <a:r>
              <a:rPr lang="fr-FR" sz="1800" dirty="0" smtClean="0"/>
              <a:t> </a:t>
            </a:r>
            <a:r>
              <a:rPr lang="fr-FR" sz="1800" dirty="0"/>
              <a:t>entre les deux parties de façon sécurisées et les fichiers devront être accessibles sur le serveur.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243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Authentification - Client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424533"/>
              </p:ext>
            </p:extLst>
          </p:nvPr>
        </p:nvGraphicFramePr>
        <p:xfrm>
          <a:off x="1524000" y="1828800"/>
          <a:ext cx="8460432" cy="48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2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Authentification - Flux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29344"/>
            <a:ext cx="9144000" cy="5040016"/>
          </a:xfrm>
        </p:spPr>
      </p:pic>
    </p:spTree>
    <p:extLst>
      <p:ext uri="{BB962C8B-B14F-4D97-AF65-F5344CB8AC3E}">
        <p14:creationId xmlns:p14="http://schemas.microsoft.com/office/powerpoint/2010/main" val="248450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Authentification – Serveur</a:t>
            </a:r>
            <a:br>
              <a:rPr lang="fr-FR" dirty="0" smtClean="0"/>
            </a:br>
            <a:r>
              <a:rPr lang="fr-FR" sz="2000" dirty="0" smtClean="0">
                <a:solidFill>
                  <a:schemeClr val="accent2"/>
                </a:solidFill>
              </a:rPr>
              <a:t>Première Connexion</a:t>
            </a:r>
            <a:endParaRPr lang="fr-FR" sz="2000" dirty="0">
              <a:solidFill>
                <a:schemeClr val="accent2"/>
              </a:solidFill>
            </a:endParaRPr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5284866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282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Authentification – Serveur</a:t>
            </a:r>
            <a:br>
              <a:rPr lang="fr-FR" dirty="0" smtClean="0"/>
            </a:br>
            <a:r>
              <a:rPr lang="fr-FR" sz="2000" dirty="0" smtClean="0">
                <a:solidFill>
                  <a:schemeClr val="accent2"/>
                </a:solidFill>
              </a:rPr>
              <a:t>Connexion</a:t>
            </a:r>
            <a:endParaRPr lang="fr-FR" sz="2000" dirty="0">
              <a:solidFill>
                <a:schemeClr val="accent2"/>
              </a:solidFill>
            </a:endParaRP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608798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196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Gestion des fichiers - Client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accent1"/>
                </a:solidFill>
              </a:rPr>
              <a:t>La gestion des fichiers du côté client est répartie en 4 points :</a:t>
            </a: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879549954"/>
              </p:ext>
            </p:extLst>
          </p:nvPr>
        </p:nvGraphicFramePr>
        <p:xfrm>
          <a:off x="1546786" y="2420888"/>
          <a:ext cx="8128000" cy="4005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fichiers - Flux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828800"/>
            <a:ext cx="8951059" cy="4624536"/>
          </a:xfrm>
        </p:spPr>
      </p:pic>
    </p:spTree>
    <p:extLst>
      <p:ext uri="{BB962C8B-B14F-4D97-AF65-F5344CB8AC3E}">
        <p14:creationId xmlns:p14="http://schemas.microsoft.com/office/powerpoint/2010/main" val="416343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Computer_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D472324-6816-447D-A73C-4FA00160DF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Circuits imprimés (grand écran)</Template>
  <TotalTime>0</TotalTime>
  <Words>507</Words>
  <Application>Microsoft Office PowerPoint</Application>
  <PresentationFormat>Grand écran</PresentationFormat>
  <Paragraphs>126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Candara</vt:lpstr>
      <vt:lpstr>Consolas</vt:lpstr>
      <vt:lpstr>TechComputer_16x9</vt:lpstr>
      <vt:lpstr>Projet FileSecureStorage</vt:lpstr>
      <vt:lpstr>Sommaire</vt:lpstr>
      <vt:lpstr>Contexte</vt:lpstr>
      <vt:lpstr>Authentification - Client</vt:lpstr>
      <vt:lpstr>Authentification - Flux</vt:lpstr>
      <vt:lpstr>Authentification – Serveur Première Connexion</vt:lpstr>
      <vt:lpstr>Authentification – Serveur Connexion</vt:lpstr>
      <vt:lpstr>Gestion des fichiers - Client</vt:lpstr>
      <vt:lpstr>Gestion des fichiers - Flux</vt:lpstr>
      <vt:lpstr>Gestion des fichiers – Serveur Mise en place de l’architecture dossier</vt:lpstr>
      <vt:lpstr>Gestion des fichiers – Serveur Mise en place de l’architecture fichier</vt:lpstr>
      <vt:lpstr>Technologies utilisées</vt:lpstr>
      <vt:lpstr>Technologies utilisées</vt:lpstr>
      <vt:lpstr>Méthode de chiffrement</vt:lpstr>
      <vt:lpstr>Fonctionnement - Client </vt:lpstr>
      <vt:lpstr>Fonctionnement - Client </vt:lpstr>
      <vt:lpstr>Fonctionnement - Client </vt:lpstr>
      <vt:lpstr>Fonctionnement - Serveur</vt:lpstr>
      <vt:lpstr>Merci pour votre Attention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2016-05-12T22:49:52Z</dcterms:created>
  <dcterms:modified xsi:type="dcterms:W3CDTF">2016-05-13T14:10:52Z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