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6F96BD-5970-462D-BBCB-923747405EC7}" type="datetimeFigureOut">
              <a:rPr lang="fr-FR" smtClean="0"/>
              <a:t>19/01/2016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8E9951-044D-4DEC-8EE6-78AE0DB10CBE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fr-FR" smtClean="0"/>
              <a:t>Optimisation</a:t>
            </a:r>
            <a:endParaRPr lang="fr-FR"/>
          </a:p>
        </p:txBody>
      </p:sp>
      <p:pic>
        <p:nvPicPr>
          <p:cNvPr id="6" name="Espace réservé du contenu 5" descr="Temps de repon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787877"/>
            <a:ext cx="1428760" cy="1674824"/>
          </a:xfrm>
        </p:spPr>
      </p:pic>
      <p:pic>
        <p:nvPicPr>
          <p:cNvPr id="8" name="Image 7" descr="disponibitlité du systè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85926"/>
            <a:ext cx="1888914" cy="1678726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1357290" y="3571876"/>
            <a:ext cx="6715172" cy="369332"/>
            <a:chOff x="1357290" y="3571876"/>
            <a:chExt cx="6715172" cy="369332"/>
          </a:xfrm>
        </p:grpSpPr>
        <p:sp>
          <p:nvSpPr>
            <p:cNvPr id="7" name="ZoneTexte 6"/>
            <p:cNvSpPr txBox="1"/>
            <p:nvPr/>
          </p:nvSpPr>
          <p:spPr>
            <a:xfrm>
              <a:off x="1357290" y="357187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Les temps de réponse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929190" y="3571876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La </a:t>
              </a:r>
              <a:r>
                <a:rPr lang="fr-FR" smtClean="0"/>
                <a:t>disponibilité </a:t>
              </a:r>
              <a:r>
                <a:rPr lang="fr-FR"/>
                <a:t>du système</a:t>
              </a:r>
            </a:p>
          </p:txBody>
        </p:sp>
      </p:grpSp>
      <p:pic>
        <p:nvPicPr>
          <p:cNvPr id="10" name="Image 9" descr="Scalabilit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4143380"/>
            <a:ext cx="2000264" cy="171451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28662" y="6000768"/>
            <a:ext cx="33884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/>
              <a:t>La capacité de montée en charge</a:t>
            </a:r>
          </a:p>
        </p:txBody>
      </p:sp>
      <p:pic>
        <p:nvPicPr>
          <p:cNvPr id="12" name="Image 11" descr="robustne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6446" y="4286256"/>
            <a:ext cx="1171571" cy="15364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43570" y="6000768"/>
            <a:ext cx="152464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fr-FR"/>
              <a:t>La robustesse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fr-FR" smtClean="0"/>
              <a:t>Sommaire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Détail du projet demandé</a:t>
            </a:r>
          </a:p>
          <a:p>
            <a:endParaRPr lang="fr-FR"/>
          </a:p>
          <a:p>
            <a:r>
              <a:rPr lang="fr-FR" smtClean="0"/>
              <a:t>Proposition afin de résoudre le projet</a:t>
            </a:r>
          </a:p>
          <a:p>
            <a:endParaRPr lang="fr-FR" smtClean="0"/>
          </a:p>
          <a:p>
            <a:r>
              <a:rPr lang="fr-FR" smtClean="0"/>
              <a:t>Présentation de la réalisation/code</a:t>
            </a:r>
          </a:p>
          <a:p>
            <a:endParaRPr lang="fr-FR" smtClean="0"/>
          </a:p>
          <a:p>
            <a:r>
              <a:rPr lang="fr-FR" smtClean="0"/>
              <a:t>Annexe</a:t>
            </a:r>
          </a:p>
          <a:p>
            <a:endParaRPr lang="fr-FR"/>
          </a:p>
          <a:p>
            <a:r>
              <a:rPr lang="fr-FR" smtClean="0"/>
              <a:t>Question/Remarque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fr-FR" smtClean="0"/>
              <a:t>Détail du projet demandé.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000" b="1" smtClean="0">
                <a:solidFill>
                  <a:srgbClr val="0070C0"/>
                </a:solidFill>
              </a:rPr>
              <a:t>Le but :</a:t>
            </a:r>
          </a:p>
          <a:p>
            <a:pPr lvl="1"/>
            <a:r>
              <a:rPr lang="fr-FR" sz="2100" smtClean="0"/>
              <a:t>Réaliser </a:t>
            </a:r>
            <a:r>
              <a:rPr lang="fr-FR" sz="2100"/>
              <a:t>une application mobile qui permet de sauvegarder </a:t>
            </a:r>
            <a:r>
              <a:rPr lang="fr-FR" sz="2100" smtClean="0"/>
              <a:t>régulièrement le </a:t>
            </a:r>
            <a:r>
              <a:rPr lang="fr-FR" sz="2100"/>
              <a:t>contenu d'un ou plusieurs répertoires vers un serveur</a:t>
            </a:r>
            <a:r>
              <a:rPr lang="fr-FR" sz="2100" smtClean="0"/>
              <a:t>.</a:t>
            </a:r>
          </a:p>
          <a:p>
            <a:endParaRPr lang="fr-FR" sz="2000"/>
          </a:p>
          <a:p>
            <a:r>
              <a:rPr lang="fr-FR" sz="3000" b="1" smtClean="0">
                <a:solidFill>
                  <a:srgbClr val="0070C0"/>
                </a:solidFill>
              </a:rPr>
              <a:t>Les contraintes : </a:t>
            </a:r>
          </a:p>
          <a:p>
            <a:pPr lvl="1"/>
            <a:r>
              <a:rPr lang="fr-FR" sz="2100" smtClean="0"/>
              <a:t>l'application </a:t>
            </a:r>
            <a:r>
              <a:rPr lang="fr-FR" sz="2100"/>
              <a:t>doit être </a:t>
            </a:r>
            <a:r>
              <a:rPr lang="fr-FR" sz="2100" smtClean="0"/>
              <a:t>authentifiée </a:t>
            </a:r>
            <a:r>
              <a:rPr lang="fr-FR" sz="2100"/>
              <a:t>auprès du </a:t>
            </a:r>
            <a:r>
              <a:rPr lang="fr-FR" sz="2100" smtClean="0"/>
              <a:t>serveur.</a:t>
            </a:r>
          </a:p>
          <a:p>
            <a:pPr lvl="1"/>
            <a:endParaRPr lang="fr-FR" sz="2100" smtClean="0"/>
          </a:p>
          <a:p>
            <a:pPr lvl="1"/>
            <a:r>
              <a:rPr lang="fr-FR" sz="2100" smtClean="0"/>
              <a:t>les communications entre l'application et le serveur seront protégées en </a:t>
            </a:r>
            <a:r>
              <a:rPr lang="fr-FR" sz="2100"/>
              <a:t>confidentialité et </a:t>
            </a:r>
            <a:r>
              <a:rPr lang="fr-FR" sz="2100" smtClean="0"/>
              <a:t>en intégrité.</a:t>
            </a:r>
          </a:p>
          <a:p>
            <a:pPr lvl="1"/>
            <a:endParaRPr lang="fr-FR" sz="2100" smtClean="0"/>
          </a:p>
          <a:p>
            <a:pPr lvl="1"/>
            <a:r>
              <a:rPr lang="fr-FR" sz="2100"/>
              <a:t>l'application ne doit pas être gourmande en </a:t>
            </a:r>
            <a:r>
              <a:rPr lang="fr-FR" sz="2100" smtClean="0"/>
              <a:t>ressources.</a:t>
            </a:r>
          </a:p>
          <a:p>
            <a:pPr lvl="1"/>
            <a:endParaRPr lang="fr-FR" sz="2100" smtClean="0"/>
          </a:p>
          <a:p>
            <a:pPr lvl="1"/>
            <a:r>
              <a:rPr lang="fr-FR" sz="2100" smtClean="0"/>
              <a:t>le serveur doit être capable de supporter plusieurs connexion simultanées.</a:t>
            </a:r>
          </a:p>
          <a:p>
            <a:pPr lvl="1"/>
            <a:endParaRPr lang="fr-FR" sz="2100" smtClean="0"/>
          </a:p>
          <a:p>
            <a:pPr lvl="1"/>
            <a:r>
              <a:rPr lang="fr-FR" sz="2100"/>
              <a:t>si le contenu d'un fichier d'un répertoire surveillé change, il faut le mettre à jour sur </a:t>
            </a:r>
            <a:r>
              <a:rPr lang="fr-FR" sz="2100" smtClean="0"/>
              <a:t>le serveur.</a:t>
            </a:r>
          </a:p>
          <a:p>
            <a:pPr lvl="1"/>
            <a:endParaRPr lang="fr-FR" sz="2100" smtClean="0"/>
          </a:p>
          <a:p>
            <a:pPr lvl="1"/>
            <a:r>
              <a:rPr lang="fr-FR" sz="2100"/>
              <a:t>si un fichier est supprimé, il faut le supprimer sur le </a:t>
            </a:r>
            <a:r>
              <a:rPr lang="fr-FR" sz="2100" smtClean="0"/>
              <a:t>serveur.</a:t>
            </a:r>
            <a:endParaRPr lang="fr-FR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smtClean="0"/>
              <a:t>Proposition afin de résoudre le </a:t>
            </a:r>
            <a:r>
              <a:rPr lang="fr-FR" sz="4000" smtClean="0"/>
              <a:t>projet</a:t>
            </a:r>
            <a:endParaRPr lang="fr-FR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89120"/>
          </a:xfrm>
        </p:spPr>
        <p:txBody>
          <a:bodyPr>
            <a:normAutofit/>
          </a:bodyPr>
          <a:lstStyle/>
          <a:p>
            <a:r>
              <a:rPr lang="fr-FR" b="1" smtClean="0">
                <a:solidFill>
                  <a:srgbClr val="002060"/>
                </a:solidFill>
              </a:rPr>
              <a:t> Point important pour l’application:</a:t>
            </a:r>
          </a:p>
          <a:p>
            <a:pPr lvl="1"/>
            <a:r>
              <a:rPr lang="fr-FR" b="1" smtClean="0">
                <a:solidFill>
                  <a:srgbClr val="0070C0"/>
                </a:solidFill>
              </a:rPr>
              <a:t>Serveur :</a:t>
            </a:r>
          </a:p>
          <a:p>
            <a:pPr lvl="2"/>
            <a:r>
              <a:rPr lang="fr-FR" smtClean="0"/>
              <a:t>Un dossier global regroupant les dossiers de chaque utilisateur.</a:t>
            </a:r>
          </a:p>
          <a:p>
            <a:pPr lvl="2"/>
            <a:r>
              <a:rPr lang="fr-FR" smtClean="0"/>
              <a:t>Afficher </a:t>
            </a:r>
            <a:r>
              <a:rPr lang="fr-FR" smtClean="0"/>
              <a:t>la listes des documents de </a:t>
            </a:r>
            <a:r>
              <a:rPr lang="fr-FR" smtClean="0"/>
              <a:t>l’utilisateur si il accède au serveur.</a:t>
            </a:r>
            <a:endParaRPr lang="fr-FR" sz="2800" smtClean="0"/>
          </a:p>
          <a:p>
            <a:pPr lvl="1"/>
            <a:r>
              <a:rPr lang="fr-FR" b="1" smtClean="0">
                <a:solidFill>
                  <a:srgbClr val="0070C0"/>
                </a:solidFill>
              </a:rPr>
              <a:t>Mobile :</a:t>
            </a:r>
          </a:p>
          <a:p>
            <a:pPr lvl="2"/>
            <a:r>
              <a:rPr lang="fr-FR" smtClean="0"/>
              <a:t>Récupérer les dossiers mis dans la configuration</a:t>
            </a:r>
          </a:p>
          <a:p>
            <a:pPr lvl="2"/>
            <a:r>
              <a:rPr lang="fr-FR" smtClean="0"/>
              <a:t>Avoir installé l’application.</a:t>
            </a:r>
          </a:p>
          <a:p>
            <a:pPr lvl="1"/>
            <a:endParaRPr lang="fr-FR" smtClean="0"/>
          </a:p>
          <a:p>
            <a:pPr lvl="2">
              <a:buNone/>
            </a:pPr>
            <a:endParaRPr lang="fr-FR" smtClean="0"/>
          </a:p>
          <a:p>
            <a:pPr lvl="2">
              <a:buNone/>
            </a:pPr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Autofit/>
          </a:bodyPr>
          <a:lstStyle/>
          <a:p>
            <a:r>
              <a:rPr lang="fr-FR" sz="4000" smtClean="0"/>
              <a:t>Proposition afin de résoudre le projet</a:t>
            </a:r>
            <a:endParaRPr lang="fr-FR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fr-FR" b="1" smtClean="0">
                <a:solidFill>
                  <a:srgbClr val="002060"/>
                </a:solidFill>
              </a:rPr>
              <a:t>Fonction </a:t>
            </a:r>
            <a:r>
              <a:rPr lang="fr-FR" b="1" smtClean="0">
                <a:solidFill>
                  <a:srgbClr val="002060"/>
                </a:solidFill>
              </a:rPr>
              <a:t>serveur :</a:t>
            </a:r>
          </a:p>
          <a:p>
            <a:pPr lvl="1"/>
            <a:r>
              <a:rPr lang="fr-FR" smtClean="0"/>
              <a:t>Authentification()</a:t>
            </a:r>
          </a:p>
          <a:p>
            <a:pPr lvl="1"/>
            <a:r>
              <a:rPr lang="fr-FR" smtClean="0"/>
              <a:t>ConsulterFichier()</a:t>
            </a:r>
            <a:endParaRPr lang="fr-FR" sz="2800" smtClean="0"/>
          </a:p>
          <a:p>
            <a:pPr lvl="1"/>
            <a:r>
              <a:rPr lang="fr-FR" smtClean="0"/>
              <a:t>Déchiffrement(listMobile</a:t>
            </a:r>
            <a:r>
              <a:rPr lang="fr-FR" smtClean="0"/>
              <a:t>) return </a:t>
            </a:r>
            <a:r>
              <a:rPr lang="fr-FR" smtClean="0"/>
              <a:t>listMobiledechiffrer</a:t>
            </a:r>
            <a:endParaRPr lang="fr-FR" smtClean="0"/>
          </a:p>
          <a:p>
            <a:pPr lvl="1"/>
            <a:r>
              <a:rPr lang="fr-FR" smtClean="0"/>
              <a:t>ComparaisonList(listMobiledechiffrer</a:t>
            </a:r>
            <a:r>
              <a:rPr lang="fr-FR" smtClean="0"/>
              <a:t>, </a:t>
            </a:r>
            <a:r>
              <a:rPr lang="fr-FR" err="1" smtClean="0"/>
              <a:t>ListServer</a:t>
            </a:r>
            <a:r>
              <a:rPr lang="fr-FR" smtClean="0"/>
              <a:t>) </a:t>
            </a:r>
            <a:r>
              <a:rPr lang="fr-FR" smtClean="0"/>
              <a:t>return listAModifier</a:t>
            </a:r>
            <a:endParaRPr lang="fr-FR" sz="2800" smtClean="0"/>
          </a:p>
          <a:p>
            <a:pPr lvl="1"/>
            <a:r>
              <a:rPr lang="fr-FR" smtClean="0"/>
              <a:t>ChiffrementListAmodifier(listAModifier) </a:t>
            </a:r>
            <a:r>
              <a:rPr lang="fr-FR" sz="2800" smtClean="0"/>
              <a:t>return </a:t>
            </a:r>
            <a:r>
              <a:rPr lang="fr-FR" sz="2800" smtClean="0"/>
              <a:t>list</a:t>
            </a:r>
            <a:endParaRPr lang="fr-FR" sz="2800" smtClean="0"/>
          </a:p>
          <a:p>
            <a:pPr lvl="1"/>
            <a:r>
              <a:rPr lang="fr-FR" smtClean="0"/>
              <a:t>EnvoiDemandeFichier(list</a:t>
            </a:r>
            <a:r>
              <a:rPr lang="fr-FR" smtClean="0"/>
              <a:t>) </a:t>
            </a:r>
            <a:endParaRPr lang="fr-FR" sz="2800" smtClean="0"/>
          </a:p>
          <a:p>
            <a:pPr lvl="1"/>
            <a:r>
              <a:rPr lang="fr-FR" smtClean="0"/>
              <a:t>Déchiffrement</a:t>
            </a:r>
            <a:r>
              <a:rPr lang="fr-FR" smtClean="0"/>
              <a:t>Recuperation(listFichier)</a:t>
            </a:r>
            <a:endParaRPr lang="fr-FR" sz="2800" smtClean="0"/>
          </a:p>
          <a:p>
            <a:pPr lvl="1"/>
            <a:r>
              <a:rPr lang="fr-FR" smtClean="0"/>
              <a:t>RemplacementList</a:t>
            </a:r>
            <a:r>
              <a:rPr lang="fr-FR" smtClean="0"/>
              <a:t>(&lt;Fichier&gt;) </a:t>
            </a:r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smtClean="0"/>
              <a:t>Proposition afin de résoudre le projet</a:t>
            </a:r>
            <a:endParaRPr lang="fr-FR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57784"/>
          </a:xfrm>
        </p:spPr>
        <p:txBody>
          <a:bodyPr>
            <a:normAutofit/>
          </a:bodyPr>
          <a:lstStyle/>
          <a:p>
            <a:r>
              <a:rPr lang="fr-FR" b="1" smtClean="0">
                <a:solidFill>
                  <a:srgbClr val="002060"/>
                </a:solidFill>
              </a:rPr>
              <a:t>Fonction </a:t>
            </a:r>
            <a:r>
              <a:rPr lang="fr-FR" b="1" smtClean="0">
                <a:solidFill>
                  <a:srgbClr val="002060"/>
                </a:solidFill>
              </a:rPr>
              <a:t>mobile :</a:t>
            </a:r>
            <a:endParaRPr lang="fr-FR" sz="2800" smtClean="0"/>
          </a:p>
          <a:p>
            <a:pPr lvl="1"/>
            <a:r>
              <a:rPr lang="fr-FR" smtClean="0"/>
              <a:t>Authentification(login</a:t>
            </a:r>
            <a:r>
              <a:rPr lang="fr-FR" smtClean="0"/>
              <a:t>, </a:t>
            </a:r>
            <a:r>
              <a:rPr lang="fr-FR" smtClean="0"/>
              <a:t>MDP)</a:t>
            </a:r>
          </a:p>
          <a:p>
            <a:pPr lvl="2"/>
            <a:r>
              <a:rPr lang="fr-FR" smtClean="0"/>
              <a:t>Synchronisation(URL,IsAuthen)</a:t>
            </a:r>
            <a:br>
              <a:rPr lang="fr-FR" smtClean="0"/>
            </a:br>
            <a:r>
              <a:rPr lang="fr-FR" smtClean="0"/>
              <a:t>(</a:t>
            </a:r>
            <a:r>
              <a:rPr lang="fr-FR" smtClean="0"/>
              <a:t>Une fois </a:t>
            </a:r>
            <a:r>
              <a:rPr lang="fr-FR" smtClean="0"/>
              <a:t>authentifié </a:t>
            </a:r>
            <a:r>
              <a:rPr lang="fr-FR" smtClean="0"/>
              <a:t>pour la première </a:t>
            </a:r>
            <a:r>
              <a:rPr lang="fr-FR" smtClean="0"/>
              <a:t>fois faire </a:t>
            </a:r>
            <a:r>
              <a:rPr lang="fr-FR" smtClean="0"/>
              <a:t>fonctionner </a:t>
            </a:r>
            <a:r>
              <a:rPr lang="fr-FR" smtClean="0"/>
              <a:t>l’autosynchro)</a:t>
            </a:r>
            <a:endParaRPr lang="fr-FR" sz="2800" smtClean="0"/>
          </a:p>
          <a:p>
            <a:pPr lvl="1"/>
            <a:r>
              <a:rPr lang="fr-FR" smtClean="0"/>
              <a:t>Envoi </a:t>
            </a:r>
            <a:r>
              <a:rPr lang="fr-FR" smtClean="0"/>
              <a:t>() </a:t>
            </a:r>
            <a:endParaRPr lang="fr-FR" smtClean="0"/>
          </a:p>
          <a:p>
            <a:pPr lvl="2"/>
            <a:r>
              <a:rPr lang="fr-FR" smtClean="0"/>
              <a:t>Chiffrement</a:t>
            </a:r>
            <a:r>
              <a:rPr lang="fr-FR" smtClean="0"/>
              <a:t>(*)</a:t>
            </a:r>
          </a:p>
          <a:p>
            <a:pPr lvl="2"/>
            <a:r>
              <a:rPr lang="fr-FR" smtClean="0"/>
              <a:t>TestConnexion()</a:t>
            </a:r>
          </a:p>
          <a:p>
            <a:pPr lvl="2"/>
            <a:r>
              <a:rPr lang="fr-FR" smtClean="0"/>
              <a:t>récupérationListeFichier</a:t>
            </a:r>
            <a:r>
              <a:rPr lang="fr-FR" smtClean="0"/>
              <a:t>() </a:t>
            </a:r>
            <a:endParaRPr lang="fr-FR" smtClean="0"/>
          </a:p>
          <a:p>
            <a:pPr lvl="3"/>
            <a:r>
              <a:rPr lang="fr-FR" sz="1700" smtClean="0"/>
              <a:t>EnvoiListFichiers(URL,List(Nom_Fichier,DateModification</a:t>
            </a:r>
            <a:r>
              <a:rPr lang="fr-FR" sz="1700" smtClean="0"/>
              <a:t>)) </a:t>
            </a:r>
            <a:endParaRPr lang="fr-FR" sz="1700" smtClean="0"/>
          </a:p>
          <a:p>
            <a:pPr lvl="3"/>
            <a:r>
              <a:rPr lang="fr-FR" sz="1700" smtClean="0"/>
              <a:t>EnvoiFichiers(URL,List(Fichier </a:t>
            </a:r>
            <a:r>
              <a:rPr lang="fr-FR" sz="1700" smtClean="0"/>
              <a:t>)) </a:t>
            </a:r>
            <a:endParaRPr lang="fr-FR" sz="1700" smtClean="0"/>
          </a:p>
          <a:p>
            <a:pPr lvl="4"/>
            <a:r>
              <a:rPr lang="fr-FR" sz="1600" smtClean="0"/>
              <a:t>SI envoie a été faite manuellement </a:t>
            </a:r>
            <a:r>
              <a:rPr lang="fr-FR" sz="1600" smtClean="0"/>
              <a:t>-MessageOnFinish(SucessCallBack,ErrorCallBack) </a:t>
            </a:r>
          </a:p>
          <a:p>
            <a:pPr lvl="2"/>
            <a:endParaRPr lang="fr-FR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241</Words>
  <Application>Microsoft Office PowerPoint</Application>
  <PresentationFormat>Affichage à l'écran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Optimisation</vt:lpstr>
      <vt:lpstr>Sommaire</vt:lpstr>
      <vt:lpstr>Détail du projet demandé.</vt:lpstr>
      <vt:lpstr>Proposition afin de résoudre le projet</vt:lpstr>
      <vt:lpstr>Proposition afin de résoudre le projet</vt:lpstr>
      <vt:lpstr>Proposition afin de résoudre le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</dc:title>
  <dc:creator>maxime millot</dc:creator>
  <cp:lastModifiedBy>maxime millot</cp:lastModifiedBy>
  <cp:revision>13</cp:revision>
  <dcterms:created xsi:type="dcterms:W3CDTF">2016-01-19T13:26:31Z</dcterms:created>
  <dcterms:modified xsi:type="dcterms:W3CDTF">2016-01-19T15:30:08Z</dcterms:modified>
</cp:coreProperties>
</file>