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7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2" r:id="rId15"/>
    <p:sldId id="273" r:id="rId16"/>
    <p:sldId id="274" r:id="rId17"/>
    <p:sldId id="275" r:id="rId18"/>
    <p:sldId id="269" r:id="rId19"/>
    <p:sldId id="270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53" autoAdjust="0"/>
  </p:normalViewPr>
  <p:slideViewPr>
    <p:cSldViewPr snapToGrid="0">
      <p:cViewPr>
        <p:scale>
          <a:sx n="70" d="100"/>
          <a:sy n="70" d="100"/>
        </p:scale>
        <p:origin x="-2154" y="-10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0B599-B080-4569-9701-496E7AA64985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73682-1850-47F1-BEDA-0216D31A61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417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A4B37-FEA7-44ED-A97A-FB9BD64621D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7024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099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121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773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1511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332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505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1084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2120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8123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460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EF01-4BAA-4FAD-8508-D1A3928EBBD0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64B4-686C-45CF-B3DA-D1A90B5A2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645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EF01-4BAA-4FAD-8508-D1A3928EBBD0}" type="datetimeFigureOut">
              <a:rPr lang="ko-KR" altLang="en-US" smtClean="0"/>
              <a:pPr/>
              <a:t>2024-06-08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364B4-686C-45CF-B3DA-D1A90B5A2B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537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53431"/>
            <a:ext cx="12192000" cy="6491688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-52252" y="-1787"/>
            <a:ext cx="12244252" cy="369332"/>
            <a:chOff x="-52252" y="-1787"/>
            <a:chExt cx="12244252" cy="36933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2252" y="0"/>
              <a:ext cx="12244252" cy="35343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0475825" y="-1787"/>
              <a:ext cx="171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FF00"/>
                  </a:solidFill>
                </a:rPr>
                <a:t>START MOTOR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223" b="97105" l="0" r="9720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8057" y="1497745"/>
            <a:ext cx="7208254" cy="47665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6607" y="676745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기동 모터</a:t>
            </a:r>
            <a:endParaRPr lang="ko-KR" altLang="en-US" sz="7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267" y="3645287"/>
            <a:ext cx="30315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START </a:t>
            </a:r>
          </a:p>
          <a:p>
            <a:r>
              <a:rPr lang="en-US" altLang="ko-KR" sz="7200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MOTOR</a:t>
            </a:r>
            <a:endParaRPr lang="ko-KR" altLang="en-US" sz="7200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56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6989200" y="526088"/>
            <a:ext cx="763325" cy="997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233855" y="2250705"/>
            <a:ext cx="1903228" cy="1209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배터리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380677" y="1968896"/>
            <a:ext cx="365760" cy="2818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9668789" y="1968896"/>
            <a:ext cx="365760" cy="2818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3" name="자유형 62"/>
          <p:cNvSpPr/>
          <p:nvPr/>
        </p:nvSpPr>
        <p:spPr>
          <a:xfrm>
            <a:off x="10034548" y="2059128"/>
            <a:ext cx="1916265" cy="1158122"/>
          </a:xfrm>
          <a:custGeom>
            <a:avLst/>
            <a:gdLst>
              <a:gd name="connsiteX0" fmla="*/ 0 w 1916265"/>
              <a:gd name="connsiteY0" fmla="*/ 21086 h 1158122"/>
              <a:gd name="connsiteX1" fmla="*/ 508884 w 1916265"/>
              <a:gd name="connsiteY1" fmla="*/ 36988 h 1158122"/>
              <a:gd name="connsiteX2" fmla="*/ 596348 w 1916265"/>
              <a:gd name="connsiteY2" fmla="*/ 60842 h 1158122"/>
              <a:gd name="connsiteX3" fmla="*/ 636104 w 1916265"/>
              <a:gd name="connsiteY3" fmla="*/ 76745 h 1158122"/>
              <a:gd name="connsiteX4" fmla="*/ 707666 w 1916265"/>
              <a:gd name="connsiteY4" fmla="*/ 84696 h 1158122"/>
              <a:gd name="connsiteX5" fmla="*/ 779228 w 1916265"/>
              <a:gd name="connsiteY5" fmla="*/ 100599 h 1158122"/>
              <a:gd name="connsiteX6" fmla="*/ 858741 w 1916265"/>
              <a:gd name="connsiteY6" fmla="*/ 164209 h 1158122"/>
              <a:gd name="connsiteX7" fmla="*/ 882595 w 1916265"/>
              <a:gd name="connsiteY7" fmla="*/ 188063 h 1158122"/>
              <a:gd name="connsiteX8" fmla="*/ 890546 w 1916265"/>
              <a:gd name="connsiteY8" fmla="*/ 227820 h 1158122"/>
              <a:gd name="connsiteX9" fmla="*/ 914400 w 1916265"/>
              <a:gd name="connsiteY9" fmla="*/ 259625 h 1158122"/>
              <a:gd name="connsiteX10" fmla="*/ 930303 w 1916265"/>
              <a:gd name="connsiteY10" fmla="*/ 378895 h 1158122"/>
              <a:gd name="connsiteX11" fmla="*/ 938254 w 1916265"/>
              <a:gd name="connsiteY11" fmla="*/ 506115 h 1158122"/>
              <a:gd name="connsiteX12" fmla="*/ 954157 w 1916265"/>
              <a:gd name="connsiteY12" fmla="*/ 840070 h 1158122"/>
              <a:gd name="connsiteX13" fmla="*/ 962108 w 1916265"/>
              <a:gd name="connsiteY13" fmla="*/ 863924 h 1158122"/>
              <a:gd name="connsiteX14" fmla="*/ 978011 w 1916265"/>
              <a:gd name="connsiteY14" fmla="*/ 935486 h 1158122"/>
              <a:gd name="connsiteX15" fmla="*/ 993913 w 1916265"/>
              <a:gd name="connsiteY15" fmla="*/ 975242 h 1158122"/>
              <a:gd name="connsiteX16" fmla="*/ 1049572 w 1916265"/>
              <a:gd name="connsiteY16" fmla="*/ 1030902 h 1158122"/>
              <a:gd name="connsiteX17" fmla="*/ 1073426 w 1916265"/>
              <a:gd name="connsiteY17" fmla="*/ 1070658 h 1158122"/>
              <a:gd name="connsiteX18" fmla="*/ 1097280 w 1916265"/>
              <a:gd name="connsiteY18" fmla="*/ 1086561 h 1158122"/>
              <a:gd name="connsiteX19" fmla="*/ 1184744 w 1916265"/>
              <a:gd name="connsiteY19" fmla="*/ 1126317 h 1158122"/>
              <a:gd name="connsiteX20" fmla="*/ 1319917 w 1916265"/>
              <a:gd name="connsiteY20" fmla="*/ 1142220 h 1158122"/>
              <a:gd name="connsiteX21" fmla="*/ 1717482 w 1916265"/>
              <a:gd name="connsiteY21" fmla="*/ 1158122 h 1158122"/>
              <a:gd name="connsiteX22" fmla="*/ 1908313 w 1916265"/>
              <a:gd name="connsiteY22" fmla="*/ 1150171 h 1158122"/>
              <a:gd name="connsiteX23" fmla="*/ 1916264 w 1916265"/>
              <a:gd name="connsiteY23" fmla="*/ 1126317 h 1158122"/>
              <a:gd name="connsiteX24" fmla="*/ 1908313 w 1916265"/>
              <a:gd name="connsiteY24" fmla="*/ 1054755 h 1158122"/>
              <a:gd name="connsiteX25" fmla="*/ 1661823 w 1916265"/>
              <a:gd name="connsiteY25" fmla="*/ 1062707 h 1158122"/>
              <a:gd name="connsiteX26" fmla="*/ 1637969 w 1916265"/>
              <a:gd name="connsiteY26" fmla="*/ 1070658 h 1158122"/>
              <a:gd name="connsiteX27" fmla="*/ 1614115 w 1916265"/>
              <a:gd name="connsiteY27" fmla="*/ 1086561 h 1158122"/>
              <a:gd name="connsiteX28" fmla="*/ 1606164 w 1916265"/>
              <a:gd name="connsiteY28" fmla="*/ 1110415 h 1158122"/>
              <a:gd name="connsiteX29" fmla="*/ 1733384 w 1916265"/>
              <a:gd name="connsiteY29" fmla="*/ 1142220 h 1158122"/>
              <a:gd name="connsiteX30" fmla="*/ 1892411 w 1916265"/>
              <a:gd name="connsiteY30" fmla="*/ 1134268 h 1158122"/>
              <a:gd name="connsiteX31" fmla="*/ 1868557 w 1916265"/>
              <a:gd name="connsiteY31" fmla="*/ 1118366 h 1158122"/>
              <a:gd name="connsiteX32" fmla="*/ 1820849 w 1916265"/>
              <a:gd name="connsiteY32" fmla="*/ 1102463 h 1158122"/>
              <a:gd name="connsiteX33" fmla="*/ 1796995 w 1916265"/>
              <a:gd name="connsiteY33" fmla="*/ 1094512 h 1158122"/>
              <a:gd name="connsiteX34" fmla="*/ 1725433 w 1916265"/>
              <a:gd name="connsiteY34" fmla="*/ 1102463 h 1158122"/>
              <a:gd name="connsiteX35" fmla="*/ 1693628 w 1916265"/>
              <a:gd name="connsiteY35" fmla="*/ 1110415 h 1158122"/>
              <a:gd name="connsiteX36" fmla="*/ 1733384 w 1916265"/>
              <a:gd name="connsiteY36" fmla="*/ 1126317 h 1158122"/>
              <a:gd name="connsiteX37" fmla="*/ 1868557 w 1916265"/>
              <a:gd name="connsiteY37" fmla="*/ 1126317 h 115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16265" h="1158122">
                <a:moveTo>
                  <a:pt x="0" y="21086"/>
                </a:moveTo>
                <a:cubicBezTo>
                  <a:pt x="169628" y="26387"/>
                  <a:pt x="357091" y="-38911"/>
                  <a:pt x="508884" y="36988"/>
                </a:cubicBezTo>
                <a:cubicBezTo>
                  <a:pt x="557452" y="61273"/>
                  <a:pt x="528955" y="51215"/>
                  <a:pt x="596348" y="60842"/>
                </a:cubicBezTo>
                <a:cubicBezTo>
                  <a:pt x="609600" y="66143"/>
                  <a:pt x="622148" y="73754"/>
                  <a:pt x="636104" y="76745"/>
                </a:cubicBezTo>
                <a:cubicBezTo>
                  <a:pt x="659572" y="81774"/>
                  <a:pt x="683876" y="81524"/>
                  <a:pt x="707666" y="84696"/>
                </a:cubicBezTo>
                <a:cubicBezTo>
                  <a:pt x="733023" y="88077"/>
                  <a:pt x="755997" y="90643"/>
                  <a:pt x="779228" y="100599"/>
                </a:cubicBezTo>
                <a:cubicBezTo>
                  <a:pt x="824656" y="120068"/>
                  <a:pt x="814969" y="120437"/>
                  <a:pt x="858741" y="164209"/>
                </a:cubicBezTo>
                <a:lnTo>
                  <a:pt x="882595" y="188063"/>
                </a:lnTo>
                <a:cubicBezTo>
                  <a:pt x="885245" y="201315"/>
                  <a:pt x="885057" y="215470"/>
                  <a:pt x="890546" y="227820"/>
                </a:cubicBezTo>
                <a:cubicBezTo>
                  <a:pt x="895928" y="239930"/>
                  <a:pt x="911027" y="246809"/>
                  <a:pt x="914400" y="259625"/>
                </a:cubicBezTo>
                <a:cubicBezTo>
                  <a:pt x="924607" y="298413"/>
                  <a:pt x="925002" y="339138"/>
                  <a:pt x="930303" y="378895"/>
                </a:cubicBezTo>
                <a:cubicBezTo>
                  <a:pt x="932953" y="421302"/>
                  <a:pt x="936589" y="463658"/>
                  <a:pt x="938254" y="506115"/>
                </a:cubicBezTo>
                <a:cubicBezTo>
                  <a:pt x="940493" y="563222"/>
                  <a:pt x="934341" y="740993"/>
                  <a:pt x="954157" y="840070"/>
                </a:cubicBezTo>
                <a:cubicBezTo>
                  <a:pt x="955801" y="848289"/>
                  <a:pt x="960290" y="855742"/>
                  <a:pt x="962108" y="863924"/>
                </a:cubicBezTo>
                <a:cubicBezTo>
                  <a:pt x="974508" y="919728"/>
                  <a:pt x="963364" y="896427"/>
                  <a:pt x="978011" y="935486"/>
                </a:cubicBezTo>
                <a:cubicBezTo>
                  <a:pt x="983023" y="948850"/>
                  <a:pt x="985349" y="963824"/>
                  <a:pt x="993913" y="975242"/>
                </a:cubicBezTo>
                <a:cubicBezTo>
                  <a:pt x="1009656" y="996233"/>
                  <a:pt x="1036072" y="1008403"/>
                  <a:pt x="1049572" y="1030902"/>
                </a:cubicBezTo>
                <a:cubicBezTo>
                  <a:pt x="1057523" y="1044154"/>
                  <a:pt x="1063368" y="1058924"/>
                  <a:pt x="1073426" y="1070658"/>
                </a:cubicBezTo>
                <a:cubicBezTo>
                  <a:pt x="1079645" y="1077914"/>
                  <a:pt x="1088983" y="1081820"/>
                  <a:pt x="1097280" y="1086561"/>
                </a:cubicBezTo>
                <a:cubicBezTo>
                  <a:pt x="1113624" y="1095900"/>
                  <a:pt x="1175266" y="1124342"/>
                  <a:pt x="1184744" y="1126317"/>
                </a:cubicBezTo>
                <a:cubicBezTo>
                  <a:pt x="1229159" y="1135570"/>
                  <a:pt x="1274629" y="1139516"/>
                  <a:pt x="1319917" y="1142220"/>
                </a:cubicBezTo>
                <a:cubicBezTo>
                  <a:pt x="1452309" y="1150124"/>
                  <a:pt x="1584960" y="1152821"/>
                  <a:pt x="1717482" y="1158122"/>
                </a:cubicBezTo>
                <a:cubicBezTo>
                  <a:pt x="1781092" y="1155472"/>
                  <a:pt x="1845447" y="1160230"/>
                  <a:pt x="1908313" y="1150171"/>
                </a:cubicBezTo>
                <a:cubicBezTo>
                  <a:pt x="1916589" y="1148847"/>
                  <a:pt x="1916264" y="1134698"/>
                  <a:pt x="1916264" y="1126317"/>
                </a:cubicBezTo>
                <a:cubicBezTo>
                  <a:pt x="1916264" y="1102316"/>
                  <a:pt x="1910963" y="1078609"/>
                  <a:pt x="1908313" y="1054755"/>
                </a:cubicBezTo>
                <a:cubicBezTo>
                  <a:pt x="1826150" y="1057406"/>
                  <a:pt x="1743887" y="1057880"/>
                  <a:pt x="1661823" y="1062707"/>
                </a:cubicBezTo>
                <a:cubicBezTo>
                  <a:pt x="1653456" y="1063199"/>
                  <a:pt x="1645466" y="1066910"/>
                  <a:pt x="1637969" y="1070658"/>
                </a:cubicBezTo>
                <a:cubicBezTo>
                  <a:pt x="1629422" y="1074932"/>
                  <a:pt x="1622066" y="1081260"/>
                  <a:pt x="1614115" y="1086561"/>
                </a:cubicBezTo>
                <a:cubicBezTo>
                  <a:pt x="1611465" y="1094512"/>
                  <a:pt x="1606164" y="1102034"/>
                  <a:pt x="1606164" y="1110415"/>
                </a:cubicBezTo>
                <a:cubicBezTo>
                  <a:pt x="1606164" y="1170698"/>
                  <a:pt x="1703454" y="1140224"/>
                  <a:pt x="1733384" y="1142220"/>
                </a:cubicBezTo>
                <a:cubicBezTo>
                  <a:pt x="1786393" y="1139569"/>
                  <a:pt x="1840143" y="1143492"/>
                  <a:pt x="1892411" y="1134268"/>
                </a:cubicBezTo>
                <a:cubicBezTo>
                  <a:pt x="1901822" y="1132607"/>
                  <a:pt x="1877290" y="1122247"/>
                  <a:pt x="1868557" y="1118366"/>
                </a:cubicBezTo>
                <a:cubicBezTo>
                  <a:pt x="1853239" y="1111558"/>
                  <a:pt x="1836752" y="1107764"/>
                  <a:pt x="1820849" y="1102463"/>
                </a:cubicBezTo>
                <a:lnTo>
                  <a:pt x="1796995" y="1094512"/>
                </a:lnTo>
                <a:cubicBezTo>
                  <a:pt x="1773141" y="1097162"/>
                  <a:pt x="1749155" y="1098813"/>
                  <a:pt x="1725433" y="1102463"/>
                </a:cubicBezTo>
                <a:cubicBezTo>
                  <a:pt x="1714632" y="1104125"/>
                  <a:pt x="1690172" y="1100048"/>
                  <a:pt x="1693628" y="1110415"/>
                </a:cubicBezTo>
                <a:cubicBezTo>
                  <a:pt x="1698141" y="1123955"/>
                  <a:pt x="1719170" y="1125025"/>
                  <a:pt x="1733384" y="1126317"/>
                </a:cubicBezTo>
                <a:cubicBezTo>
                  <a:pt x="1778257" y="1130396"/>
                  <a:pt x="1823499" y="1126317"/>
                  <a:pt x="1868557" y="112631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1752030" y="3217250"/>
            <a:ext cx="111318" cy="2536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>
            <a:off x="10955385" y="2745473"/>
            <a:ext cx="69668" cy="261257"/>
          </a:xfrm>
          <a:custGeom>
            <a:avLst/>
            <a:gdLst>
              <a:gd name="connsiteX0" fmla="*/ 0 w 69668"/>
              <a:gd name="connsiteY0" fmla="*/ 0 h 261257"/>
              <a:gd name="connsiteX1" fmla="*/ 69668 w 69668"/>
              <a:gd name="connsiteY1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68" h="261257">
                <a:moveTo>
                  <a:pt x="0" y="0"/>
                </a:moveTo>
                <a:lnTo>
                  <a:pt x="69668" y="26125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334681" y="50703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9.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기동 회로의 구성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56709" y="2250705"/>
            <a:ext cx="1815737" cy="10149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849086" y="3341227"/>
            <a:ext cx="1933303" cy="13063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854927" y="3344066"/>
            <a:ext cx="3017520" cy="1606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00891" y="3997222"/>
            <a:ext cx="1254035" cy="757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325510" y="2357938"/>
            <a:ext cx="318052" cy="219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325510" y="2907511"/>
            <a:ext cx="318052" cy="219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>
            <a:off x="4635610" y="2100849"/>
            <a:ext cx="3745065" cy="413468"/>
          </a:xfrm>
          <a:custGeom>
            <a:avLst/>
            <a:gdLst>
              <a:gd name="connsiteX0" fmla="*/ 0 w 3745065"/>
              <a:gd name="connsiteY0" fmla="*/ 413468 h 413468"/>
              <a:gd name="connsiteX1" fmla="*/ 1741336 w 3745065"/>
              <a:gd name="connsiteY1" fmla="*/ 413468 h 413468"/>
              <a:gd name="connsiteX2" fmla="*/ 1741336 w 3745065"/>
              <a:gd name="connsiteY2" fmla="*/ 0 h 413468"/>
              <a:gd name="connsiteX3" fmla="*/ 3745065 w 3745065"/>
              <a:gd name="connsiteY3" fmla="*/ 0 h 41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5065" h="413468">
                <a:moveTo>
                  <a:pt x="0" y="413468"/>
                </a:moveTo>
                <a:lnTo>
                  <a:pt x="1741336" y="413468"/>
                </a:lnTo>
                <a:lnTo>
                  <a:pt x="1741336" y="0"/>
                </a:lnTo>
                <a:lnTo>
                  <a:pt x="3745065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15332" y="3997222"/>
            <a:ext cx="467870" cy="554904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>
            <a:off x="1422772" y="4048284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>
            <a:off x="1428933" y="4147444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>
            <a:off x="1428058" y="4255485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 77"/>
          <p:cNvSpPr/>
          <p:nvPr/>
        </p:nvSpPr>
        <p:spPr>
          <a:xfrm>
            <a:off x="1426589" y="4366852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자유형 78"/>
          <p:cNvSpPr/>
          <p:nvPr/>
        </p:nvSpPr>
        <p:spPr>
          <a:xfrm>
            <a:off x="1560394" y="4464834"/>
            <a:ext cx="332827" cy="87292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1412753" y="4009351"/>
            <a:ext cx="234411" cy="70625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자유형 80"/>
          <p:cNvSpPr/>
          <p:nvPr/>
        </p:nvSpPr>
        <p:spPr>
          <a:xfrm>
            <a:off x="4612943" y="2931345"/>
            <a:ext cx="859809" cy="887104"/>
          </a:xfrm>
          <a:custGeom>
            <a:avLst/>
            <a:gdLst>
              <a:gd name="connsiteX0" fmla="*/ 0 w 859809"/>
              <a:gd name="connsiteY0" fmla="*/ 0 h 887104"/>
              <a:gd name="connsiteX1" fmla="*/ 859809 w 859809"/>
              <a:gd name="connsiteY1" fmla="*/ 0 h 887104"/>
              <a:gd name="connsiteX2" fmla="*/ 859809 w 859809"/>
              <a:gd name="connsiteY2" fmla="*/ 887104 h 887104"/>
              <a:gd name="connsiteX3" fmla="*/ 218364 w 859809"/>
              <a:gd name="connsiteY3" fmla="*/ 887104 h 88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809" h="887104">
                <a:moveTo>
                  <a:pt x="0" y="0"/>
                </a:moveTo>
                <a:lnTo>
                  <a:pt x="859809" y="0"/>
                </a:lnTo>
                <a:lnTo>
                  <a:pt x="859809" y="887104"/>
                </a:lnTo>
                <a:lnTo>
                  <a:pt x="218364" y="887104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854926" y="4950823"/>
            <a:ext cx="274125" cy="4780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 82"/>
          <p:cNvSpPr/>
          <p:nvPr/>
        </p:nvSpPr>
        <p:spPr>
          <a:xfrm>
            <a:off x="2129051" y="5278760"/>
            <a:ext cx="477671" cy="1037230"/>
          </a:xfrm>
          <a:custGeom>
            <a:avLst/>
            <a:gdLst>
              <a:gd name="connsiteX0" fmla="*/ 0 w 477671"/>
              <a:gd name="connsiteY0" fmla="*/ 0 h 1037230"/>
              <a:gd name="connsiteX1" fmla="*/ 477671 w 477671"/>
              <a:gd name="connsiteY1" fmla="*/ 0 h 1037230"/>
              <a:gd name="connsiteX2" fmla="*/ 464024 w 477671"/>
              <a:gd name="connsiteY2" fmla="*/ 1037230 h 103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671" h="1037230">
                <a:moveTo>
                  <a:pt x="0" y="0"/>
                </a:moveTo>
                <a:lnTo>
                  <a:pt x="477671" y="0"/>
                </a:lnTo>
                <a:lnTo>
                  <a:pt x="464024" y="103723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자유형 83"/>
          <p:cNvSpPr/>
          <p:nvPr/>
        </p:nvSpPr>
        <p:spPr>
          <a:xfrm>
            <a:off x="2324788" y="6309361"/>
            <a:ext cx="540733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 84"/>
          <p:cNvSpPr/>
          <p:nvPr/>
        </p:nvSpPr>
        <p:spPr>
          <a:xfrm>
            <a:off x="2392024" y="6422573"/>
            <a:ext cx="406260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자유형 85"/>
          <p:cNvSpPr/>
          <p:nvPr/>
        </p:nvSpPr>
        <p:spPr>
          <a:xfrm>
            <a:off x="2427278" y="6535784"/>
            <a:ext cx="335752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자유형 86"/>
          <p:cNvSpPr/>
          <p:nvPr/>
        </p:nvSpPr>
        <p:spPr>
          <a:xfrm>
            <a:off x="2480493" y="6648995"/>
            <a:ext cx="229323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2865521" y="3644538"/>
            <a:ext cx="1183965" cy="1003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444085" y="2368844"/>
            <a:ext cx="652541" cy="7688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3098893" y="2577226"/>
            <a:ext cx="159986" cy="3809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258879" y="2691557"/>
            <a:ext cx="185205" cy="163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자유형 91"/>
          <p:cNvSpPr/>
          <p:nvPr/>
        </p:nvSpPr>
        <p:spPr>
          <a:xfrm>
            <a:off x="4159250" y="2560865"/>
            <a:ext cx="695325" cy="409575"/>
          </a:xfrm>
          <a:custGeom>
            <a:avLst/>
            <a:gdLst>
              <a:gd name="connsiteX0" fmla="*/ 0 w 695325"/>
              <a:gd name="connsiteY0" fmla="*/ 0 h 409575"/>
              <a:gd name="connsiteX1" fmla="*/ 0 w 695325"/>
              <a:gd name="connsiteY1" fmla="*/ 409575 h 409575"/>
              <a:gd name="connsiteX2" fmla="*/ 85725 w 695325"/>
              <a:gd name="connsiteY2" fmla="*/ 50800 h 409575"/>
              <a:gd name="connsiteX3" fmla="*/ 85725 w 695325"/>
              <a:gd name="connsiteY3" fmla="*/ 365125 h 409575"/>
              <a:gd name="connsiteX4" fmla="*/ 180975 w 695325"/>
              <a:gd name="connsiteY4" fmla="*/ 38100 h 409575"/>
              <a:gd name="connsiteX5" fmla="*/ 180975 w 695325"/>
              <a:gd name="connsiteY5" fmla="*/ 333375 h 409575"/>
              <a:gd name="connsiteX6" fmla="*/ 269875 w 695325"/>
              <a:gd name="connsiteY6" fmla="*/ 38100 h 409575"/>
              <a:gd name="connsiteX7" fmla="*/ 269875 w 695325"/>
              <a:gd name="connsiteY7" fmla="*/ 288925 h 409575"/>
              <a:gd name="connsiteX8" fmla="*/ 358775 w 695325"/>
              <a:gd name="connsiteY8" fmla="*/ 44450 h 409575"/>
              <a:gd name="connsiteX9" fmla="*/ 358775 w 695325"/>
              <a:gd name="connsiteY9" fmla="*/ 314325 h 409575"/>
              <a:gd name="connsiteX10" fmla="*/ 444500 w 695325"/>
              <a:gd name="connsiteY10" fmla="*/ 34925 h 409575"/>
              <a:gd name="connsiteX11" fmla="*/ 444500 w 695325"/>
              <a:gd name="connsiteY11" fmla="*/ 320675 h 409575"/>
              <a:gd name="connsiteX12" fmla="*/ 539750 w 695325"/>
              <a:gd name="connsiteY12" fmla="*/ 25400 h 409575"/>
              <a:gd name="connsiteX13" fmla="*/ 539750 w 695325"/>
              <a:gd name="connsiteY13" fmla="*/ 301625 h 409575"/>
              <a:gd name="connsiteX14" fmla="*/ 628650 w 695325"/>
              <a:gd name="connsiteY14" fmla="*/ 15875 h 409575"/>
              <a:gd name="connsiteX15" fmla="*/ 628650 w 695325"/>
              <a:gd name="connsiteY15" fmla="*/ 323850 h 409575"/>
              <a:gd name="connsiteX16" fmla="*/ 695325 w 695325"/>
              <a:gd name="connsiteY16" fmla="*/ 44450 h 409575"/>
              <a:gd name="connsiteX17" fmla="*/ 695325 w 695325"/>
              <a:gd name="connsiteY17" fmla="*/ 2952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5325" h="409575">
                <a:moveTo>
                  <a:pt x="0" y="0"/>
                </a:moveTo>
                <a:lnTo>
                  <a:pt x="0" y="409575"/>
                </a:lnTo>
                <a:lnTo>
                  <a:pt x="85725" y="50800"/>
                </a:lnTo>
                <a:lnTo>
                  <a:pt x="85725" y="365125"/>
                </a:lnTo>
                <a:lnTo>
                  <a:pt x="180975" y="38100"/>
                </a:lnTo>
                <a:lnTo>
                  <a:pt x="180975" y="333375"/>
                </a:lnTo>
                <a:lnTo>
                  <a:pt x="269875" y="38100"/>
                </a:lnTo>
                <a:lnTo>
                  <a:pt x="269875" y="288925"/>
                </a:lnTo>
                <a:lnTo>
                  <a:pt x="358775" y="44450"/>
                </a:lnTo>
                <a:lnTo>
                  <a:pt x="358775" y="314325"/>
                </a:lnTo>
                <a:lnTo>
                  <a:pt x="444500" y="34925"/>
                </a:lnTo>
                <a:lnTo>
                  <a:pt x="444500" y="320675"/>
                </a:lnTo>
                <a:lnTo>
                  <a:pt x="539750" y="25400"/>
                </a:lnTo>
                <a:lnTo>
                  <a:pt x="539750" y="301625"/>
                </a:lnTo>
                <a:lnTo>
                  <a:pt x="628650" y="15875"/>
                </a:lnTo>
                <a:lnTo>
                  <a:pt x="628650" y="323850"/>
                </a:lnTo>
                <a:lnTo>
                  <a:pt x="695325" y="44450"/>
                </a:lnTo>
                <a:lnTo>
                  <a:pt x="695325" y="29527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 92"/>
          <p:cNvSpPr/>
          <p:nvPr/>
        </p:nvSpPr>
        <p:spPr>
          <a:xfrm>
            <a:off x="3930445" y="2115339"/>
            <a:ext cx="1106129" cy="162233"/>
          </a:xfrm>
          <a:custGeom>
            <a:avLst/>
            <a:gdLst>
              <a:gd name="connsiteX0" fmla="*/ 0 w 1106129"/>
              <a:gd name="connsiteY0" fmla="*/ 162233 h 162233"/>
              <a:gd name="connsiteX1" fmla="*/ 0 w 1106129"/>
              <a:gd name="connsiteY1" fmla="*/ 0 h 162233"/>
              <a:gd name="connsiteX2" fmla="*/ 1106129 w 1106129"/>
              <a:gd name="connsiteY2" fmla="*/ 0 h 16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6129" h="162233">
                <a:moveTo>
                  <a:pt x="0" y="162233"/>
                </a:moveTo>
                <a:lnTo>
                  <a:pt x="0" y="0"/>
                </a:lnTo>
                <a:lnTo>
                  <a:pt x="1106129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327918" y="1808070"/>
            <a:ext cx="708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St</a:t>
            </a:r>
            <a:r>
              <a:rPr lang="ko-KR" altLang="en-US" sz="1400" b="1" dirty="0" smtClean="0"/>
              <a:t>단자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867427" y="2206540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</a:t>
            </a:r>
            <a:r>
              <a:rPr lang="ko-KR" altLang="en-US" sz="1400" b="1" dirty="0" smtClean="0"/>
              <a:t>단자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838025" y="2945956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</a:t>
            </a:r>
            <a:r>
              <a:rPr lang="ko-KR" altLang="en-US" sz="1400" b="1" dirty="0" smtClean="0"/>
              <a:t>단자</a:t>
            </a:r>
            <a:endParaRPr lang="ko-KR" altLang="en-US" sz="1400" b="1" dirty="0"/>
          </a:p>
        </p:txBody>
      </p:sp>
      <p:sp>
        <p:nvSpPr>
          <p:cNvPr id="97" name="자유형 96"/>
          <p:cNvSpPr/>
          <p:nvPr/>
        </p:nvSpPr>
        <p:spPr>
          <a:xfrm>
            <a:off x="4984955" y="1261049"/>
            <a:ext cx="2004243" cy="854292"/>
          </a:xfrm>
          <a:custGeom>
            <a:avLst/>
            <a:gdLst>
              <a:gd name="connsiteX0" fmla="*/ 0 w 1555955"/>
              <a:gd name="connsiteY0" fmla="*/ 678425 h 678425"/>
              <a:gd name="connsiteX1" fmla="*/ 656303 w 1555955"/>
              <a:gd name="connsiteY1" fmla="*/ 678425 h 678425"/>
              <a:gd name="connsiteX2" fmla="*/ 656303 w 1555955"/>
              <a:gd name="connsiteY2" fmla="*/ 0 h 678425"/>
              <a:gd name="connsiteX3" fmla="*/ 1555955 w 1555955"/>
              <a:gd name="connsiteY3" fmla="*/ 0 h 6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5955" h="678425">
                <a:moveTo>
                  <a:pt x="0" y="678425"/>
                </a:moveTo>
                <a:lnTo>
                  <a:pt x="656303" y="678425"/>
                </a:lnTo>
                <a:lnTo>
                  <a:pt x="656303" y="0"/>
                </a:lnTo>
                <a:lnTo>
                  <a:pt x="1555955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97"/>
          <p:cNvSpPr/>
          <p:nvPr/>
        </p:nvSpPr>
        <p:spPr>
          <a:xfrm>
            <a:off x="7595691" y="759792"/>
            <a:ext cx="869883" cy="1239855"/>
          </a:xfrm>
          <a:custGeom>
            <a:avLst/>
            <a:gdLst>
              <a:gd name="connsiteX0" fmla="*/ 0 w 1290483"/>
              <a:gd name="connsiteY0" fmla="*/ 0 h 405581"/>
              <a:gd name="connsiteX1" fmla="*/ 1290483 w 1290483"/>
              <a:gd name="connsiteY1" fmla="*/ 0 h 405581"/>
              <a:gd name="connsiteX2" fmla="*/ 1290483 w 1290483"/>
              <a:gd name="connsiteY2" fmla="*/ 405581 h 40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0483" h="405581">
                <a:moveTo>
                  <a:pt x="0" y="0"/>
                </a:moveTo>
                <a:lnTo>
                  <a:pt x="1290483" y="0"/>
                </a:lnTo>
                <a:lnTo>
                  <a:pt x="1290483" y="405581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>
            <a:off x="2037806" y="2599509"/>
            <a:ext cx="1314994" cy="1952617"/>
          </a:xfrm>
          <a:custGeom>
            <a:avLst/>
            <a:gdLst>
              <a:gd name="connsiteX0" fmla="*/ 1314994 w 1314994"/>
              <a:gd name="connsiteY0" fmla="*/ 0 h 2063932"/>
              <a:gd name="connsiteX1" fmla="*/ 1314994 w 1314994"/>
              <a:gd name="connsiteY1" fmla="*/ 566057 h 2063932"/>
              <a:gd name="connsiteX2" fmla="*/ 0 w 1314994"/>
              <a:gd name="connsiteY2" fmla="*/ 1524000 h 2063932"/>
              <a:gd name="connsiteX3" fmla="*/ 0 w 1314994"/>
              <a:gd name="connsiteY3" fmla="*/ 2063932 h 20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994" h="2063932">
                <a:moveTo>
                  <a:pt x="1314994" y="0"/>
                </a:moveTo>
                <a:lnTo>
                  <a:pt x="1314994" y="566057"/>
                </a:lnTo>
                <a:lnTo>
                  <a:pt x="0" y="1524000"/>
                </a:lnTo>
                <a:lnTo>
                  <a:pt x="0" y="2063932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410491" y="3470885"/>
            <a:ext cx="369327" cy="3475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2508250" y="3557815"/>
            <a:ext cx="177800" cy="165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8066759" y="508734"/>
            <a:ext cx="666948" cy="614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시동키</a:t>
            </a:r>
            <a:endParaRPr lang="ko-KR" altLang="en-US" dirty="0"/>
          </a:p>
        </p:txBody>
      </p:sp>
      <p:sp>
        <p:nvSpPr>
          <p:cNvPr id="103" name="자유형 102"/>
          <p:cNvSpPr/>
          <p:nvPr/>
        </p:nvSpPr>
        <p:spPr>
          <a:xfrm>
            <a:off x="7752522" y="1250059"/>
            <a:ext cx="238539" cy="834887"/>
          </a:xfrm>
          <a:custGeom>
            <a:avLst/>
            <a:gdLst>
              <a:gd name="connsiteX0" fmla="*/ 0 w 238539"/>
              <a:gd name="connsiteY0" fmla="*/ 0 h 834887"/>
              <a:gd name="connsiteX1" fmla="*/ 238539 w 238539"/>
              <a:gd name="connsiteY1" fmla="*/ 0 h 834887"/>
              <a:gd name="connsiteX2" fmla="*/ 238539 w 238539"/>
              <a:gd name="connsiteY2" fmla="*/ 834887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539" h="834887">
                <a:moveTo>
                  <a:pt x="0" y="0"/>
                </a:moveTo>
                <a:lnTo>
                  <a:pt x="238539" y="0"/>
                </a:lnTo>
                <a:lnTo>
                  <a:pt x="238539" y="834887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자유형 103"/>
          <p:cNvSpPr/>
          <p:nvPr/>
        </p:nvSpPr>
        <p:spPr>
          <a:xfrm>
            <a:off x="4540195" y="765030"/>
            <a:ext cx="2601101" cy="302149"/>
          </a:xfrm>
          <a:custGeom>
            <a:avLst/>
            <a:gdLst>
              <a:gd name="connsiteX0" fmla="*/ 2433099 w 2433099"/>
              <a:gd name="connsiteY0" fmla="*/ 0 h 302149"/>
              <a:gd name="connsiteX1" fmla="*/ 0 w 2433099"/>
              <a:gd name="connsiteY1" fmla="*/ 0 h 302149"/>
              <a:gd name="connsiteX2" fmla="*/ 0 w 2433099"/>
              <a:gd name="connsiteY2" fmla="*/ 302149 h 30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3099" h="302149">
                <a:moveTo>
                  <a:pt x="2433099" y="0"/>
                </a:moveTo>
                <a:lnTo>
                  <a:pt x="0" y="0"/>
                </a:lnTo>
                <a:lnTo>
                  <a:pt x="0" y="30214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자유형 104"/>
          <p:cNvSpPr/>
          <p:nvPr/>
        </p:nvSpPr>
        <p:spPr>
          <a:xfrm>
            <a:off x="4387580" y="1094620"/>
            <a:ext cx="305229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105"/>
          <p:cNvSpPr/>
          <p:nvPr/>
        </p:nvSpPr>
        <p:spPr>
          <a:xfrm>
            <a:off x="4414067" y="1207831"/>
            <a:ext cx="252255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 106"/>
          <p:cNvSpPr/>
          <p:nvPr/>
        </p:nvSpPr>
        <p:spPr>
          <a:xfrm>
            <a:off x="4454047" y="1321042"/>
            <a:ext cx="172294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7141296" y="654346"/>
            <a:ext cx="136713" cy="230002"/>
          </a:xfrm>
          <a:prstGeom prst="ellips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7220442" y="654346"/>
            <a:ext cx="136713" cy="230002"/>
          </a:xfrm>
          <a:prstGeom prst="ellips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7306665" y="654346"/>
            <a:ext cx="136713" cy="230002"/>
          </a:xfrm>
          <a:prstGeom prst="ellips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7379832" y="654346"/>
            <a:ext cx="136713" cy="230002"/>
          </a:xfrm>
          <a:prstGeom prst="ellips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7453494" y="654346"/>
            <a:ext cx="124285" cy="230002"/>
          </a:xfrm>
          <a:prstGeom prst="ellips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 112"/>
          <p:cNvSpPr/>
          <p:nvPr/>
        </p:nvSpPr>
        <p:spPr>
          <a:xfrm>
            <a:off x="6973001" y="1254596"/>
            <a:ext cx="516103" cy="151465"/>
          </a:xfrm>
          <a:custGeom>
            <a:avLst/>
            <a:gdLst>
              <a:gd name="connsiteX0" fmla="*/ 0 w 516103"/>
              <a:gd name="connsiteY0" fmla="*/ 0 h 151465"/>
              <a:gd name="connsiteX1" fmla="*/ 230003 w 516103"/>
              <a:gd name="connsiteY1" fmla="*/ 0 h 151465"/>
              <a:gd name="connsiteX2" fmla="*/ 516103 w 516103"/>
              <a:gd name="connsiteY2" fmla="*/ 151465 h 15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103" h="151465">
                <a:moveTo>
                  <a:pt x="0" y="0"/>
                </a:moveTo>
                <a:lnTo>
                  <a:pt x="230003" y="0"/>
                </a:lnTo>
                <a:lnTo>
                  <a:pt x="516103" y="151465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>
            <a:off x="7455445" y="1248986"/>
            <a:ext cx="302930" cy="0"/>
          </a:xfrm>
          <a:custGeom>
            <a:avLst/>
            <a:gdLst>
              <a:gd name="connsiteX0" fmla="*/ 0 w 302930"/>
              <a:gd name="connsiteY0" fmla="*/ 0 h 0"/>
              <a:gd name="connsiteX1" fmla="*/ 302930 w 30293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>
                <a:moveTo>
                  <a:pt x="0" y="0"/>
                </a:moveTo>
                <a:lnTo>
                  <a:pt x="302930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6610363" y="49167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86</a:t>
            </a:r>
            <a:endParaRPr lang="ko-KR" alt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6617080" y="99021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87</a:t>
            </a:r>
            <a:endParaRPr lang="ko-KR" altLang="en-US" sz="14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7718025" y="47954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7707992" y="94590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</a:t>
            </a:r>
            <a:endParaRPr lang="ko-KR" altLang="en-US" sz="14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849086" y="4552127"/>
            <a:ext cx="447451" cy="23058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플라이휠</a:t>
            </a:r>
            <a:endParaRPr lang="ko-KR" altLang="en-US" dirty="0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0" y="6029387"/>
            <a:ext cx="849086" cy="5063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52252" y="-1787"/>
            <a:ext cx="12244252" cy="369332"/>
            <a:chOff x="-52252" y="-1787"/>
            <a:chExt cx="12244252" cy="369332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252" y="0"/>
              <a:ext cx="12244252" cy="353431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10475825" y="-1787"/>
              <a:ext cx="171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FF00"/>
                  </a:solidFill>
                </a:rPr>
                <a:t>START MOTOR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7595691" y="4552126"/>
            <a:ext cx="1600560" cy="175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7886700" y="4754881"/>
            <a:ext cx="246734" cy="523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8610340" y="4754881"/>
            <a:ext cx="246734" cy="523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7886700" y="5621656"/>
            <a:ext cx="246734" cy="523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8610340" y="5621656"/>
            <a:ext cx="246734" cy="523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7523074" y="486293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830135" y="576578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87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8830135" y="486261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7513607" y="575505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86</a:t>
            </a:r>
            <a:endParaRPr lang="ko-KR" altLang="en-US" sz="1400" b="1" dirty="0"/>
          </a:p>
        </p:txBody>
      </p:sp>
      <p:sp>
        <p:nvSpPr>
          <p:cNvPr id="131" name="자유형 130"/>
          <p:cNvSpPr/>
          <p:nvPr/>
        </p:nvSpPr>
        <p:spPr>
          <a:xfrm>
            <a:off x="11546049" y="3341227"/>
            <a:ext cx="540733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자유형 131"/>
          <p:cNvSpPr/>
          <p:nvPr/>
        </p:nvSpPr>
        <p:spPr>
          <a:xfrm>
            <a:off x="11613285" y="3454439"/>
            <a:ext cx="406260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자유형 132"/>
          <p:cNvSpPr/>
          <p:nvPr/>
        </p:nvSpPr>
        <p:spPr>
          <a:xfrm>
            <a:off x="11648539" y="3567650"/>
            <a:ext cx="335752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 133"/>
          <p:cNvSpPr/>
          <p:nvPr/>
        </p:nvSpPr>
        <p:spPr>
          <a:xfrm>
            <a:off x="11701754" y="3680861"/>
            <a:ext cx="229323" cy="0"/>
          </a:xfrm>
          <a:custGeom>
            <a:avLst/>
            <a:gdLst>
              <a:gd name="connsiteX0" fmla="*/ 0 w 870857"/>
              <a:gd name="connsiteY0" fmla="*/ 0 h 0"/>
              <a:gd name="connsiteX1" fmla="*/ 870857 w 87085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0857">
                <a:moveTo>
                  <a:pt x="0" y="0"/>
                </a:moveTo>
                <a:lnTo>
                  <a:pt x="870857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8360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9551" y="622776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10.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기동 모터 회로 점검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087" y="1267171"/>
            <a:ext cx="961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시동 릴레이 회로 점검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기동모터의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st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단자에 전원을 공급하는 회로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86" y="3970615"/>
            <a:ext cx="22300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시동 릴레이 </a:t>
            </a:r>
            <a:r>
              <a:rPr lang="en-US" altLang="ko-KR" sz="1400" b="1" dirty="0" smtClean="0"/>
              <a:t>30</a:t>
            </a:r>
            <a:r>
              <a:rPr lang="ko-KR" altLang="en-US" sz="1400" b="1" dirty="0" smtClean="0"/>
              <a:t>번 단자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는 항상 배터리 전원이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공급 되어야 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16208" y="3936866"/>
            <a:ext cx="22300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시동 릴레이 </a:t>
            </a:r>
            <a:r>
              <a:rPr lang="en-US" altLang="ko-KR" sz="1400" b="1" dirty="0" smtClean="0"/>
              <a:t>86</a:t>
            </a:r>
            <a:r>
              <a:rPr lang="ko-KR" altLang="en-US" sz="1400" b="1" dirty="0" smtClean="0"/>
              <a:t>번 단자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는 항상 접지되어 있어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야 한다</a:t>
            </a:r>
            <a:r>
              <a:rPr lang="en-US" altLang="ko-KR" sz="1400" b="1" dirty="0" smtClean="0"/>
              <a:t>. 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81269" y="3969160"/>
            <a:ext cx="28777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5. </a:t>
            </a:r>
            <a:r>
              <a:rPr lang="ko-KR" altLang="en-US" sz="1400" b="1" dirty="0" smtClean="0"/>
              <a:t>시동 릴레이 </a:t>
            </a:r>
            <a:r>
              <a:rPr lang="en-US" altLang="ko-KR" sz="1400" b="1" dirty="0" smtClean="0"/>
              <a:t>85</a:t>
            </a:r>
            <a:r>
              <a:rPr lang="ko-KR" altLang="en-US" sz="1400" b="1" dirty="0" smtClean="0"/>
              <a:t>번 단자는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점화스위치를 </a:t>
            </a:r>
            <a:r>
              <a:rPr lang="en-US" altLang="ko-KR" sz="1400" b="1" dirty="0" err="1" smtClean="0"/>
              <a:t>st</a:t>
            </a:r>
            <a:r>
              <a:rPr lang="ko-KR" altLang="en-US" sz="1400" b="1" dirty="0" smtClean="0"/>
              <a:t>에 두고</a:t>
            </a:r>
            <a:r>
              <a:rPr lang="en-US" altLang="ko-KR" sz="1400" b="1" dirty="0" smtClean="0"/>
              <a:t>, 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변속레버를 </a:t>
            </a:r>
            <a:r>
              <a:rPr lang="en-US" altLang="ko-KR" sz="1400" b="1" dirty="0" smtClean="0"/>
              <a:t>P,N</a:t>
            </a:r>
            <a:r>
              <a:rPr lang="ko-KR" altLang="en-US" sz="1400" b="1" dirty="0" smtClean="0"/>
              <a:t>에 두었을 때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배터리 전원이 공급되는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단자이다</a:t>
            </a:r>
            <a:r>
              <a:rPr lang="en-US" altLang="ko-KR" sz="1400" b="1" dirty="0" smtClean="0"/>
              <a:t>. 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6. </a:t>
            </a:r>
            <a:r>
              <a:rPr lang="ko-KR" altLang="en-US" sz="1400" b="1" dirty="0" smtClean="0"/>
              <a:t>만약 배터리 전원이 들어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오지 않는다면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시동퓨즈</a:t>
            </a:r>
            <a:r>
              <a:rPr lang="ko-KR" altLang="en-US" sz="1400" b="1" dirty="0" smtClean="0"/>
              <a:t> 및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err="1" smtClean="0"/>
              <a:t>점화스위치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인히비터스위치를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점검해야 한다</a:t>
            </a:r>
            <a:r>
              <a:rPr lang="en-US" altLang="ko-KR" sz="1400" b="1" dirty="0" smtClean="0"/>
              <a:t>. 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29735" y="4809541"/>
            <a:ext cx="23054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만약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전원이 공급되지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않는다면 배터리 </a:t>
            </a:r>
            <a:r>
              <a:rPr lang="en-US" altLang="ko-KR" sz="1400" b="1" dirty="0" smtClean="0"/>
              <a:t>+ </a:t>
            </a:r>
            <a:r>
              <a:rPr lang="ko-KR" altLang="en-US" sz="1400" b="1" dirty="0" smtClean="0"/>
              <a:t>단자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의 상태 및 </a:t>
            </a:r>
            <a:r>
              <a:rPr lang="en-US" altLang="ko-KR" sz="1400" b="1" dirty="0" smtClean="0"/>
              <a:t>IG</a:t>
            </a:r>
            <a:r>
              <a:rPr lang="ko-KR" altLang="en-US" sz="1400" b="1" dirty="0" smtClean="0"/>
              <a:t>퓨즈를 점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err="1" smtClean="0"/>
              <a:t>검하여야</a:t>
            </a:r>
            <a:r>
              <a:rPr lang="ko-KR" altLang="en-US" sz="1400" b="1" dirty="0" smtClean="0"/>
              <a:t> 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882786" y="3969160"/>
            <a:ext cx="29402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7. </a:t>
            </a:r>
            <a:r>
              <a:rPr lang="ko-KR" altLang="en-US" sz="1400" b="1" dirty="0" smtClean="0"/>
              <a:t>시동 릴레이 </a:t>
            </a:r>
            <a:r>
              <a:rPr lang="en-US" altLang="ko-KR" sz="1400" b="1" dirty="0" smtClean="0"/>
              <a:t>87</a:t>
            </a:r>
            <a:r>
              <a:rPr lang="ko-KR" altLang="en-US" sz="1400" b="1" dirty="0" smtClean="0"/>
              <a:t>번 단자에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배터리 전원을 공급하면 기동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모터가 강제로 </a:t>
            </a:r>
            <a:r>
              <a:rPr lang="ko-KR" altLang="en-US" sz="1400" b="1" dirty="0" err="1" smtClean="0"/>
              <a:t>구동되어야</a:t>
            </a:r>
            <a:r>
              <a:rPr lang="ko-KR" altLang="en-US" sz="1400" b="1" dirty="0" smtClean="0"/>
              <a:t> 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74" y="2327604"/>
            <a:ext cx="1971670" cy="16092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89749" y="2327604"/>
            <a:ext cx="1874623" cy="159533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882786" y="4809540"/>
            <a:ext cx="30732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8. </a:t>
            </a:r>
            <a:r>
              <a:rPr lang="ko-KR" altLang="en-US" sz="1400" b="1" dirty="0" smtClean="0"/>
              <a:t>만약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기동모터가</a:t>
            </a:r>
            <a:r>
              <a:rPr lang="ko-KR" altLang="en-US" sz="1400" b="1" dirty="0" smtClean="0"/>
              <a:t> 강제 구동 되지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smtClean="0"/>
              <a:t>않는다면 </a:t>
            </a:r>
            <a:r>
              <a:rPr lang="ko-KR" altLang="en-US" sz="1400" b="1" dirty="0" err="1" smtClean="0"/>
              <a:t>기동모터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단품점검</a:t>
            </a:r>
            <a:r>
              <a:rPr lang="ko-KR" altLang="en-US" sz="1400" b="1" dirty="0" smtClean="0"/>
              <a:t> 또는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ko-KR" altLang="en-US" sz="1400" b="1" dirty="0" err="1" smtClean="0"/>
              <a:t>기동모터</a:t>
            </a:r>
            <a:r>
              <a:rPr lang="ko-KR" altLang="en-US" sz="1400" b="1" dirty="0" smtClean="0"/>
              <a:t> 접지를 확인해야 한다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2392" y="2327605"/>
            <a:ext cx="1998335" cy="15899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58980" y="2327604"/>
            <a:ext cx="2244589" cy="15899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2252" y="0"/>
            <a:ext cx="12244252" cy="5225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475825" y="76591"/>
            <a:ext cx="171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FF00"/>
                </a:solidFill>
              </a:rPr>
              <a:t>START MOTOR</a:t>
            </a:r>
            <a:endParaRPr lang="ko-KR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57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1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48" y="552450"/>
            <a:ext cx="12160126" cy="6305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0" b="100000" l="376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128207"/>
            <a:ext cx="5245290" cy="5113610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-333867" y="936396"/>
            <a:ext cx="562919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96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발전기</a:t>
            </a:r>
            <a:endParaRPr lang="ko-KR" altLang="en-US" sz="9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3648" y="0"/>
            <a:ext cx="12192000" cy="552450"/>
            <a:chOff x="0" y="0"/>
            <a:chExt cx="12192000" cy="55245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2000" cy="5524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475825" y="76591"/>
              <a:ext cx="1643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ALTERNATOR</a:t>
              </a:r>
              <a:endPara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제목 1"/>
          <p:cNvSpPr txBox="1">
            <a:spLocks/>
          </p:cNvSpPr>
          <p:nvPr/>
        </p:nvSpPr>
        <p:spPr>
          <a:xfrm>
            <a:off x="-333867" y="3022230"/>
            <a:ext cx="562919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dirty="0" smtClean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Alternator</a:t>
            </a:r>
            <a:endParaRPr lang="ko-KR" altLang="en-US" sz="6000" b="1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39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552450"/>
            <a:chOff x="0" y="0"/>
            <a:chExt cx="12192000" cy="5524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55245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0475825" y="76591"/>
              <a:ext cx="1643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ALTERNATOR</a:t>
              </a:r>
              <a:endPara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3874" y="801599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발전기의 장착 위치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850" y="1512413"/>
            <a:ext cx="5095875" cy="473392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462292" y="801599"/>
            <a:ext cx="4947240" cy="5221741"/>
            <a:chOff x="6462292" y="801599"/>
            <a:chExt cx="4947240" cy="5221741"/>
          </a:xfrm>
        </p:grpSpPr>
        <p:sp>
          <p:nvSpPr>
            <p:cNvPr id="7" name="TextBox 6"/>
            <p:cNvSpPr txBox="1"/>
            <p:nvPr/>
          </p:nvSpPr>
          <p:spPr>
            <a:xfrm>
              <a:off x="6462292" y="801599"/>
              <a:ext cx="2480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2. </a:t>
              </a:r>
              <a:r>
                <a:rPr lang="ko-KR" altLang="en-US" sz="2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발전기의 구성</a:t>
              </a:r>
              <a:endPara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06285" y="2898232"/>
              <a:ext cx="3903247" cy="3125108"/>
            </a:xfrm>
            <a:prstGeom prst="rect">
              <a:avLst/>
            </a:prstGeom>
          </p:spPr>
        </p:pic>
        <p:cxnSp>
          <p:nvCxnSpPr>
            <p:cNvPr id="10" name="직선 화살표 연결선 9"/>
            <p:cNvCxnSpPr/>
            <p:nvPr/>
          </p:nvCxnSpPr>
          <p:spPr>
            <a:xfrm>
              <a:off x="7506285" y="3725841"/>
              <a:ext cx="459419" cy="5186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8639049" y="2638924"/>
              <a:ext cx="459419" cy="5186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9853700" y="2638924"/>
              <a:ext cx="459419" cy="5186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939773" y="34243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풀리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85995" y="2299762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발전기 본체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15118" y="222151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레귤레이터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1725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38866"/>
            <a:ext cx="5281559" cy="30948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720536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로터의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구조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0" y="0"/>
            <a:ext cx="12192000" cy="552450"/>
            <a:chOff x="0" y="0"/>
            <a:chExt cx="12192000" cy="55245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5524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475825" y="76591"/>
              <a:ext cx="1643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ALTERNATOR</a:t>
              </a:r>
              <a:endPara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969838" y="1773784"/>
            <a:ext cx="7334250" cy="3889444"/>
            <a:chOff x="4969838" y="1773784"/>
            <a:chExt cx="7334250" cy="388944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9838" y="1773784"/>
              <a:ext cx="7334250" cy="37528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522800" y="4675665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로터</a:t>
              </a:r>
              <a:r>
                <a:rPr lang="ko-KR" altLang="en-US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축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38188" y="5293896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로터</a:t>
              </a:r>
              <a:r>
                <a:rPr lang="ko-KR" altLang="en-US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철심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26157" y="1773784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로터</a:t>
              </a:r>
              <a:r>
                <a:rPr lang="ko-KR" altLang="en-US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코일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6109447" y="2320116"/>
              <a:ext cx="0" cy="9885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6109447" y="2340586"/>
              <a:ext cx="192103" cy="9476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645637" y="190664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슬립링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4" name="자유형 23"/>
          <p:cNvSpPr/>
          <p:nvPr/>
        </p:nvSpPr>
        <p:spPr>
          <a:xfrm>
            <a:off x="6576285" y="2014857"/>
            <a:ext cx="3220872" cy="900752"/>
          </a:xfrm>
          <a:custGeom>
            <a:avLst/>
            <a:gdLst>
              <a:gd name="connsiteX0" fmla="*/ 0 w 3220872"/>
              <a:gd name="connsiteY0" fmla="*/ 900752 h 900752"/>
              <a:gd name="connsiteX1" fmla="*/ 54591 w 3220872"/>
              <a:gd name="connsiteY1" fmla="*/ 832513 h 900752"/>
              <a:gd name="connsiteX2" fmla="*/ 68239 w 3220872"/>
              <a:gd name="connsiteY2" fmla="*/ 750627 h 900752"/>
              <a:gd name="connsiteX3" fmla="*/ 136478 w 3220872"/>
              <a:gd name="connsiteY3" fmla="*/ 600501 h 900752"/>
              <a:gd name="connsiteX4" fmla="*/ 150126 w 3220872"/>
              <a:gd name="connsiteY4" fmla="*/ 491319 h 900752"/>
              <a:gd name="connsiteX5" fmla="*/ 218364 w 3220872"/>
              <a:gd name="connsiteY5" fmla="*/ 368489 h 900752"/>
              <a:gd name="connsiteX6" fmla="*/ 232012 w 3220872"/>
              <a:gd name="connsiteY6" fmla="*/ 313898 h 900752"/>
              <a:gd name="connsiteX7" fmla="*/ 300251 w 3220872"/>
              <a:gd name="connsiteY7" fmla="*/ 232012 h 900752"/>
              <a:gd name="connsiteX8" fmla="*/ 327546 w 3220872"/>
              <a:gd name="connsiteY8" fmla="*/ 177421 h 900752"/>
              <a:gd name="connsiteX9" fmla="*/ 436728 w 3220872"/>
              <a:gd name="connsiteY9" fmla="*/ 81887 h 900752"/>
              <a:gd name="connsiteX10" fmla="*/ 504967 w 3220872"/>
              <a:gd name="connsiteY10" fmla="*/ 68239 h 900752"/>
              <a:gd name="connsiteX11" fmla="*/ 545911 w 3220872"/>
              <a:gd name="connsiteY11" fmla="*/ 40943 h 900752"/>
              <a:gd name="connsiteX12" fmla="*/ 586854 w 3220872"/>
              <a:gd name="connsiteY12" fmla="*/ 27295 h 900752"/>
              <a:gd name="connsiteX13" fmla="*/ 723331 w 3220872"/>
              <a:gd name="connsiteY13" fmla="*/ 0 h 900752"/>
              <a:gd name="connsiteX14" fmla="*/ 2074460 w 3220872"/>
              <a:gd name="connsiteY14" fmla="*/ 13648 h 900752"/>
              <a:gd name="connsiteX15" fmla="*/ 2197290 w 3220872"/>
              <a:gd name="connsiteY15" fmla="*/ 81887 h 900752"/>
              <a:gd name="connsiteX16" fmla="*/ 2238233 w 3220872"/>
              <a:gd name="connsiteY16" fmla="*/ 95534 h 900752"/>
              <a:gd name="connsiteX17" fmla="*/ 2292824 w 3220872"/>
              <a:gd name="connsiteY17" fmla="*/ 136478 h 900752"/>
              <a:gd name="connsiteX18" fmla="*/ 2402006 w 3220872"/>
              <a:gd name="connsiteY18" fmla="*/ 150125 h 900752"/>
              <a:gd name="connsiteX19" fmla="*/ 2442949 w 3220872"/>
              <a:gd name="connsiteY19" fmla="*/ 163773 h 900752"/>
              <a:gd name="connsiteX20" fmla="*/ 2511188 w 3220872"/>
              <a:gd name="connsiteY20" fmla="*/ 177421 h 900752"/>
              <a:gd name="connsiteX21" fmla="*/ 2593075 w 3220872"/>
              <a:gd name="connsiteY21" fmla="*/ 204716 h 900752"/>
              <a:gd name="connsiteX22" fmla="*/ 2893326 w 3220872"/>
              <a:gd name="connsiteY22" fmla="*/ 245660 h 900752"/>
              <a:gd name="connsiteX23" fmla="*/ 2988860 w 3220872"/>
              <a:gd name="connsiteY23" fmla="*/ 259307 h 900752"/>
              <a:gd name="connsiteX24" fmla="*/ 3057099 w 3220872"/>
              <a:gd name="connsiteY24" fmla="*/ 272955 h 900752"/>
              <a:gd name="connsiteX25" fmla="*/ 3152633 w 3220872"/>
              <a:gd name="connsiteY25" fmla="*/ 286603 h 900752"/>
              <a:gd name="connsiteX26" fmla="*/ 3193576 w 3220872"/>
              <a:gd name="connsiteY26" fmla="*/ 382137 h 900752"/>
              <a:gd name="connsiteX27" fmla="*/ 3220872 w 3220872"/>
              <a:gd name="connsiteY27" fmla="*/ 382137 h 90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220872" h="900752">
                <a:moveTo>
                  <a:pt x="0" y="900752"/>
                </a:moveTo>
                <a:cubicBezTo>
                  <a:pt x="18197" y="878006"/>
                  <a:pt x="42537" y="859031"/>
                  <a:pt x="54591" y="832513"/>
                </a:cubicBezTo>
                <a:cubicBezTo>
                  <a:pt x="66042" y="807321"/>
                  <a:pt x="61528" y="777473"/>
                  <a:pt x="68239" y="750627"/>
                </a:cubicBezTo>
                <a:cubicBezTo>
                  <a:pt x="88631" y="669060"/>
                  <a:pt x="94829" y="669915"/>
                  <a:pt x="136478" y="600501"/>
                </a:cubicBezTo>
                <a:cubicBezTo>
                  <a:pt x="141027" y="564107"/>
                  <a:pt x="141231" y="526901"/>
                  <a:pt x="150126" y="491319"/>
                </a:cubicBezTo>
                <a:cubicBezTo>
                  <a:pt x="155720" y="468942"/>
                  <a:pt x="210715" y="381237"/>
                  <a:pt x="218364" y="368489"/>
                </a:cubicBezTo>
                <a:cubicBezTo>
                  <a:pt x="222913" y="350292"/>
                  <a:pt x="224623" y="331138"/>
                  <a:pt x="232012" y="313898"/>
                </a:cubicBezTo>
                <a:cubicBezTo>
                  <a:pt x="246262" y="280648"/>
                  <a:pt x="275658" y="256605"/>
                  <a:pt x="300251" y="232012"/>
                </a:cubicBezTo>
                <a:cubicBezTo>
                  <a:pt x="309349" y="213815"/>
                  <a:pt x="315721" y="193976"/>
                  <a:pt x="327546" y="177421"/>
                </a:cubicBezTo>
                <a:cubicBezTo>
                  <a:pt x="343334" y="155318"/>
                  <a:pt x="422471" y="89015"/>
                  <a:pt x="436728" y="81887"/>
                </a:cubicBezTo>
                <a:cubicBezTo>
                  <a:pt x="457476" y="71513"/>
                  <a:pt x="482221" y="72788"/>
                  <a:pt x="504967" y="68239"/>
                </a:cubicBezTo>
                <a:cubicBezTo>
                  <a:pt x="518615" y="59140"/>
                  <a:pt x="531240" y="48279"/>
                  <a:pt x="545911" y="40943"/>
                </a:cubicBezTo>
                <a:cubicBezTo>
                  <a:pt x="558778" y="34509"/>
                  <a:pt x="573022" y="31247"/>
                  <a:pt x="586854" y="27295"/>
                </a:cubicBezTo>
                <a:cubicBezTo>
                  <a:pt x="643852" y="11010"/>
                  <a:pt x="658998" y="10722"/>
                  <a:pt x="723331" y="0"/>
                </a:cubicBezTo>
                <a:lnTo>
                  <a:pt x="2074460" y="13648"/>
                </a:lnTo>
                <a:cubicBezTo>
                  <a:pt x="2118993" y="15344"/>
                  <a:pt x="2158917" y="62701"/>
                  <a:pt x="2197290" y="81887"/>
                </a:cubicBezTo>
                <a:cubicBezTo>
                  <a:pt x="2210157" y="88320"/>
                  <a:pt x="2224585" y="90985"/>
                  <a:pt x="2238233" y="95534"/>
                </a:cubicBezTo>
                <a:cubicBezTo>
                  <a:pt x="2256430" y="109182"/>
                  <a:pt x="2271245" y="129285"/>
                  <a:pt x="2292824" y="136478"/>
                </a:cubicBezTo>
                <a:cubicBezTo>
                  <a:pt x="2327619" y="148076"/>
                  <a:pt x="2365920" y="143564"/>
                  <a:pt x="2402006" y="150125"/>
                </a:cubicBezTo>
                <a:cubicBezTo>
                  <a:pt x="2416160" y="152698"/>
                  <a:pt x="2428993" y="160284"/>
                  <a:pt x="2442949" y="163773"/>
                </a:cubicBezTo>
                <a:cubicBezTo>
                  <a:pt x="2465453" y="169399"/>
                  <a:pt x="2488809" y="171318"/>
                  <a:pt x="2511188" y="177421"/>
                </a:cubicBezTo>
                <a:cubicBezTo>
                  <a:pt x="2538946" y="184991"/>
                  <a:pt x="2564694" y="199986"/>
                  <a:pt x="2593075" y="204716"/>
                </a:cubicBezTo>
                <a:cubicBezTo>
                  <a:pt x="2816798" y="242004"/>
                  <a:pt x="2463320" y="184234"/>
                  <a:pt x="2893326" y="245660"/>
                </a:cubicBezTo>
                <a:cubicBezTo>
                  <a:pt x="2925171" y="250209"/>
                  <a:pt x="2957130" y="254019"/>
                  <a:pt x="2988860" y="259307"/>
                </a:cubicBezTo>
                <a:cubicBezTo>
                  <a:pt x="3011741" y="263120"/>
                  <a:pt x="3034218" y="269141"/>
                  <a:pt x="3057099" y="272955"/>
                </a:cubicBezTo>
                <a:cubicBezTo>
                  <a:pt x="3088829" y="278243"/>
                  <a:pt x="3120788" y="282054"/>
                  <a:pt x="3152633" y="286603"/>
                </a:cubicBezTo>
                <a:cubicBezTo>
                  <a:pt x="3160310" y="317310"/>
                  <a:pt x="3164577" y="360388"/>
                  <a:pt x="3193576" y="382137"/>
                </a:cubicBezTo>
                <a:cubicBezTo>
                  <a:pt x="3200855" y="387596"/>
                  <a:pt x="3211773" y="382137"/>
                  <a:pt x="3220872" y="382137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6522800" y="4376257"/>
            <a:ext cx="3289111" cy="668740"/>
          </a:xfrm>
          <a:custGeom>
            <a:avLst/>
            <a:gdLst>
              <a:gd name="connsiteX0" fmla="*/ 0 w 3289111"/>
              <a:gd name="connsiteY0" fmla="*/ 0 h 668740"/>
              <a:gd name="connsiteX1" fmla="*/ 941696 w 3289111"/>
              <a:gd name="connsiteY1" fmla="*/ 27295 h 668740"/>
              <a:gd name="connsiteX2" fmla="*/ 1037230 w 3289111"/>
              <a:gd name="connsiteY2" fmla="*/ 95534 h 668740"/>
              <a:gd name="connsiteX3" fmla="*/ 1105469 w 3289111"/>
              <a:gd name="connsiteY3" fmla="*/ 177421 h 668740"/>
              <a:gd name="connsiteX4" fmla="*/ 1146412 w 3289111"/>
              <a:gd name="connsiteY4" fmla="*/ 204716 h 668740"/>
              <a:gd name="connsiteX5" fmla="*/ 1214651 w 3289111"/>
              <a:gd name="connsiteY5" fmla="*/ 272955 h 668740"/>
              <a:gd name="connsiteX6" fmla="*/ 1296537 w 3289111"/>
              <a:gd name="connsiteY6" fmla="*/ 341194 h 668740"/>
              <a:gd name="connsiteX7" fmla="*/ 1364776 w 3289111"/>
              <a:gd name="connsiteY7" fmla="*/ 423080 h 668740"/>
              <a:gd name="connsiteX8" fmla="*/ 1392072 w 3289111"/>
              <a:gd name="connsiteY8" fmla="*/ 464024 h 668740"/>
              <a:gd name="connsiteX9" fmla="*/ 1528549 w 3289111"/>
              <a:gd name="connsiteY9" fmla="*/ 586854 h 668740"/>
              <a:gd name="connsiteX10" fmla="*/ 1583140 w 3289111"/>
              <a:gd name="connsiteY10" fmla="*/ 614149 h 668740"/>
              <a:gd name="connsiteX11" fmla="*/ 1651379 w 3289111"/>
              <a:gd name="connsiteY11" fmla="*/ 627797 h 668740"/>
              <a:gd name="connsiteX12" fmla="*/ 1787857 w 3289111"/>
              <a:gd name="connsiteY12" fmla="*/ 668740 h 668740"/>
              <a:gd name="connsiteX13" fmla="*/ 2784143 w 3289111"/>
              <a:gd name="connsiteY13" fmla="*/ 655092 h 668740"/>
              <a:gd name="connsiteX14" fmla="*/ 2852382 w 3289111"/>
              <a:gd name="connsiteY14" fmla="*/ 641445 h 668740"/>
              <a:gd name="connsiteX15" fmla="*/ 2906973 w 3289111"/>
              <a:gd name="connsiteY15" fmla="*/ 614149 h 668740"/>
              <a:gd name="connsiteX16" fmla="*/ 2961564 w 3289111"/>
              <a:gd name="connsiteY16" fmla="*/ 600501 h 668740"/>
              <a:gd name="connsiteX17" fmla="*/ 3002508 w 3289111"/>
              <a:gd name="connsiteY17" fmla="*/ 573206 h 668740"/>
              <a:gd name="connsiteX18" fmla="*/ 3084394 w 3289111"/>
              <a:gd name="connsiteY18" fmla="*/ 545910 h 668740"/>
              <a:gd name="connsiteX19" fmla="*/ 3125337 w 3289111"/>
              <a:gd name="connsiteY19" fmla="*/ 518615 h 668740"/>
              <a:gd name="connsiteX20" fmla="*/ 3207224 w 3289111"/>
              <a:gd name="connsiteY20" fmla="*/ 450376 h 668740"/>
              <a:gd name="connsiteX21" fmla="*/ 3248167 w 3289111"/>
              <a:gd name="connsiteY21" fmla="*/ 436728 h 668740"/>
              <a:gd name="connsiteX22" fmla="*/ 3275463 w 3289111"/>
              <a:gd name="connsiteY22" fmla="*/ 395785 h 668740"/>
              <a:gd name="connsiteX23" fmla="*/ 3289111 w 3289111"/>
              <a:gd name="connsiteY23" fmla="*/ 354842 h 66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89111" h="668740">
                <a:moveTo>
                  <a:pt x="0" y="0"/>
                </a:moveTo>
                <a:cubicBezTo>
                  <a:pt x="313899" y="9098"/>
                  <a:pt x="628989" y="-1507"/>
                  <a:pt x="941696" y="27295"/>
                </a:cubicBezTo>
                <a:cubicBezTo>
                  <a:pt x="980665" y="30884"/>
                  <a:pt x="1006671" y="71087"/>
                  <a:pt x="1037230" y="95534"/>
                </a:cubicBezTo>
                <a:cubicBezTo>
                  <a:pt x="1149021" y="184967"/>
                  <a:pt x="1017113" y="89065"/>
                  <a:pt x="1105469" y="177421"/>
                </a:cubicBezTo>
                <a:cubicBezTo>
                  <a:pt x="1117067" y="189019"/>
                  <a:pt x="1132764" y="195618"/>
                  <a:pt x="1146412" y="204716"/>
                </a:cubicBezTo>
                <a:cubicBezTo>
                  <a:pt x="1196455" y="279780"/>
                  <a:pt x="1146412" y="216089"/>
                  <a:pt x="1214651" y="272955"/>
                </a:cubicBezTo>
                <a:cubicBezTo>
                  <a:pt x="1319741" y="360530"/>
                  <a:pt x="1194876" y="273419"/>
                  <a:pt x="1296537" y="341194"/>
                </a:cubicBezTo>
                <a:cubicBezTo>
                  <a:pt x="1364312" y="442853"/>
                  <a:pt x="1277202" y="317991"/>
                  <a:pt x="1364776" y="423080"/>
                </a:cubicBezTo>
                <a:cubicBezTo>
                  <a:pt x="1375277" y="435681"/>
                  <a:pt x="1381175" y="451764"/>
                  <a:pt x="1392072" y="464024"/>
                </a:cubicBezTo>
                <a:cubicBezTo>
                  <a:pt x="1429284" y="505887"/>
                  <a:pt x="1478880" y="555811"/>
                  <a:pt x="1528549" y="586854"/>
                </a:cubicBezTo>
                <a:cubicBezTo>
                  <a:pt x="1545801" y="597637"/>
                  <a:pt x="1563839" y="607715"/>
                  <a:pt x="1583140" y="614149"/>
                </a:cubicBezTo>
                <a:cubicBezTo>
                  <a:pt x="1605146" y="621484"/>
                  <a:pt x="1628633" y="623248"/>
                  <a:pt x="1651379" y="627797"/>
                </a:cubicBezTo>
                <a:cubicBezTo>
                  <a:pt x="1706875" y="664793"/>
                  <a:pt x="1700038" y="668740"/>
                  <a:pt x="1787857" y="668740"/>
                </a:cubicBezTo>
                <a:cubicBezTo>
                  <a:pt x="2119983" y="668740"/>
                  <a:pt x="2452048" y="659641"/>
                  <a:pt x="2784143" y="655092"/>
                </a:cubicBezTo>
                <a:cubicBezTo>
                  <a:pt x="2806889" y="650543"/>
                  <a:pt x="2830376" y="648780"/>
                  <a:pt x="2852382" y="641445"/>
                </a:cubicBezTo>
                <a:cubicBezTo>
                  <a:pt x="2871683" y="635011"/>
                  <a:pt x="2887923" y="621293"/>
                  <a:pt x="2906973" y="614149"/>
                </a:cubicBezTo>
                <a:cubicBezTo>
                  <a:pt x="2924536" y="607563"/>
                  <a:pt x="2943367" y="605050"/>
                  <a:pt x="2961564" y="600501"/>
                </a:cubicBezTo>
                <a:cubicBezTo>
                  <a:pt x="2975212" y="591403"/>
                  <a:pt x="2987519" y="579868"/>
                  <a:pt x="3002508" y="573206"/>
                </a:cubicBezTo>
                <a:cubicBezTo>
                  <a:pt x="3028800" y="561521"/>
                  <a:pt x="3060454" y="561870"/>
                  <a:pt x="3084394" y="545910"/>
                </a:cubicBezTo>
                <a:cubicBezTo>
                  <a:pt x="3098042" y="536812"/>
                  <a:pt x="3112736" y="529115"/>
                  <a:pt x="3125337" y="518615"/>
                </a:cubicBezTo>
                <a:cubicBezTo>
                  <a:pt x="3170610" y="480888"/>
                  <a:pt x="3156399" y="475789"/>
                  <a:pt x="3207224" y="450376"/>
                </a:cubicBezTo>
                <a:cubicBezTo>
                  <a:pt x="3220091" y="443942"/>
                  <a:pt x="3234519" y="441277"/>
                  <a:pt x="3248167" y="436728"/>
                </a:cubicBezTo>
                <a:cubicBezTo>
                  <a:pt x="3257266" y="423080"/>
                  <a:pt x="3268127" y="410456"/>
                  <a:pt x="3275463" y="395785"/>
                </a:cubicBezTo>
                <a:cubicBezTo>
                  <a:pt x="3281897" y="382918"/>
                  <a:pt x="3289111" y="354842"/>
                  <a:pt x="3289111" y="354842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315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699501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로터의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작동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418" y="1302719"/>
            <a:ext cx="64556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슬립링에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+ / -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전원을 연결한다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indent="-457200">
              <a:buAutoNum type="arabicParenR"/>
            </a:pP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로터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철심이 자석이 되어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철편들이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붙는다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indent="-457200">
              <a:buAutoNum type="arabicParenR"/>
            </a:pP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슬립링에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+ / -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전원을 분리한다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indent="-457200">
              <a:buAutoNum type="arabicParenR"/>
            </a:pP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철편들이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떨어진다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0"/>
            <a:ext cx="12192000" cy="552450"/>
            <a:chOff x="0" y="0"/>
            <a:chExt cx="12192000" cy="5524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5524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0475825" y="76591"/>
              <a:ext cx="1643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ALTERNATOR</a:t>
              </a:r>
              <a:endPara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8373123" y="5041317"/>
            <a:ext cx="1926867" cy="96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12V</a:t>
            </a:r>
          </a:p>
          <a:p>
            <a:pPr algn="ctr"/>
            <a:r>
              <a:rPr lang="ko-KR" altLang="en-US" dirty="0" smtClean="0"/>
              <a:t>배터리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532752" y="4790113"/>
            <a:ext cx="358685" cy="2512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790052" y="4790113"/>
            <a:ext cx="358685" cy="2512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2836" y="3622648"/>
            <a:ext cx="4362450" cy="2895600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>
            <a:off x="6115050" y="3619500"/>
            <a:ext cx="3838575" cy="1162050"/>
          </a:xfrm>
          <a:custGeom>
            <a:avLst/>
            <a:gdLst>
              <a:gd name="connsiteX0" fmla="*/ 0 w 3838575"/>
              <a:gd name="connsiteY0" fmla="*/ 1162050 h 1162050"/>
              <a:gd name="connsiteX1" fmla="*/ 695325 w 3838575"/>
              <a:gd name="connsiteY1" fmla="*/ 0 h 1162050"/>
              <a:gd name="connsiteX2" fmla="*/ 3838575 w 3838575"/>
              <a:gd name="connsiteY2" fmla="*/ 0 h 1162050"/>
              <a:gd name="connsiteX3" fmla="*/ 3838575 w 3838575"/>
              <a:gd name="connsiteY3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8575" h="1162050">
                <a:moveTo>
                  <a:pt x="0" y="1162050"/>
                </a:moveTo>
                <a:lnTo>
                  <a:pt x="695325" y="0"/>
                </a:lnTo>
                <a:lnTo>
                  <a:pt x="3838575" y="0"/>
                </a:lnTo>
                <a:lnTo>
                  <a:pt x="3838575" y="1162050"/>
                </a:lnTo>
              </a:path>
            </a:pathLst>
          </a:custGeom>
          <a:noFill/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286500" y="4391025"/>
            <a:ext cx="2409825" cy="504825"/>
          </a:xfrm>
          <a:custGeom>
            <a:avLst/>
            <a:gdLst>
              <a:gd name="connsiteX0" fmla="*/ 0 w 2409825"/>
              <a:gd name="connsiteY0" fmla="*/ 504825 h 504825"/>
              <a:gd name="connsiteX1" fmla="*/ 180975 w 2409825"/>
              <a:gd name="connsiteY1" fmla="*/ 0 h 504825"/>
              <a:gd name="connsiteX2" fmla="*/ 2409825 w 2409825"/>
              <a:gd name="connsiteY2" fmla="*/ 0 h 504825"/>
              <a:gd name="connsiteX3" fmla="*/ 2409825 w 2409825"/>
              <a:gd name="connsiteY3" fmla="*/ 41910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9825" h="504825">
                <a:moveTo>
                  <a:pt x="0" y="504825"/>
                </a:moveTo>
                <a:lnTo>
                  <a:pt x="180975" y="0"/>
                </a:lnTo>
                <a:lnTo>
                  <a:pt x="2409825" y="0"/>
                </a:lnTo>
                <a:lnTo>
                  <a:pt x="2409825" y="419100"/>
                </a:lnTo>
              </a:path>
            </a:pathLst>
          </a:custGeom>
          <a:noFill/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552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685881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스테이터의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구성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781" y="1309986"/>
            <a:ext cx="885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로터의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자기장이 회전하면 교류 전기를 발생시키는 코일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598" y="2509840"/>
            <a:ext cx="4959739" cy="4082032"/>
          </a:xfrm>
          <a:prstGeom prst="rect">
            <a:avLst/>
          </a:prstGeom>
        </p:spPr>
      </p:pic>
      <p:sp>
        <p:nvSpPr>
          <p:cNvPr id="14" name="자유형 13"/>
          <p:cNvSpPr/>
          <p:nvPr/>
        </p:nvSpPr>
        <p:spPr>
          <a:xfrm>
            <a:off x="4225643" y="3098045"/>
            <a:ext cx="968991" cy="13648"/>
          </a:xfrm>
          <a:custGeom>
            <a:avLst/>
            <a:gdLst>
              <a:gd name="connsiteX0" fmla="*/ 0 w 968991"/>
              <a:gd name="connsiteY0" fmla="*/ 0 h 13648"/>
              <a:gd name="connsiteX1" fmla="*/ 0 w 968991"/>
              <a:gd name="connsiteY1" fmla="*/ 0 h 13648"/>
              <a:gd name="connsiteX2" fmla="*/ 968991 w 968991"/>
              <a:gd name="connsiteY2" fmla="*/ 0 h 13648"/>
              <a:gd name="connsiteX3" fmla="*/ 955344 w 968991"/>
              <a:gd name="connsiteY3" fmla="*/ 13648 h 1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8991" h="13648">
                <a:moveTo>
                  <a:pt x="0" y="0"/>
                </a:moveTo>
                <a:lnTo>
                  <a:pt x="0" y="0"/>
                </a:lnTo>
                <a:lnTo>
                  <a:pt x="968991" y="0"/>
                </a:lnTo>
                <a:lnTo>
                  <a:pt x="955344" y="13648"/>
                </a:lnTo>
              </a:path>
            </a:pathLst>
          </a:custGeom>
          <a:noFill/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4599833" y="4012445"/>
            <a:ext cx="968991" cy="13648"/>
          </a:xfrm>
          <a:custGeom>
            <a:avLst/>
            <a:gdLst>
              <a:gd name="connsiteX0" fmla="*/ 0 w 968991"/>
              <a:gd name="connsiteY0" fmla="*/ 0 h 13648"/>
              <a:gd name="connsiteX1" fmla="*/ 0 w 968991"/>
              <a:gd name="connsiteY1" fmla="*/ 0 h 13648"/>
              <a:gd name="connsiteX2" fmla="*/ 968991 w 968991"/>
              <a:gd name="connsiteY2" fmla="*/ 0 h 13648"/>
              <a:gd name="connsiteX3" fmla="*/ 955344 w 968991"/>
              <a:gd name="connsiteY3" fmla="*/ 13648 h 1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8991" h="13648">
                <a:moveTo>
                  <a:pt x="0" y="0"/>
                </a:moveTo>
                <a:lnTo>
                  <a:pt x="0" y="0"/>
                </a:lnTo>
                <a:lnTo>
                  <a:pt x="968991" y="0"/>
                </a:lnTo>
                <a:lnTo>
                  <a:pt x="955344" y="13648"/>
                </a:lnTo>
              </a:path>
            </a:pathLst>
          </a:custGeom>
          <a:noFill/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4354173" y="5363573"/>
            <a:ext cx="968991" cy="13648"/>
          </a:xfrm>
          <a:custGeom>
            <a:avLst/>
            <a:gdLst>
              <a:gd name="connsiteX0" fmla="*/ 0 w 968991"/>
              <a:gd name="connsiteY0" fmla="*/ 0 h 13648"/>
              <a:gd name="connsiteX1" fmla="*/ 0 w 968991"/>
              <a:gd name="connsiteY1" fmla="*/ 0 h 13648"/>
              <a:gd name="connsiteX2" fmla="*/ 968991 w 968991"/>
              <a:gd name="connsiteY2" fmla="*/ 0 h 13648"/>
              <a:gd name="connsiteX3" fmla="*/ 955344 w 968991"/>
              <a:gd name="connsiteY3" fmla="*/ 13648 h 1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8991" h="13648">
                <a:moveTo>
                  <a:pt x="0" y="0"/>
                </a:moveTo>
                <a:lnTo>
                  <a:pt x="0" y="0"/>
                </a:lnTo>
                <a:lnTo>
                  <a:pt x="968991" y="0"/>
                </a:lnTo>
                <a:lnTo>
                  <a:pt x="955344" y="13648"/>
                </a:lnTo>
              </a:path>
            </a:pathLst>
          </a:custGeom>
          <a:noFill/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4562125" y="4658050"/>
            <a:ext cx="968991" cy="13648"/>
          </a:xfrm>
          <a:custGeom>
            <a:avLst/>
            <a:gdLst>
              <a:gd name="connsiteX0" fmla="*/ 0 w 968991"/>
              <a:gd name="connsiteY0" fmla="*/ 0 h 13648"/>
              <a:gd name="connsiteX1" fmla="*/ 0 w 968991"/>
              <a:gd name="connsiteY1" fmla="*/ 0 h 13648"/>
              <a:gd name="connsiteX2" fmla="*/ 968991 w 968991"/>
              <a:gd name="connsiteY2" fmla="*/ 0 h 13648"/>
              <a:gd name="connsiteX3" fmla="*/ 955344 w 968991"/>
              <a:gd name="connsiteY3" fmla="*/ 13648 h 1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8991" h="13648">
                <a:moveTo>
                  <a:pt x="0" y="0"/>
                </a:moveTo>
                <a:lnTo>
                  <a:pt x="0" y="0"/>
                </a:lnTo>
                <a:lnTo>
                  <a:pt x="968991" y="0"/>
                </a:lnTo>
                <a:lnTo>
                  <a:pt x="955344" y="13648"/>
                </a:lnTo>
              </a:path>
            </a:pathLst>
          </a:custGeom>
          <a:noFill/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758" b="98485" l="0" r="9455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613" y="2145306"/>
            <a:ext cx="4520364" cy="40591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55658" y="214050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철심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3343701" y="2538487"/>
            <a:ext cx="95535" cy="232012"/>
          </a:xfrm>
          <a:custGeom>
            <a:avLst/>
            <a:gdLst>
              <a:gd name="connsiteX0" fmla="*/ 95535 w 95535"/>
              <a:gd name="connsiteY0" fmla="*/ 232012 h 232012"/>
              <a:gd name="connsiteX1" fmla="*/ 0 w 95535"/>
              <a:gd name="connsiteY1" fmla="*/ 0 h 232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535" h="232012">
                <a:moveTo>
                  <a:pt x="95535" y="232012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2142699" y="5418164"/>
            <a:ext cx="259307" cy="327547"/>
          </a:xfrm>
          <a:custGeom>
            <a:avLst/>
            <a:gdLst>
              <a:gd name="connsiteX0" fmla="*/ 259307 w 259307"/>
              <a:gd name="connsiteY0" fmla="*/ 0 h 327547"/>
              <a:gd name="connsiteX1" fmla="*/ 0 w 259307"/>
              <a:gd name="connsiteY1" fmla="*/ 327547 h 32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307" h="327547">
                <a:moveTo>
                  <a:pt x="259307" y="0"/>
                </a:moveTo>
                <a:lnTo>
                  <a:pt x="0" y="327547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55401" y="574659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스테이터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코일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9280478" y="3248170"/>
            <a:ext cx="968991" cy="0"/>
          </a:xfrm>
          <a:custGeom>
            <a:avLst/>
            <a:gdLst>
              <a:gd name="connsiteX0" fmla="*/ 0 w 968991"/>
              <a:gd name="connsiteY0" fmla="*/ 0 h 0"/>
              <a:gd name="connsiteX1" fmla="*/ 968991 w 9689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8991">
                <a:moveTo>
                  <a:pt x="0" y="0"/>
                </a:moveTo>
                <a:lnTo>
                  <a:pt x="968991" y="0"/>
                </a:lnTo>
              </a:path>
            </a:pathLst>
          </a:custGeom>
          <a:noFill/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0" y="0"/>
            <a:ext cx="12192000" cy="552450"/>
            <a:chOff x="0" y="0"/>
            <a:chExt cx="12192000" cy="55245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2000" cy="55245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0475825" y="76591"/>
              <a:ext cx="1643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ALTERNATOR</a:t>
              </a:r>
              <a:endPara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4207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513" y="752089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스테이터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교류 전압 점검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777053" y="5498881"/>
            <a:ext cx="1926867" cy="96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12V</a:t>
            </a:r>
          </a:p>
          <a:p>
            <a:pPr algn="ctr"/>
            <a:r>
              <a:rPr lang="ko-KR" altLang="en-US" dirty="0" smtClean="0"/>
              <a:t>배터리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936682" y="5247677"/>
            <a:ext cx="358685" cy="2512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193982" y="5247677"/>
            <a:ext cx="358685" cy="2512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1653" y="1364853"/>
            <a:ext cx="6827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로터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코일의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슬립링에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+ / -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전원을 연결한다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indent="-457200">
              <a:buAutoNum type="arabicParenR"/>
            </a:pP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로터를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회전 시킨다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457200" indent="-457200">
              <a:buAutoNum type="arabicParenR"/>
            </a:pP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스테이터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코일에 교류 전압이 발생한다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0" y="0"/>
            <a:ext cx="12192000" cy="552450"/>
            <a:chOff x="0" y="0"/>
            <a:chExt cx="12192000" cy="55245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55245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0475825" y="76591"/>
              <a:ext cx="1643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ALTERNATOR</a:t>
              </a:r>
              <a:endPara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831312" y="5841242"/>
            <a:ext cx="545911" cy="3138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50159" y="6155139"/>
            <a:ext cx="1708216" cy="4094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81919" y="4067034"/>
            <a:ext cx="1850395" cy="8052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1312" y="3316406"/>
            <a:ext cx="5459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831312" y="3270091"/>
            <a:ext cx="545911" cy="8153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31312" y="3362125"/>
            <a:ext cx="545911" cy="2438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831312" y="3725203"/>
            <a:ext cx="545911" cy="2438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2787538" y="4018935"/>
            <a:ext cx="948979" cy="848033"/>
          </a:xfrm>
          <a:custGeom>
            <a:avLst/>
            <a:gdLst>
              <a:gd name="connsiteX0" fmla="*/ 929170 w 948979"/>
              <a:gd name="connsiteY0" fmla="*/ 848033 h 848033"/>
              <a:gd name="connsiteX1" fmla="*/ 921796 w 948979"/>
              <a:gd name="connsiteY1" fmla="*/ 353962 h 848033"/>
              <a:gd name="connsiteX2" fmla="*/ 870177 w 948979"/>
              <a:gd name="connsiteY2" fmla="*/ 258097 h 848033"/>
              <a:gd name="connsiteX3" fmla="*/ 855428 w 948979"/>
              <a:gd name="connsiteY3" fmla="*/ 243349 h 848033"/>
              <a:gd name="connsiteX4" fmla="*/ 818557 w 948979"/>
              <a:gd name="connsiteY4" fmla="*/ 235975 h 848033"/>
              <a:gd name="connsiteX5" fmla="*/ 752190 w 948979"/>
              <a:gd name="connsiteY5" fmla="*/ 221226 h 848033"/>
              <a:gd name="connsiteX6" fmla="*/ 398228 w 948979"/>
              <a:gd name="connsiteY6" fmla="*/ 228600 h 848033"/>
              <a:gd name="connsiteX7" fmla="*/ 317112 w 948979"/>
              <a:gd name="connsiteY7" fmla="*/ 235975 h 848033"/>
              <a:gd name="connsiteX8" fmla="*/ 81138 w 948979"/>
              <a:gd name="connsiteY8" fmla="*/ 184355 h 848033"/>
              <a:gd name="connsiteX9" fmla="*/ 29519 w 948979"/>
              <a:gd name="connsiteY9" fmla="*/ 125362 h 848033"/>
              <a:gd name="connsiteX10" fmla="*/ 14770 w 948979"/>
              <a:gd name="connsiteY10" fmla="*/ 110613 h 848033"/>
              <a:gd name="connsiteX11" fmla="*/ 7396 w 948979"/>
              <a:gd name="connsiteY11" fmla="*/ 88491 h 848033"/>
              <a:gd name="connsiteX12" fmla="*/ 22 w 948979"/>
              <a:gd name="connsiteY12" fmla="*/ 0 h 84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8979" h="848033">
                <a:moveTo>
                  <a:pt x="929170" y="848033"/>
                </a:moveTo>
                <a:cubicBezTo>
                  <a:pt x="959592" y="665520"/>
                  <a:pt x="953280" y="721271"/>
                  <a:pt x="921796" y="353962"/>
                </a:cubicBezTo>
                <a:cubicBezTo>
                  <a:pt x="919256" y="324330"/>
                  <a:pt x="890605" y="282610"/>
                  <a:pt x="870177" y="258097"/>
                </a:cubicBezTo>
                <a:cubicBezTo>
                  <a:pt x="865726" y="252756"/>
                  <a:pt x="861818" y="246088"/>
                  <a:pt x="855428" y="243349"/>
                </a:cubicBezTo>
                <a:cubicBezTo>
                  <a:pt x="843908" y="238412"/>
                  <a:pt x="830812" y="238601"/>
                  <a:pt x="818557" y="235975"/>
                </a:cubicBezTo>
                <a:lnTo>
                  <a:pt x="752190" y="221226"/>
                </a:lnTo>
                <a:lnTo>
                  <a:pt x="398228" y="228600"/>
                </a:lnTo>
                <a:cubicBezTo>
                  <a:pt x="371093" y="229520"/>
                  <a:pt x="344002" y="239727"/>
                  <a:pt x="317112" y="235975"/>
                </a:cubicBezTo>
                <a:cubicBezTo>
                  <a:pt x="237367" y="224848"/>
                  <a:pt x="159796" y="201562"/>
                  <a:pt x="81138" y="184355"/>
                </a:cubicBezTo>
                <a:cubicBezTo>
                  <a:pt x="63932" y="164691"/>
                  <a:pt x="46999" y="144784"/>
                  <a:pt x="29519" y="125362"/>
                </a:cubicBezTo>
                <a:cubicBezTo>
                  <a:pt x="24868" y="120194"/>
                  <a:pt x="18347" y="116575"/>
                  <a:pt x="14770" y="110613"/>
                </a:cubicBezTo>
                <a:cubicBezTo>
                  <a:pt x="10771" y="103948"/>
                  <a:pt x="9854" y="95865"/>
                  <a:pt x="7396" y="88491"/>
                </a:cubicBezTo>
                <a:cubicBezTo>
                  <a:pt x="-792" y="14794"/>
                  <a:pt x="22" y="44382"/>
                  <a:pt x="22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2713818" y="4505632"/>
            <a:ext cx="1283110" cy="376084"/>
          </a:xfrm>
          <a:custGeom>
            <a:avLst/>
            <a:gdLst>
              <a:gd name="connsiteX0" fmla="*/ 1260987 w 1283110"/>
              <a:gd name="connsiteY0" fmla="*/ 376084 h 376084"/>
              <a:gd name="connsiteX1" fmla="*/ 1283110 w 1283110"/>
              <a:gd name="connsiteY1" fmla="*/ 294968 h 376084"/>
              <a:gd name="connsiteX2" fmla="*/ 1275736 w 1283110"/>
              <a:gd name="connsiteY2" fmla="*/ 88491 h 376084"/>
              <a:gd name="connsiteX3" fmla="*/ 1260987 w 1283110"/>
              <a:gd name="connsiteY3" fmla="*/ 58994 h 376084"/>
              <a:gd name="connsiteX4" fmla="*/ 1201994 w 1283110"/>
              <a:gd name="connsiteY4" fmla="*/ 14749 h 376084"/>
              <a:gd name="connsiteX5" fmla="*/ 1128252 w 1283110"/>
              <a:gd name="connsiteY5" fmla="*/ 0 h 376084"/>
              <a:gd name="connsiteX6" fmla="*/ 892277 w 1283110"/>
              <a:gd name="connsiteY6" fmla="*/ 14749 h 376084"/>
              <a:gd name="connsiteX7" fmla="*/ 796413 w 1283110"/>
              <a:gd name="connsiteY7" fmla="*/ 58994 h 376084"/>
              <a:gd name="connsiteX8" fmla="*/ 730045 w 1283110"/>
              <a:gd name="connsiteY8" fmla="*/ 88491 h 376084"/>
              <a:gd name="connsiteX9" fmla="*/ 678426 w 1283110"/>
              <a:gd name="connsiteY9" fmla="*/ 140110 h 376084"/>
              <a:gd name="connsiteX10" fmla="*/ 604684 w 1283110"/>
              <a:gd name="connsiteY10" fmla="*/ 206478 h 376084"/>
              <a:gd name="connsiteX11" fmla="*/ 545690 w 1283110"/>
              <a:gd name="connsiteY11" fmla="*/ 235974 h 376084"/>
              <a:gd name="connsiteX12" fmla="*/ 471948 w 1283110"/>
              <a:gd name="connsiteY12" fmla="*/ 280220 h 376084"/>
              <a:gd name="connsiteX13" fmla="*/ 412955 w 1283110"/>
              <a:gd name="connsiteY13" fmla="*/ 302342 h 376084"/>
              <a:gd name="connsiteX14" fmla="*/ 258097 w 1283110"/>
              <a:gd name="connsiteY14" fmla="*/ 339213 h 376084"/>
              <a:gd name="connsiteX15" fmla="*/ 73742 w 1283110"/>
              <a:gd name="connsiteY15" fmla="*/ 331839 h 376084"/>
              <a:gd name="connsiteX16" fmla="*/ 51619 w 1283110"/>
              <a:gd name="connsiteY16" fmla="*/ 324465 h 376084"/>
              <a:gd name="connsiteX17" fmla="*/ 36871 w 1283110"/>
              <a:gd name="connsiteY17" fmla="*/ 309716 h 376084"/>
              <a:gd name="connsiteX18" fmla="*/ 7374 w 1283110"/>
              <a:gd name="connsiteY18" fmla="*/ 258097 h 376084"/>
              <a:gd name="connsiteX19" fmla="*/ 0 w 1283110"/>
              <a:gd name="connsiteY19" fmla="*/ 235974 h 376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83110" h="376084">
                <a:moveTo>
                  <a:pt x="1260987" y="376084"/>
                </a:moveTo>
                <a:cubicBezTo>
                  <a:pt x="1272834" y="346467"/>
                  <a:pt x="1283110" y="328396"/>
                  <a:pt x="1283110" y="294968"/>
                </a:cubicBezTo>
                <a:cubicBezTo>
                  <a:pt x="1283110" y="226098"/>
                  <a:pt x="1282164" y="157060"/>
                  <a:pt x="1275736" y="88491"/>
                </a:cubicBezTo>
                <a:cubicBezTo>
                  <a:pt x="1274710" y="77546"/>
                  <a:pt x="1267583" y="67788"/>
                  <a:pt x="1260987" y="58994"/>
                </a:cubicBezTo>
                <a:cubicBezTo>
                  <a:pt x="1246425" y="39578"/>
                  <a:pt x="1225975" y="21601"/>
                  <a:pt x="1201994" y="14749"/>
                </a:cubicBezTo>
                <a:cubicBezTo>
                  <a:pt x="1177891" y="7862"/>
                  <a:pt x="1152833" y="4916"/>
                  <a:pt x="1128252" y="0"/>
                </a:cubicBezTo>
                <a:cubicBezTo>
                  <a:pt x="1049594" y="4916"/>
                  <a:pt x="970297" y="3603"/>
                  <a:pt x="892277" y="14749"/>
                </a:cubicBezTo>
                <a:cubicBezTo>
                  <a:pt x="825869" y="24236"/>
                  <a:pt x="835354" y="37360"/>
                  <a:pt x="796413" y="58994"/>
                </a:cubicBezTo>
                <a:cubicBezTo>
                  <a:pt x="758019" y="80324"/>
                  <a:pt x="761775" y="77913"/>
                  <a:pt x="730045" y="88491"/>
                </a:cubicBezTo>
                <a:cubicBezTo>
                  <a:pt x="688259" y="144205"/>
                  <a:pt x="730045" y="94226"/>
                  <a:pt x="678426" y="140110"/>
                </a:cubicBezTo>
                <a:cubicBezTo>
                  <a:pt x="648529" y="166685"/>
                  <a:pt x="638734" y="185525"/>
                  <a:pt x="604684" y="206478"/>
                </a:cubicBezTo>
                <a:cubicBezTo>
                  <a:pt x="585960" y="218000"/>
                  <a:pt x="564909" y="225297"/>
                  <a:pt x="545690" y="235974"/>
                </a:cubicBezTo>
                <a:cubicBezTo>
                  <a:pt x="520631" y="249895"/>
                  <a:pt x="497587" y="267400"/>
                  <a:pt x="471948" y="280220"/>
                </a:cubicBezTo>
                <a:cubicBezTo>
                  <a:pt x="453164" y="289612"/>
                  <a:pt x="432879" y="295701"/>
                  <a:pt x="412955" y="302342"/>
                </a:cubicBezTo>
                <a:cubicBezTo>
                  <a:pt x="312277" y="335901"/>
                  <a:pt x="341891" y="328739"/>
                  <a:pt x="258097" y="339213"/>
                </a:cubicBezTo>
                <a:cubicBezTo>
                  <a:pt x="196645" y="336755"/>
                  <a:pt x="135087" y="336221"/>
                  <a:pt x="73742" y="331839"/>
                </a:cubicBezTo>
                <a:cubicBezTo>
                  <a:pt x="65989" y="331285"/>
                  <a:pt x="58284" y="328464"/>
                  <a:pt x="51619" y="324465"/>
                </a:cubicBezTo>
                <a:cubicBezTo>
                  <a:pt x="45657" y="320888"/>
                  <a:pt x="41214" y="315145"/>
                  <a:pt x="36871" y="309716"/>
                </a:cubicBezTo>
                <a:cubicBezTo>
                  <a:pt x="25478" y="295474"/>
                  <a:pt x="14361" y="274400"/>
                  <a:pt x="7374" y="258097"/>
                </a:cubicBezTo>
                <a:cubicBezTo>
                  <a:pt x="4312" y="250952"/>
                  <a:pt x="0" y="235974"/>
                  <a:pt x="0" y="23597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6231308" y="4584353"/>
            <a:ext cx="825910" cy="704650"/>
          </a:xfrm>
          <a:custGeom>
            <a:avLst/>
            <a:gdLst>
              <a:gd name="connsiteX0" fmla="*/ 0 w 825910"/>
              <a:gd name="connsiteY0" fmla="*/ 267866 h 704650"/>
              <a:gd name="connsiteX1" fmla="*/ 22123 w 825910"/>
              <a:gd name="connsiteY1" fmla="*/ 223621 h 704650"/>
              <a:gd name="connsiteX2" fmla="*/ 36871 w 825910"/>
              <a:gd name="connsiteY2" fmla="*/ 172002 h 704650"/>
              <a:gd name="connsiteX3" fmla="*/ 51620 w 825910"/>
              <a:gd name="connsiteY3" fmla="*/ 142505 h 704650"/>
              <a:gd name="connsiteX4" fmla="*/ 110613 w 825910"/>
              <a:gd name="connsiteY4" fmla="*/ 61389 h 704650"/>
              <a:gd name="connsiteX5" fmla="*/ 147484 w 825910"/>
              <a:gd name="connsiteY5" fmla="*/ 39266 h 704650"/>
              <a:gd name="connsiteX6" fmla="*/ 213852 w 825910"/>
              <a:gd name="connsiteY6" fmla="*/ 17144 h 704650"/>
              <a:gd name="connsiteX7" fmla="*/ 228600 w 825910"/>
              <a:gd name="connsiteY7" fmla="*/ 2395 h 704650"/>
              <a:gd name="connsiteX8" fmla="*/ 523568 w 825910"/>
              <a:gd name="connsiteY8" fmla="*/ 31892 h 704650"/>
              <a:gd name="connsiteX9" fmla="*/ 626807 w 825910"/>
              <a:gd name="connsiteY9" fmla="*/ 142505 h 704650"/>
              <a:gd name="connsiteX10" fmla="*/ 648929 w 825910"/>
              <a:gd name="connsiteY10" fmla="*/ 179376 h 704650"/>
              <a:gd name="connsiteX11" fmla="*/ 671052 w 825910"/>
              <a:gd name="connsiteY11" fmla="*/ 253118 h 704650"/>
              <a:gd name="connsiteX12" fmla="*/ 685800 w 825910"/>
              <a:gd name="connsiteY12" fmla="*/ 282615 h 704650"/>
              <a:gd name="connsiteX13" fmla="*/ 700549 w 825910"/>
              <a:gd name="connsiteY13" fmla="*/ 326860 h 704650"/>
              <a:gd name="connsiteX14" fmla="*/ 715297 w 825910"/>
              <a:gd name="connsiteY14" fmla="*/ 444847 h 704650"/>
              <a:gd name="connsiteX15" fmla="*/ 722671 w 825910"/>
              <a:gd name="connsiteY15" fmla="*/ 511215 h 704650"/>
              <a:gd name="connsiteX16" fmla="*/ 744794 w 825910"/>
              <a:gd name="connsiteY16" fmla="*/ 562834 h 704650"/>
              <a:gd name="connsiteX17" fmla="*/ 766917 w 825910"/>
              <a:gd name="connsiteY17" fmla="*/ 621828 h 704650"/>
              <a:gd name="connsiteX18" fmla="*/ 796413 w 825910"/>
              <a:gd name="connsiteY18" fmla="*/ 666073 h 704650"/>
              <a:gd name="connsiteX19" fmla="*/ 811162 w 825910"/>
              <a:gd name="connsiteY19" fmla="*/ 702944 h 704650"/>
              <a:gd name="connsiteX20" fmla="*/ 825910 w 825910"/>
              <a:gd name="connsiteY20" fmla="*/ 702944 h 70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25910" h="704650">
                <a:moveTo>
                  <a:pt x="0" y="267866"/>
                </a:moveTo>
                <a:cubicBezTo>
                  <a:pt x="7374" y="253118"/>
                  <a:pt x="15999" y="238931"/>
                  <a:pt x="22123" y="223621"/>
                </a:cubicBezTo>
                <a:cubicBezTo>
                  <a:pt x="59536" y="130090"/>
                  <a:pt x="4700" y="247066"/>
                  <a:pt x="36871" y="172002"/>
                </a:cubicBezTo>
                <a:cubicBezTo>
                  <a:pt x="41201" y="161898"/>
                  <a:pt x="46356" y="152156"/>
                  <a:pt x="51620" y="142505"/>
                </a:cubicBezTo>
                <a:cubicBezTo>
                  <a:pt x="72086" y="104984"/>
                  <a:pt x="78281" y="86537"/>
                  <a:pt x="110613" y="61389"/>
                </a:cubicBezTo>
                <a:cubicBezTo>
                  <a:pt x="121927" y="52589"/>
                  <a:pt x="134310" y="44912"/>
                  <a:pt x="147484" y="39266"/>
                </a:cubicBezTo>
                <a:cubicBezTo>
                  <a:pt x="168918" y="30080"/>
                  <a:pt x="213852" y="17144"/>
                  <a:pt x="213852" y="17144"/>
                </a:cubicBezTo>
                <a:cubicBezTo>
                  <a:pt x="218768" y="12228"/>
                  <a:pt x="221647" y="2395"/>
                  <a:pt x="228600" y="2395"/>
                </a:cubicBezTo>
                <a:cubicBezTo>
                  <a:pt x="461151" y="2395"/>
                  <a:pt x="412642" y="-12477"/>
                  <a:pt x="523568" y="31892"/>
                </a:cubicBezTo>
                <a:cubicBezTo>
                  <a:pt x="560659" y="68984"/>
                  <a:pt x="594603" y="100640"/>
                  <a:pt x="626807" y="142505"/>
                </a:cubicBezTo>
                <a:cubicBezTo>
                  <a:pt x="635546" y="153865"/>
                  <a:pt x="641555" y="167086"/>
                  <a:pt x="648929" y="179376"/>
                </a:cubicBezTo>
                <a:cubicBezTo>
                  <a:pt x="656172" y="208346"/>
                  <a:pt x="659085" y="223200"/>
                  <a:pt x="671052" y="253118"/>
                </a:cubicBezTo>
                <a:cubicBezTo>
                  <a:pt x="675135" y="263325"/>
                  <a:pt x="681717" y="272408"/>
                  <a:pt x="685800" y="282615"/>
                </a:cubicBezTo>
                <a:cubicBezTo>
                  <a:pt x="691574" y="297049"/>
                  <a:pt x="695633" y="312112"/>
                  <a:pt x="700549" y="326860"/>
                </a:cubicBezTo>
                <a:cubicBezTo>
                  <a:pt x="705465" y="366189"/>
                  <a:pt x="710575" y="405494"/>
                  <a:pt x="715297" y="444847"/>
                </a:cubicBezTo>
                <a:cubicBezTo>
                  <a:pt x="717949" y="466947"/>
                  <a:pt x="717272" y="489621"/>
                  <a:pt x="722671" y="511215"/>
                </a:cubicBezTo>
                <a:cubicBezTo>
                  <a:pt x="727211" y="529376"/>
                  <a:pt x="737841" y="545453"/>
                  <a:pt x="744794" y="562834"/>
                </a:cubicBezTo>
                <a:cubicBezTo>
                  <a:pt x="752594" y="582334"/>
                  <a:pt x="757525" y="603043"/>
                  <a:pt x="766917" y="621828"/>
                </a:cubicBezTo>
                <a:cubicBezTo>
                  <a:pt x="774844" y="637682"/>
                  <a:pt x="787925" y="650512"/>
                  <a:pt x="796413" y="666073"/>
                </a:cubicBezTo>
                <a:cubicBezTo>
                  <a:pt x="802752" y="677694"/>
                  <a:pt x="802893" y="692608"/>
                  <a:pt x="811162" y="702944"/>
                </a:cubicBezTo>
                <a:cubicBezTo>
                  <a:pt x="814233" y="706783"/>
                  <a:pt x="820994" y="702944"/>
                  <a:pt x="825910" y="702944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6430412" y="4734232"/>
            <a:ext cx="995516" cy="479351"/>
          </a:xfrm>
          <a:custGeom>
            <a:avLst/>
            <a:gdLst>
              <a:gd name="connsiteX0" fmla="*/ 0 w 995516"/>
              <a:gd name="connsiteY0" fmla="*/ 125362 h 479351"/>
              <a:gd name="connsiteX1" fmla="*/ 29496 w 995516"/>
              <a:gd name="connsiteY1" fmla="*/ 88491 h 479351"/>
              <a:gd name="connsiteX2" fmla="*/ 125361 w 995516"/>
              <a:gd name="connsiteY2" fmla="*/ 29497 h 479351"/>
              <a:gd name="connsiteX3" fmla="*/ 169606 w 995516"/>
              <a:gd name="connsiteY3" fmla="*/ 22123 h 479351"/>
              <a:gd name="connsiteX4" fmla="*/ 199103 w 995516"/>
              <a:gd name="connsiteY4" fmla="*/ 14749 h 479351"/>
              <a:gd name="connsiteX5" fmla="*/ 265471 w 995516"/>
              <a:gd name="connsiteY5" fmla="*/ 7374 h 479351"/>
              <a:gd name="connsiteX6" fmla="*/ 317090 w 995516"/>
              <a:gd name="connsiteY6" fmla="*/ 0 h 479351"/>
              <a:gd name="connsiteX7" fmla="*/ 523567 w 995516"/>
              <a:gd name="connsiteY7" fmla="*/ 7374 h 479351"/>
              <a:gd name="connsiteX8" fmla="*/ 560438 w 995516"/>
              <a:gd name="connsiteY8" fmla="*/ 22123 h 479351"/>
              <a:gd name="connsiteX9" fmla="*/ 626806 w 995516"/>
              <a:gd name="connsiteY9" fmla="*/ 51620 h 479351"/>
              <a:gd name="connsiteX10" fmla="*/ 678425 w 995516"/>
              <a:gd name="connsiteY10" fmla="*/ 88491 h 479351"/>
              <a:gd name="connsiteX11" fmla="*/ 759542 w 995516"/>
              <a:gd name="connsiteY11" fmla="*/ 147484 h 479351"/>
              <a:gd name="connsiteX12" fmla="*/ 862780 w 995516"/>
              <a:gd name="connsiteY12" fmla="*/ 287594 h 479351"/>
              <a:gd name="connsiteX13" fmla="*/ 877529 w 995516"/>
              <a:gd name="connsiteY13" fmla="*/ 302342 h 479351"/>
              <a:gd name="connsiteX14" fmla="*/ 943896 w 995516"/>
              <a:gd name="connsiteY14" fmla="*/ 405581 h 479351"/>
              <a:gd name="connsiteX15" fmla="*/ 966019 w 995516"/>
              <a:gd name="connsiteY15" fmla="*/ 457200 h 479351"/>
              <a:gd name="connsiteX16" fmla="*/ 995516 w 995516"/>
              <a:gd name="connsiteY16" fmla="*/ 479323 h 47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5516" h="479351">
                <a:moveTo>
                  <a:pt x="0" y="125362"/>
                </a:moveTo>
                <a:cubicBezTo>
                  <a:pt x="9832" y="113072"/>
                  <a:pt x="17797" y="99020"/>
                  <a:pt x="29496" y="88491"/>
                </a:cubicBezTo>
                <a:cubicBezTo>
                  <a:pt x="41007" y="78131"/>
                  <a:pt x="113385" y="34103"/>
                  <a:pt x="125361" y="29497"/>
                </a:cubicBezTo>
                <a:cubicBezTo>
                  <a:pt x="139316" y="24130"/>
                  <a:pt x="154945" y="25055"/>
                  <a:pt x="169606" y="22123"/>
                </a:cubicBezTo>
                <a:cubicBezTo>
                  <a:pt x="179544" y="20135"/>
                  <a:pt x="189086" y="16290"/>
                  <a:pt x="199103" y="14749"/>
                </a:cubicBezTo>
                <a:cubicBezTo>
                  <a:pt x="221103" y="11364"/>
                  <a:pt x="243384" y="10135"/>
                  <a:pt x="265471" y="7374"/>
                </a:cubicBezTo>
                <a:cubicBezTo>
                  <a:pt x="282718" y="5218"/>
                  <a:pt x="299884" y="2458"/>
                  <a:pt x="317090" y="0"/>
                </a:cubicBezTo>
                <a:cubicBezTo>
                  <a:pt x="385916" y="2458"/>
                  <a:pt x="454980" y="1139"/>
                  <a:pt x="523567" y="7374"/>
                </a:cubicBezTo>
                <a:cubicBezTo>
                  <a:pt x="536750" y="8572"/>
                  <a:pt x="548271" y="16909"/>
                  <a:pt x="560438" y="22123"/>
                </a:cubicBezTo>
                <a:cubicBezTo>
                  <a:pt x="582690" y="31660"/>
                  <a:pt x="605153" y="40793"/>
                  <a:pt x="626806" y="51620"/>
                </a:cubicBezTo>
                <a:cubicBezTo>
                  <a:pt x="638802" y="57618"/>
                  <a:pt x="670063" y="82637"/>
                  <a:pt x="678425" y="88491"/>
                </a:cubicBezTo>
                <a:cubicBezTo>
                  <a:pt x="699449" y="103208"/>
                  <a:pt x="741078" y="127789"/>
                  <a:pt x="759542" y="147484"/>
                </a:cubicBezTo>
                <a:cubicBezTo>
                  <a:pt x="873648" y="269198"/>
                  <a:pt x="799947" y="193347"/>
                  <a:pt x="862780" y="287594"/>
                </a:cubicBezTo>
                <a:cubicBezTo>
                  <a:pt x="866637" y="293379"/>
                  <a:pt x="873261" y="296854"/>
                  <a:pt x="877529" y="302342"/>
                </a:cubicBezTo>
                <a:cubicBezTo>
                  <a:pt x="903244" y="335404"/>
                  <a:pt x="925159" y="368108"/>
                  <a:pt x="943896" y="405581"/>
                </a:cubicBezTo>
                <a:cubicBezTo>
                  <a:pt x="959940" y="437668"/>
                  <a:pt x="940452" y="421406"/>
                  <a:pt x="966019" y="457200"/>
                </a:cubicBezTo>
                <a:cubicBezTo>
                  <a:pt x="983062" y="481061"/>
                  <a:pt x="979320" y="479323"/>
                  <a:pt x="995516" y="47932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/>
          <p:cNvSpPr/>
          <p:nvPr/>
        </p:nvSpPr>
        <p:spPr>
          <a:xfrm rot="5400000">
            <a:off x="4140915" y="6155140"/>
            <a:ext cx="491440" cy="40943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/>
          <p:cNvSpPr/>
          <p:nvPr/>
        </p:nvSpPr>
        <p:spPr>
          <a:xfrm rot="16200000">
            <a:off x="5576180" y="6170143"/>
            <a:ext cx="491440" cy="409433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4274782" y="4067033"/>
            <a:ext cx="539086" cy="490164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4896139" y="4067033"/>
            <a:ext cx="539086" cy="490164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/>
          <p:cNvSpPr/>
          <p:nvPr/>
        </p:nvSpPr>
        <p:spPr>
          <a:xfrm rot="10800000">
            <a:off x="5510672" y="4067033"/>
            <a:ext cx="539086" cy="490164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/>
          <p:cNvSpPr/>
          <p:nvPr/>
        </p:nvSpPr>
        <p:spPr>
          <a:xfrm>
            <a:off x="4593916" y="4510915"/>
            <a:ext cx="539086" cy="490164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>
            <a:off x="5203405" y="4510915"/>
            <a:ext cx="539086" cy="490164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698548" y="4872251"/>
            <a:ext cx="2811439" cy="96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25249" y="2884243"/>
            <a:ext cx="1564230" cy="232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12802" y="3017057"/>
            <a:ext cx="1125898" cy="708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tx1"/>
                </a:solidFill>
              </a:rPr>
              <a:t>ACV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856692" y="3912159"/>
            <a:ext cx="805217" cy="781515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/>
          <p:cNvSpPr/>
          <p:nvPr/>
        </p:nvSpPr>
        <p:spPr>
          <a:xfrm rot="19055781">
            <a:off x="1090169" y="3765975"/>
            <a:ext cx="301211" cy="106589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11375" y="4881716"/>
            <a:ext cx="263164" cy="254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351039" y="4881716"/>
            <a:ext cx="263164" cy="25482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2713818" y="3367388"/>
            <a:ext cx="137138" cy="651547"/>
            <a:chOff x="2440858" y="3367388"/>
            <a:chExt cx="137138" cy="651547"/>
          </a:xfrm>
        </p:grpSpPr>
        <p:sp>
          <p:nvSpPr>
            <p:cNvPr id="53" name="직사각형 52"/>
            <p:cNvSpPr/>
            <p:nvPr/>
          </p:nvSpPr>
          <p:spPr>
            <a:xfrm>
              <a:off x="2440858" y="3367388"/>
              <a:ext cx="137138" cy="42810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>
              <a:stCxn id="53" idx="2"/>
              <a:endCxn id="36" idx="12"/>
            </p:cNvCxnSpPr>
            <p:nvPr/>
          </p:nvCxnSpPr>
          <p:spPr>
            <a:xfrm>
              <a:off x="2509427" y="3795494"/>
              <a:ext cx="18821" cy="22344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자유형 55"/>
          <p:cNvSpPr/>
          <p:nvPr/>
        </p:nvSpPr>
        <p:spPr>
          <a:xfrm>
            <a:off x="1863221" y="2994415"/>
            <a:ext cx="907525" cy="2491985"/>
          </a:xfrm>
          <a:custGeom>
            <a:avLst/>
            <a:gdLst>
              <a:gd name="connsiteX0" fmla="*/ 0 w 907525"/>
              <a:gd name="connsiteY0" fmla="*/ 2094420 h 2491985"/>
              <a:gd name="connsiteX1" fmla="*/ 7951 w 907525"/>
              <a:gd name="connsiteY1" fmla="*/ 2261397 h 2491985"/>
              <a:gd name="connsiteX2" fmla="*/ 15902 w 907525"/>
              <a:gd name="connsiteY2" fmla="*/ 2301154 h 2491985"/>
              <a:gd name="connsiteX3" fmla="*/ 71562 w 907525"/>
              <a:gd name="connsiteY3" fmla="*/ 2388618 h 2491985"/>
              <a:gd name="connsiteX4" fmla="*/ 127221 w 907525"/>
              <a:gd name="connsiteY4" fmla="*/ 2452228 h 2491985"/>
              <a:gd name="connsiteX5" fmla="*/ 214685 w 907525"/>
              <a:gd name="connsiteY5" fmla="*/ 2491985 h 2491985"/>
              <a:gd name="connsiteX6" fmla="*/ 326003 w 907525"/>
              <a:gd name="connsiteY6" fmla="*/ 2484034 h 2491985"/>
              <a:gd name="connsiteX7" fmla="*/ 429370 w 907525"/>
              <a:gd name="connsiteY7" fmla="*/ 2388618 h 2491985"/>
              <a:gd name="connsiteX8" fmla="*/ 453224 w 907525"/>
              <a:gd name="connsiteY8" fmla="*/ 2309105 h 2491985"/>
              <a:gd name="connsiteX9" fmla="*/ 485029 w 907525"/>
              <a:gd name="connsiteY9" fmla="*/ 2221641 h 2491985"/>
              <a:gd name="connsiteX10" fmla="*/ 500932 w 907525"/>
              <a:gd name="connsiteY10" fmla="*/ 2165982 h 2491985"/>
              <a:gd name="connsiteX11" fmla="*/ 508883 w 907525"/>
              <a:gd name="connsiteY11" fmla="*/ 2102371 h 2491985"/>
              <a:gd name="connsiteX12" fmla="*/ 532737 w 907525"/>
              <a:gd name="connsiteY12" fmla="*/ 297425 h 2491985"/>
              <a:gd name="connsiteX13" fmla="*/ 556591 w 907525"/>
              <a:gd name="connsiteY13" fmla="*/ 209961 h 2491985"/>
              <a:gd name="connsiteX14" fmla="*/ 564542 w 907525"/>
              <a:gd name="connsiteY14" fmla="*/ 178155 h 2491985"/>
              <a:gd name="connsiteX15" fmla="*/ 588396 w 907525"/>
              <a:gd name="connsiteY15" fmla="*/ 138399 h 2491985"/>
              <a:gd name="connsiteX16" fmla="*/ 620202 w 907525"/>
              <a:gd name="connsiteY16" fmla="*/ 90691 h 2491985"/>
              <a:gd name="connsiteX17" fmla="*/ 667909 w 907525"/>
              <a:gd name="connsiteY17" fmla="*/ 42983 h 2491985"/>
              <a:gd name="connsiteX18" fmla="*/ 699715 w 907525"/>
              <a:gd name="connsiteY18" fmla="*/ 35032 h 2491985"/>
              <a:gd name="connsiteX19" fmla="*/ 858741 w 907525"/>
              <a:gd name="connsiteY19" fmla="*/ 19129 h 2491985"/>
              <a:gd name="connsiteX20" fmla="*/ 890546 w 907525"/>
              <a:gd name="connsiteY20" fmla="*/ 66837 h 2491985"/>
              <a:gd name="connsiteX21" fmla="*/ 898497 w 907525"/>
              <a:gd name="connsiteY21" fmla="*/ 98642 h 2491985"/>
              <a:gd name="connsiteX22" fmla="*/ 906449 w 907525"/>
              <a:gd name="connsiteY22" fmla="*/ 122496 h 2491985"/>
              <a:gd name="connsiteX23" fmla="*/ 906449 w 907525"/>
              <a:gd name="connsiteY23" fmla="*/ 376938 h 249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7525" h="2491985">
                <a:moveTo>
                  <a:pt x="0" y="2094420"/>
                </a:moveTo>
                <a:cubicBezTo>
                  <a:pt x="2650" y="2150079"/>
                  <a:pt x="3677" y="2205839"/>
                  <a:pt x="7951" y="2261397"/>
                </a:cubicBezTo>
                <a:cubicBezTo>
                  <a:pt x="8987" y="2274872"/>
                  <a:pt x="11628" y="2288333"/>
                  <a:pt x="15902" y="2301154"/>
                </a:cubicBezTo>
                <a:cubicBezTo>
                  <a:pt x="25371" y="2329562"/>
                  <a:pt x="56905" y="2369075"/>
                  <a:pt x="71562" y="2388618"/>
                </a:cubicBezTo>
                <a:cubicBezTo>
                  <a:pt x="78485" y="2397849"/>
                  <a:pt x="112507" y="2442419"/>
                  <a:pt x="127221" y="2452228"/>
                </a:cubicBezTo>
                <a:cubicBezTo>
                  <a:pt x="149898" y="2467346"/>
                  <a:pt x="188763" y="2481616"/>
                  <a:pt x="214685" y="2491985"/>
                </a:cubicBezTo>
                <a:cubicBezTo>
                  <a:pt x="251791" y="2489335"/>
                  <a:pt x="290867" y="2496255"/>
                  <a:pt x="326003" y="2484034"/>
                </a:cubicBezTo>
                <a:cubicBezTo>
                  <a:pt x="370474" y="2468566"/>
                  <a:pt x="401425" y="2423550"/>
                  <a:pt x="429370" y="2388618"/>
                </a:cubicBezTo>
                <a:cubicBezTo>
                  <a:pt x="447379" y="2334597"/>
                  <a:pt x="425916" y="2400131"/>
                  <a:pt x="453224" y="2309105"/>
                </a:cubicBezTo>
                <a:cubicBezTo>
                  <a:pt x="463129" y="2276089"/>
                  <a:pt x="472306" y="2259809"/>
                  <a:pt x="485029" y="2221641"/>
                </a:cubicBezTo>
                <a:cubicBezTo>
                  <a:pt x="491131" y="2203336"/>
                  <a:pt x="495631" y="2184535"/>
                  <a:pt x="500932" y="2165982"/>
                </a:cubicBezTo>
                <a:cubicBezTo>
                  <a:pt x="503582" y="2144778"/>
                  <a:pt x="508699" y="2123739"/>
                  <a:pt x="508883" y="2102371"/>
                </a:cubicBezTo>
                <a:cubicBezTo>
                  <a:pt x="514070" y="1500692"/>
                  <a:pt x="198983" y="798077"/>
                  <a:pt x="532737" y="297425"/>
                </a:cubicBezTo>
                <a:cubicBezTo>
                  <a:pt x="547232" y="224958"/>
                  <a:pt x="532378" y="290673"/>
                  <a:pt x="556591" y="209961"/>
                </a:cubicBezTo>
                <a:cubicBezTo>
                  <a:pt x="559731" y="199494"/>
                  <a:pt x="560104" y="188141"/>
                  <a:pt x="564542" y="178155"/>
                </a:cubicBezTo>
                <a:cubicBezTo>
                  <a:pt x="570819" y="164033"/>
                  <a:pt x="580099" y="151437"/>
                  <a:pt x="588396" y="138399"/>
                </a:cubicBezTo>
                <a:cubicBezTo>
                  <a:pt x="598657" y="122274"/>
                  <a:pt x="609241" y="106349"/>
                  <a:pt x="620202" y="90691"/>
                </a:cubicBezTo>
                <a:cubicBezTo>
                  <a:pt x="635453" y="68904"/>
                  <a:pt x="643368" y="53501"/>
                  <a:pt x="667909" y="42983"/>
                </a:cubicBezTo>
                <a:cubicBezTo>
                  <a:pt x="677954" y="38678"/>
                  <a:pt x="689113" y="37682"/>
                  <a:pt x="699715" y="35032"/>
                </a:cubicBezTo>
                <a:cubicBezTo>
                  <a:pt x="757359" y="445"/>
                  <a:pt x="766019" y="-15031"/>
                  <a:pt x="858741" y="19129"/>
                </a:cubicBezTo>
                <a:cubicBezTo>
                  <a:pt x="876675" y="25736"/>
                  <a:pt x="879944" y="50934"/>
                  <a:pt x="890546" y="66837"/>
                </a:cubicBezTo>
                <a:cubicBezTo>
                  <a:pt x="893196" y="77439"/>
                  <a:pt x="895495" y="88135"/>
                  <a:pt x="898497" y="98642"/>
                </a:cubicBezTo>
                <a:cubicBezTo>
                  <a:pt x="900800" y="106701"/>
                  <a:pt x="906210" y="114118"/>
                  <a:pt x="906449" y="122496"/>
                </a:cubicBezTo>
                <a:cubicBezTo>
                  <a:pt x="908871" y="207275"/>
                  <a:pt x="906449" y="292124"/>
                  <a:pt x="906449" y="37693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 rot="10518835">
            <a:off x="2677904" y="4743402"/>
            <a:ext cx="137138" cy="651547"/>
            <a:chOff x="2440858" y="3367388"/>
            <a:chExt cx="137138" cy="651547"/>
          </a:xfrm>
          <a:solidFill>
            <a:schemeClr val="tx1"/>
          </a:solidFill>
        </p:grpSpPr>
        <p:sp>
          <p:nvSpPr>
            <p:cNvPr id="59" name="직사각형 58"/>
            <p:cNvSpPr/>
            <p:nvPr/>
          </p:nvSpPr>
          <p:spPr>
            <a:xfrm>
              <a:off x="2440858" y="3367388"/>
              <a:ext cx="137138" cy="42810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>
              <a:stCxn id="59" idx="2"/>
            </p:cNvCxnSpPr>
            <p:nvPr/>
          </p:nvCxnSpPr>
          <p:spPr>
            <a:xfrm>
              <a:off x="2509427" y="3795494"/>
              <a:ext cx="5173" cy="223441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자유형 60"/>
          <p:cNvSpPr/>
          <p:nvPr/>
        </p:nvSpPr>
        <p:spPr>
          <a:xfrm>
            <a:off x="1453174" y="5092995"/>
            <a:ext cx="1345019" cy="930349"/>
          </a:xfrm>
          <a:custGeom>
            <a:avLst/>
            <a:gdLst>
              <a:gd name="connsiteX0" fmla="*/ 0 w 1345019"/>
              <a:gd name="connsiteY0" fmla="*/ 0 h 930349"/>
              <a:gd name="connsiteX1" fmla="*/ 5316 w 1345019"/>
              <a:gd name="connsiteY1" fmla="*/ 191386 h 930349"/>
              <a:gd name="connsiteX2" fmla="*/ 31898 w 1345019"/>
              <a:gd name="connsiteY2" fmla="*/ 276447 h 930349"/>
              <a:gd name="connsiteX3" fmla="*/ 53163 w 1345019"/>
              <a:gd name="connsiteY3" fmla="*/ 329610 h 930349"/>
              <a:gd name="connsiteX4" fmla="*/ 74428 w 1345019"/>
              <a:gd name="connsiteY4" fmla="*/ 366824 h 930349"/>
              <a:gd name="connsiteX5" fmla="*/ 101009 w 1345019"/>
              <a:gd name="connsiteY5" fmla="*/ 419986 h 930349"/>
              <a:gd name="connsiteX6" fmla="*/ 111642 w 1345019"/>
              <a:gd name="connsiteY6" fmla="*/ 435935 h 930349"/>
              <a:gd name="connsiteX7" fmla="*/ 143539 w 1345019"/>
              <a:gd name="connsiteY7" fmla="*/ 478465 h 930349"/>
              <a:gd name="connsiteX8" fmla="*/ 170121 w 1345019"/>
              <a:gd name="connsiteY8" fmla="*/ 520996 h 930349"/>
              <a:gd name="connsiteX9" fmla="*/ 249865 w 1345019"/>
              <a:gd name="connsiteY9" fmla="*/ 600740 h 930349"/>
              <a:gd name="connsiteX10" fmla="*/ 303028 w 1345019"/>
              <a:gd name="connsiteY10" fmla="*/ 648586 h 930349"/>
              <a:gd name="connsiteX11" fmla="*/ 318977 w 1345019"/>
              <a:gd name="connsiteY11" fmla="*/ 659219 h 930349"/>
              <a:gd name="connsiteX12" fmla="*/ 361507 w 1345019"/>
              <a:gd name="connsiteY12" fmla="*/ 691117 h 930349"/>
              <a:gd name="connsiteX13" fmla="*/ 457200 w 1345019"/>
              <a:gd name="connsiteY13" fmla="*/ 749596 h 930349"/>
              <a:gd name="connsiteX14" fmla="*/ 531628 w 1345019"/>
              <a:gd name="connsiteY14" fmla="*/ 792126 h 930349"/>
              <a:gd name="connsiteX15" fmla="*/ 552893 w 1345019"/>
              <a:gd name="connsiteY15" fmla="*/ 808075 h 930349"/>
              <a:gd name="connsiteX16" fmla="*/ 632637 w 1345019"/>
              <a:gd name="connsiteY16" fmla="*/ 834656 h 930349"/>
              <a:gd name="connsiteX17" fmla="*/ 797442 w 1345019"/>
              <a:gd name="connsiteY17" fmla="*/ 882503 h 930349"/>
              <a:gd name="connsiteX18" fmla="*/ 850605 w 1345019"/>
              <a:gd name="connsiteY18" fmla="*/ 903768 h 930349"/>
              <a:gd name="connsiteX19" fmla="*/ 925033 w 1345019"/>
              <a:gd name="connsiteY19" fmla="*/ 919717 h 930349"/>
              <a:gd name="connsiteX20" fmla="*/ 962246 w 1345019"/>
              <a:gd name="connsiteY20" fmla="*/ 930349 h 930349"/>
              <a:gd name="connsiteX21" fmla="*/ 1196163 w 1345019"/>
              <a:gd name="connsiteY21" fmla="*/ 914400 h 930349"/>
              <a:gd name="connsiteX22" fmla="*/ 1244009 w 1345019"/>
              <a:gd name="connsiteY22" fmla="*/ 877186 h 930349"/>
              <a:gd name="connsiteX23" fmla="*/ 1265274 w 1345019"/>
              <a:gd name="connsiteY23" fmla="*/ 850605 h 930349"/>
              <a:gd name="connsiteX24" fmla="*/ 1275907 w 1345019"/>
              <a:gd name="connsiteY24" fmla="*/ 834656 h 930349"/>
              <a:gd name="connsiteX25" fmla="*/ 1318437 w 1345019"/>
              <a:gd name="connsiteY25" fmla="*/ 749596 h 930349"/>
              <a:gd name="connsiteX26" fmla="*/ 1329070 w 1345019"/>
              <a:gd name="connsiteY26" fmla="*/ 723014 h 930349"/>
              <a:gd name="connsiteX27" fmla="*/ 1345019 w 1345019"/>
              <a:gd name="connsiteY27" fmla="*/ 648586 h 930349"/>
              <a:gd name="connsiteX28" fmla="*/ 1339702 w 1345019"/>
              <a:gd name="connsiteY28" fmla="*/ 483782 h 930349"/>
              <a:gd name="connsiteX29" fmla="*/ 1323753 w 1345019"/>
              <a:gd name="connsiteY29" fmla="*/ 356191 h 930349"/>
              <a:gd name="connsiteX30" fmla="*/ 1318437 w 1345019"/>
              <a:gd name="connsiteY30" fmla="*/ 244549 h 93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45019" h="930349">
                <a:moveTo>
                  <a:pt x="0" y="0"/>
                </a:moveTo>
                <a:cubicBezTo>
                  <a:pt x="1772" y="63795"/>
                  <a:pt x="-1999" y="127987"/>
                  <a:pt x="5316" y="191386"/>
                </a:cubicBezTo>
                <a:cubicBezTo>
                  <a:pt x="8721" y="220896"/>
                  <a:pt x="20866" y="248866"/>
                  <a:pt x="31898" y="276447"/>
                </a:cubicBezTo>
                <a:cubicBezTo>
                  <a:pt x="38986" y="294168"/>
                  <a:pt x="45036" y="312341"/>
                  <a:pt x="53163" y="329610"/>
                </a:cubicBezTo>
                <a:cubicBezTo>
                  <a:pt x="59246" y="342537"/>
                  <a:pt x="67743" y="354197"/>
                  <a:pt x="74428" y="366824"/>
                </a:cubicBezTo>
                <a:cubicBezTo>
                  <a:pt x="83698" y="384334"/>
                  <a:pt x="91616" y="402542"/>
                  <a:pt x="101009" y="419986"/>
                </a:cubicBezTo>
                <a:cubicBezTo>
                  <a:pt x="104038" y="425612"/>
                  <a:pt x="107884" y="430768"/>
                  <a:pt x="111642" y="435935"/>
                </a:cubicBezTo>
                <a:cubicBezTo>
                  <a:pt x="122065" y="450266"/>
                  <a:pt x="133500" y="463862"/>
                  <a:pt x="143539" y="478465"/>
                </a:cubicBezTo>
                <a:cubicBezTo>
                  <a:pt x="153010" y="492242"/>
                  <a:pt x="159602" y="508002"/>
                  <a:pt x="170121" y="520996"/>
                </a:cubicBezTo>
                <a:cubicBezTo>
                  <a:pt x="306761" y="689787"/>
                  <a:pt x="193868" y="553358"/>
                  <a:pt x="249865" y="600740"/>
                </a:cubicBezTo>
                <a:cubicBezTo>
                  <a:pt x="268065" y="616140"/>
                  <a:pt x="284828" y="633186"/>
                  <a:pt x="303028" y="648586"/>
                </a:cubicBezTo>
                <a:cubicBezTo>
                  <a:pt x="307906" y="652713"/>
                  <a:pt x="313810" y="655461"/>
                  <a:pt x="318977" y="659219"/>
                </a:cubicBezTo>
                <a:cubicBezTo>
                  <a:pt x="333308" y="669642"/>
                  <a:pt x="346675" y="681419"/>
                  <a:pt x="361507" y="691117"/>
                </a:cubicBezTo>
                <a:cubicBezTo>
                  <a:pt x="392795" y="711575"/>
                  <a:pt x="426095" y="728861"/>
                  <a:pt x="457200" y="749596"/>
                </a:cubicBezTo>
                <a:cubicBezTo>
                  <a:pt x="506724" y="782610"/>
                  <a:pt x="415064" y="722187"/>
                  <a:pt x="531628" y="792126"/>
                </a:cubicBezTo>
                <a:cubicBezTo>
                  <a:pt x="539226" y="796685"/>
                  <a:pt x="544864" y="804328"/>
                  <a:pt x="552893" y="808075"/>
                </a:cubicBezTo>
                <a:cubicBezTo>
                  <a:pt x="641183" y="849277"/>
                  <a:pt x="583167" y="818166"/>
                  <a:pt x="632637" y="834656"/>
                </a:cubicBezTo>
                <a:cubicBezTo>
                  <a:pt x="771419" y="880916"/>
                  <a:pt x="694761" y="863833"/>
                  <a:pt x="797442" y="882503"/>
                </a:cubicBezTo>
                <a:cubicBezTo>
                  <a:pt x="815163" y="889591"/>
                  <a:pt x="832282" y="898424"/>
                  <a:pt x="850605" y="903768"/>
                </a:cubicBezTo>
                <a:cubicBezTo>
                  <a:pt x="874963" y="910872"/>
                  <a:pt x="900350" y="913840"/>
                  <a:pt x="925033" y="919717"/>
                </a:cubicBezTo>
                <a:cubicBezTo>
                  <a:pt x="937583" y="922705"/>
                  <a:pt x="949842" y="926805"/>
                  <a:pt x="962246" y="930349"/>
                </a:cubicBezTo>
                <a:cubicBezTo>
                  <a:pt x="1040218" y="925033"/>
                  <a:pt x="1118736" y="925027"/>
                  <a:pt x="1196163" y="914400"/>
                </a:cubicBezTo>
                <a:cubicBezTo>
                  <a:pt x="1229187" y="909867"/>
                  <a:pt x="1229807" y="896122"/>
                  <a:pt x="1244009" y="877186"/>
                </a:cubicBezTo>
                <a:cubicBezTo>
                  <a:pt x="1250817" y="868109"/>
                  <a:pt x="1258466" y="859682"/>
                  <a:pt x="1265274" y="850605"/>
                </a:cubicBezTo>
                <a:cubicBezTo>
                  <a:pt x="1269108" y="845493"/>
                  <a:pt x="1272620" y="840135"/>
                  <a:pt x="1275907" y="834656"/>
                </a:cubicBezTo>
                <a:cubicBezTo>
                  <a:pt x="1299320" y="795635"/>
                  <a:pt x="1299323" y="794194"/>
                  <a:pt x="1318437" y="749596"/>
                </a:cubicBezTo>
                <a:cubicBezTo>
                  <a:pt x="1322196" y="740824"/>
                  <a:pt x="1326263" y="732135"/>
                  <a:pt x="1329070" y="723014"/>
                </a:cubicBezTo>
                <a:cubicBezTo>
                  <a:pt x="1338702" y="691710"/>
                  <a:pt x="1339966" y="678903"/>
                  <a:pt x="1345019" y="648586"/>
                </a:cubicBezTo>
                <a:cubicBezTo>
                  <a:pt x="1343247" y="593651"/>
                  <a:pt x="1342447" y="538677"/>
                  <a:pt x="1339702" y="483782"/>
                </a:cubicBezTo>
                <a:cubicBezTo>
                  <a:pt x="1338661" y="462954"/>
                  <a:pt x="1324415" y="362150"/>
                  <a:pt x="1323753" y="356191"/>
                </a:cubicBezTo>
                <a:cubicBezTo>
                  <a:pt x="1317113" y="296428"/>
                  <a:pt x="1318437" y="298842"/>
                  <a:pt x="1318437" y="24454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 61"/>
          <p:cNvSpPr/>
          <p:nvPr/>
        </p:nvSpPr>
        <p:spPr>
          <a:xfrm>
            <a:off x="5308984" y="3452884"/>
            <a:ext cx="6045958" cy="1815152"/>
          </a:xfrm>
          <a:custGeom>
            <a:avLst/>
            <a:gdLst>
              <a:gd name="connsiteX0" fmla="*/ 0 w 6045958"/>
              <a:gd name="connsiteY0" fmla="*/ 0 h 1815152"/>
              <a:gd name="connsiteX1" fmla="*/ 6045958 w 6045958"/>
              <a:gd name="connsiteY1" fmla="*/ 0 h 1815152"/>
              <a:gd name="connsiteX2" fmla="*/ 6045958 w 6045958"/>
              <a:gd name="connsiteY2" fmla="*/ 1815152 h 18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5958" h="1815152">
                <a:moveTo>
                  <a:pt x="0" y="0"/>
                </a:moveTo>
                <a:lnTo>
                  <a:pt x="6045958" y="0"/>
                </a:lnTo>
                <a:lnTo>
                  <a:pt x="6045958" y="1815152"/>
                </a:lnTo>
              </a:path>
            </a:pathLst>
          </a:custGeom>
          <a:noFill/>
          <a:ln w="571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>
            <a:off x="5240745" y="3835021"/>
            <a:ext cx="4913194" cy="1419367"/>
          </a:xfrm>
          <a:custGeom>
            <a:avLst/>
            <a:gdLst>
              <a:gd name="connsiteX0" fmla="*/ 0 w 4763069"/>
              <a:gd name="connsiteY0" fmla="*/ 0 h 1419367"/>
              <a:gd name="connsiteX1" fmla="*/ 4763069 w 4763069"/>
              <a:gd name="connsiteY1" fmla="*/ 0 h 1419367"/>
              <a:gd name="connsiteX2" fmla="*/ 4763069 w 4763069"/>
              <a:gd name="connsiteY2" fmla="*/ 1419367 h 141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3069" h="1419367">
                <a:moveTo>
                  <a:pt x="0" y="0"/>
                </a:moveTo>
                <a:lnTo>
                  <a:pt x="4763069" y="0"/>
                </a:lnTo>
                <a:lnTo>
                  <a:pt x="4763069" y="1419367"/>
                </a:lnTo>
              </a:path>
            </a:pathLst>
          </a:custGeom>
          <a:noFill/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3605349" y="6164965"/>
            <a:ext cx="3265714" cy="483090"/>
          </a:xfrm>
          <a:custGeom>
            <a:avLst/>
            <a:gdLst>
              <a:gd name="connsiteX0" fmla="*/ 378822 w 3265714"/>
              <a:gd name="connsiteY0" fmla="*/ 79081 h 483090"/>
              <a:gd name="connsiteX1" fmla="*/ 78377 w 3265714"/>
              <a:gd name="connsiteY1" fmla="*/ 92144 h 483090"/>
              <a:gd name="connsiteX2" fmla="*/ 39188 w 3265714"/>
              <a:gd name="connsiteY2" fmla="*/ 105206 h 483090"/>
              <a:gd name="connsiteX3" fmla="*/ 0 w 3265714"/>
              <a:gd name="connsiteY3" fmla="*/ 131332 h 483090"/>
              <a:gd name="connsiteX4" fmla="*/ 26125 w 3265714"/>
              <a:gd name="connsiteY4" fmla="*/ 183584 h 483090"/>
              <a:gd name="connsiteX5" fmla="*/ 104502 w 3265714"/>
              <a:gd name="connsiteY5" fmla="*/ 222772 h 483090"/>
              <a:gd name="connsiteX6" fmla="*/ 261257 w 3265714"/>
              <a:gd name="connsiteY6" fmla="*/ 261961 h 483090"/>
              <a:gd name="connsiteX7" fmla="*/ 822960 w 3265714"/>
              <a:gd name="connsiteY7" fmla="*/ 275024 h 483090"/>
              <a:gd name="connsiteX8" fmla="*/ 1136468 w 3265714"/>
              <a:gd name="connsiteY8" fmla="*/ 288086 h 483090"/>
              <a:gd name="connsiteX9" fmla="*/ 1280160 w 3265714"/>
              <a:gd name="connsiteY9" fmla="*/ 301149 h 483090"/>
              <a:gd name="connsiteX10" fmla="*/ 3252651 w 3265714"/>
              <a:gd name="connsiteY10" fmla="*/ 248898 h 483090"/>
              <a:gd name="connsiteX11" fmla="*/ 3265714 w 3265714"/>
              <a:gd name="connsiteY11" fmla="*/ 209709 h 483090"/>
              <a:gd name="connsiteX12" fmla="*/ 3252651 w 3265714"/>
              <a:gd name="connsiteY12" fmla="*/ 157458 h 483090"/>
              <a:gd name="connsiteX13" fmla="*/ 3069771 w 3265714"/>
              <a:gd name="connsiteY13" fmla="*/ 92144 h 483090"/>
              <a:gd name="connsiteX14" fmla="*/ 2939142 w 3265714"/>
              <a:gd name="connsiteY14" fmla="*/ 52955 h 483090"/>
              <a:gd name="connsiteX15" fmla="*/ 2873828 w 3265714"/>
              <a:gd name="connsiteY15" fmla="*/ 26829 h 483090"/>
              <a:gd name="connsiteX16" fmla="*/ 2795451 w 3265714"/>
              <a:gd name="connsiteY16" fmla="*/ 13766 h 483090"/>
              <a:gd name="connsiteX17" fmla="*/ 2677885 w 3265714"/>
              <a:gd name="connsiteY17" fmla="*/ 704 h 483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265714" h="483090">
                <a:moveTo>
                  <a:pt x="378822" y="79081"/>
                </a:moveTo>
                <a:cubicBezTo>
                  <a:pt x="278674" y="83435"/>
                  <a:pt x="178325" y="84456"/>
                  <a:pt x="78377" y="92144"/>
                </a:cubicBezTo>
                <a:cubicBezTo>
                  <a:pt x="64648" y="93200"/>
                  <a:pt x="51504" y="99048"/>
                  <a:pt x="39188" y="105206"/>
                </a:cubicBezTo>
                <a:cubicBezTo>
                  <a:pt x="25146" y="112227"/>
                  <a:pt x="13063" y="122623"/>
                  <a:pt x="0" y="131332"/>
                </a:cubicBezTo>
                <a:cubicBezTo>
                  <a:pt x="8708" y="148749"/>
                  <a:pt x="11470" y="170761"/>
                  <a:pt x="26125" y="183584"/>
                </a:cubicBezTo>
                <a:cubicBezTo>
                  <a:pt x="48107" y="202819"/>
                  <a:pt x="77810" y="210909"/>
                  <a:pt x="104502" y="222772"/>
                </a:cubicBezTo>
                <a:cubicBezTo>
                  <a:pt x="140459" y="238753"/>
                  <a:pt x="250705" y="261352"/>
                  <a:pt x="261257" y="261961"/>
                </a:cubicBezTo>
                <a:cubicBezTo>
                  <a:pt x="448231" y="272748"/>
                  <a:pt x="635758" y="269436"/>
                  <a:pt x="822960" y="275024"/>
                </a:cubicBezTo>
                <a:cubicBezTo>
                  <a:pt x="927507" y="278145"/>
                  <a:pt x="1031965" y="283732"/>
                  <a:pt x="1136468" y="288086"/>
                </a:cubicBezTo>
                <a:cubicBezTo>
                  <a:pt x="1184365" y="292440"/>
                  <a:pt x="1232065" y="301149"/>
                  <a:pt x="1280160" y="301149"/>
                </a:cubicBezTo>
                <a:cubicBezTo>
                  <a:pt x="3218747" y="301149"/>
                  <a:pt x="2758140" y="743396"/>
                  <a:pt x="3252651" y="248898"/>
                </a:cubicBezTo>
                <a:cubicBezTo>
                  <a:pt x="3257005" y="235835"/>
                  <a:pt x="3265714" y="223479"/>
                  <a:pt x="3265714" y="209709"/>
                </a:cubicBezTo>
                <a:cubicBezTo>
                  <a:pt x="3265714" y="191756"/>
                  <a:pt x="3265346" y="170153"/>
                  <a:pt x="3252651" y="157458"/>
                </a:cubicBezTo>
                <a:cubicBezTo>
                  <a:pt x="3215819" y="120626"/>
                  <a:pt x="3112063" y="102717"/>
                  <a:pt x="3069771" y="92144"/>
                </a:cubicBezTo>
                <a:cubicBezTo>
                  <a:pt x="2960349" y="37432"/>
                  <a:pt x="3082267" y="91989"/>
                  <a:pt x="2939142" y="52955"/>
                </a:cubicBezTo>
                <a:cubicBezTo>
                  <a:pt x="2916520" y="46785"/>
                  <a:pt x="2896450" y="32999"/>
                  <a:pt x="2873828" y="26829"/>
                </a:cubicBezTo>
                <a:cubicBezTo>
                  <a:pt x="2848275" y="19860"/>
                  <a:pt x="2821423" y="18960"/>
                  <a:pt x="2795451" y="13766"/>
                </a:cubicBezTo>
                <a:cubicBezTo>
                  <a:pt x="2703738" y="-4576"/>
                  <a:pt x="2783394" y="704"/>
                  <a:pt x="2677885" y="704"/>
                </a:cubicBez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928170" y="619019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빠르게 돌린다</a:t>
            </a:r>
            <a:endParaRPr lang="ko-KR" altLang="en-US">
              <a:solidFill>
                <a:schemeClr val="accent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071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6" grpId="0" animBg="1"/>
      <p:bldP spid="61" grpId="0" animBg="1"/>
      <p:bldP spid="62" grpId="0" animBg="1"/>
      <p:bldP spid="63" grpId="0" animBg="1"/>
      <p:bldP spid="4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867569" y="1535549"/>
            <a:ext cx="349857" cy="4408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27710" y="4126837"/>
            <a:ext cx="1169581" cy="147277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발전기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718863" y="2101938"/>
            <a:ext cx="478466" cy="1212112"/>
            <a:chOff x="1158948" y="3370521"/>
            <a:chExt cx="478466" cy="1212112"/>
          </a:xfrm>
        </p:grpSpPr>
        <p:sp>
          <p:nvSpPr>
            <p:cNvPr id="8" name="직사각형 7"/>
            <p:cNvSpPr/>
            <p:nvPr/>
          </p:nvSpPr>
          <p:spPr>
            <a:xfrm>
              <a:off x="1158949" y="3370521"/>
              <a:ext cx="478465" cy="1212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1158949" y="4325510"/>
              <a:ext cx="478465" cy="25712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10800000">
              <a:off x="1158948" y="3370521"/>
              <a:ext cx="478465" cy="25712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210751" y="4747875"/>
            <a:ext cx="233918" cy="2544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97291" y="4445726"/>
            <a:ext cx="192958" cy="159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97291" y="4946658"/>
            <a:ext cx="192958" cy="3260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732285" y="4246111"/>
            <a:ext cx="478466" cy="1212112"/>
            <a:chOff x="1158948" y="3370521"/>
            <a:chExt cx="478466" cy="1212112"/>
          </a:xfrm>
        </p:grpSpPr>
        <p:sp>
          <p:nvSpPr>
            <p:cNvPr id="15" name="직사각형 14"/>
            <p:cNvSpPr/>
            <p:nvPr/>
          </p:nvSpPr>
          <p:spPr>
            <a:xfrm>
              <a:off x="1158949" y="3370521"/>
              <a:ext cx="478465" cy="1212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1158949" y="4325510"/>
              <a:ext cx="478465" cy="25712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이등변 삼각형 16"/>
            <p:cNvSpPr/>
            <p:nvPr/>
          </p:nvSpPr>
          <p:spPr>
            <a:xfrm rot="10800000">
              <a:off x="1158948" y="3370521"/>
              <a:ext cx="478465" cy="25712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2327710" y="1694575"/>
            <a:ext cx="2498732" cy="2202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엔진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197328" y="2577169"/>
            <a:ext cx="130382" cy="326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04946" y="2230500"/>
            <a:ext cx="302150" cy="30991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16379" y="5877693"/>
            <a:ext cx="1552074" cy="6376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ECU</a:t>
            </a:r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2056225" y="5232068"/>
            <a:ext cx="1941009" cy="1034716"/>
          </a:xfrm>
          <a:custGeom>
            <a:avLst/>
            <a:gdLst>
              <a:gd name="connsiteX0" fmla="*/ 2394284 w 2815389"/>
              <a:gd name="connsiteY0" fmla="*/ 0 h 1034716"/>
              <a:gd name="connsiteX1" fmla="*/ 2815389 w 2815389"/>
              <a:gd name="connsiteY1" fmla="*/ 0 h 1034716"/>
              <a:gd name="connsiteX2" fmla="*/ 2815389 w 2815389"/>
              <a:gd name="connsiteY2" fmla="*/ 1034716 h 1034716"/>
              <a:gd name="connsiteX3" fmla="*/ 0 w 2815389"/>
              <a:gd name="connsiteY3" fmla="*/ 1034716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5389" h="1034716">
                <a:moveTo>
                  <a:pt x="2394284" y="0"/>
                </a:moveTo>
                <a:lnTo>
                  <a:pt x="2815389" y="0"/>
                </a:lnTo>
                <a:lnTo>
                  <a:pt x="2815389" y="1034716"/>
                </a:lnTo>
                <a:lnTo>
                  <a:pt x="0" y="1034716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17505" y="611163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계기판 램프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868093" y="1976384"/>
            <a:ext cx="1903228" cy="1209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배터리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014915" y="1694575"/>
            <a:ext cx="365760" cy="2818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303027" y="1694575"/>
            <a:ext cx="365760" cy="2818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1" name="자유형 30"/>
          <p:cNvSpPr/>
          <p:nvPr/>
        </p:nvSpPr>
        <p:spPr>
          <a:xfrm>
            <a:off x="4818490" y="1758185"/>
            <a:ext cx="3188473" cy="691764"/>
          </a:xfrm>
          <a:custGeom>
            <a:avLst/>
            <a:gdLst>
              <a:gd name="connsiteX0" fmla="*/ 3188473 w 3188473"/>
              <a:gd name="connsiteY0" fmla="*/ 0 h 691764"/>
              <a:gd name="connsiteX1" fmla="*/ 675861 w 3188473"/>
              <a:gd name="connsiteY1" fmla="*/ 0 h 691764"/>
              <a:gd name="connsiteX2" fmla="*/ 675861 w 3188473"/>
              <a:gd name="connsiteY2" fmla="*/ 691764 h 691764"/>
              <a:gd name="connsiteX3" fmla="*/ 0 w 3188473"/>
              <a:gd name="connsiteY3" fmla="*/ 691764 h 69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8473" h="691764">
                <a:moveTo>
                  <a:pt x="3188473" y="0"/>
                </a:moveTo>
                <a:lnTo>
                  <a:pt x="675861" y="0"/>
                </a:lnTo>
                <a:lnTo>
                  <a:pt x="675861" y="691764"/>
                </a:lnTo>
                <a:lnTo>
                  <a:pt x="0" y="691764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715130" y="5764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전장 부하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861113" y="229606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엔진 부하</a:t>
            </a:r>
            <a:endParaRPr lang="ko-KR" altLang="en-US" sz="1400" b="1" dirty="0"/>
          </a:p>
        </p:txBody>
      </p:sp>
      <p:sp>
        <p:nvSpPr>
          <p:cNvPr id="34" name="자유형 33"/>
          <p:cNvSpPr/>
          <p:nvPr/>
        </p:nvSpPr>
        <p:spPr>
          <a:xfrm>
            <a:off x="9668786" y="1784807"/>
            <a:ext cx="1916265" cy="1158122"/>
          </a:xfrm>
          <a:custGeom>
            <a:avLst/>
            <a:gdLst>
              <a:gd name="connsiteX0" fmla="*/ 0 w 1916265"/>
              <a:gd name="connsiteY0" fmla="*/ 21086 h 1158122"/>
              <a:gd name="connsiteX1" fmla="*/ 508884 w 1916265"/>
              <a:gd name="connsiteY1" fmla="*/ 36988 h 1158122"/>
              <a:gd name="connsiteX2" fmla="*/ 596348 w 1916265"/>
              <a:gd name="connsiteY2" fmla="*/ 60842 h 1158122"/>
              <a:gd name="connsiteX3" fmla="*/ 636104 w 1916265"/>
              <a:gd name="connsiteY3" fmla="*/ 76745 h 1158122"/>
              <a:gd name="connsiteX4" fmla="*/ 707666 w 1916265"/>
              <a:gd name="connsiteY4" fmla="*/ 84696 h 1158122"/>
              <a:gd name="connsiteX5" fmla="*/ 779228 w 1916265"/>
              <a:gd name="connsiteY5" fmla="*/ 100599 h 1158122"/>
              <a:gd name="connsiteX6" fmla="*/ 858741 w 1916265"/>
              <a:gd name="connsiteY6" fmla="*/ 164209 h 1158122"/>
              <a:gd name="connsiteX7" fmla="*/ 882595 w 1916265"/>
              <a:gd name="connsiteY7" fmla="*/ 188063 h 1158122"/>
              <a:gd name="connsiteX8" fmla="*/ 890546 w 1916265"/>
              <a:gd name="connsiteY8" fmla="*/ 227820 h 1158122"/>
              <a:gd name="connsiteX9" fmla="*/ 914400 w 1916265"/>
              <a:gd name="connsiteY9" fmla="*/ 259625 h 1158122"/>
              <a:gd name="connsiteX10" fmla="*/ 930303 w 1916265"/>
              <a:gd name="connsiteY10" fmla="*/ 378895 h 1158122"/>
              <a:gd name="connsiteX11" fmla="*/ 938254 w 1916265"/>
              <a:gd name="connsiteY11" fmla="*/ 506115 h 1158122"/>
              <a:gd name="connsiteX12" fmla="*/ 954157 w 1916265"/>
              <a:gd name="connsiteY12" fmla="*/ 840070 h 1158122"/>
              <a:gd name="connsiteX13" fmla="*/ 962108 w 1916265"/>
              <a:gd name="connsiteY13" fmla="*/ 863924 h 1158122"/>
              <a:gd name="connsiteX14" fmla="*/ 978011 w 1916265"/>
              <a:gd name="connsiteY14" fmla="*/ 935486 h 1158122"/>
              <a:gd name="connsiteX15" fmla="*/ 993913 w 1916265"/>
              <a:gd name="connsiteY15" fmla="*/ 975242 h 1158122"/>
              <a:gd name="connsiteX16" fmla="*/ 1049572 w 1916265"/>
              <a:gd name="connsiteY16" fmla="*/ 1030902 h 1158122"/>
              <a:gd name="connsiteX17" fmla="*/ 1073426 w 1916265"/>
              <a:gd name="connsiteY17" fmla="*/ 1070658 h 1158122"/>
              <a:gd name="connsiteX18" fmla="*/ 1097280 w 1916265"/>
              <a:gd name="connsiteY18" fmla="*/ 1086561 h 1158122"/>
              <a:gd name="connsiteX19" fmla="*/ 1184744 w 1916265"/>
              <a:gd name="connsiteY19" fmla="*/ 1126317 h 1158122"/>
              <a:gd name="connsiteX20" fmla="*/ 1319917 w 1916265"/>
              <a:gd name="connsiteY20" fmla="*/ 1142220 h 1158122"/>
              <a:gd name="connsiteX21" fmla="*/ 1717482 w 1916265"/>
              <a:gd name="connsiteY21" fmla="*/ 1158122 h 1158122"/>
              <a:gd name="connsiteX22" fmla="*/ 1908313 w 1916265"/>
              <a:gd name="connsiteY22" fmla="*/ 1150171 h 1158122"/>
              <a:gd name="connsiteX23" fmla="*/ 1916264 w 1916265"/>
              <a:gd name="connsiteY23" fmla="*/ 1126317 h 1158122"/>
              <a:gd name="connsiteX24" fmla="*/ 1908313 w 1916265"/>
              <a:gd name="connsiteY24" fmla="*/ 1054755 h 1158122"/>
              <a:gd name="connsiteX25" fmla="*/ 1661823 w 1916265"/>
              <a:gd name="connsiteY25" fmla="*/ 1062707 h 1158122"/>
              <a:gd name="connsiteX26" fmla="*/ 1637969 w 1916265"/>
              <a:gd name="connsiteY26" fmla="*/ 1070658 h 1158122"/>
              <a:gd name="connsiteX27" fmla="*/ 1614115 w 1916265"/>
              <a:gd name="connsiteY27" fmla="*/ 1086561 h 1158122"/>
              <a:gd name="connsiteX28" fmla="*/ 1606164 w 1916265"/>
              <a:gd name="connsiteY28" fmla="*/ 1110415 h 1158122"/>
              <a:gd name="connsiteX29" fmla="*/ 1733384 w 1916265"/>
              <a:gd name="connsiteY29" fmla="*/ 1142220 h 1158122"/>
              <a:gd name="connsiteX30" fmla="*/ 1892411 w 1916265"/>
              <a:gd name="connsiteY30" fmla="*/ 1134268 h 1158122"/>
              <a:gd name="connsiteX31" fmla="*/ 1868557 w 1916265"/>
              <a:gd name="connsiteY31" fmla="*/ 1118366 h 1158122"/>
              <a:gd name="connsiteX32" fmla="*/ 1820849 w 1916265"/>
              <a:gd name="connsiteY32" fmla="*/ 1102463 h 1158122"/>
              <a:gd name="connsiteX33" fmla="*/ 1796995 w 1916265"/>
              <a:gd name="connsiteY33" fmla="*/ 1094512 h 1158122"/>
              <a:gd name="connsiteX34" fmla="*/ 1725433 w 1916265"/>
              <a:gd name="connsiteY34" fmla="*/ 1102463 h 1158122"/>
              <a:gd name="connsiteX35" fmla="*/ 1693628 w 1916265"/>
              <a:gd name="connsiteY35" fmla="*/ 1110415 h 1158122"/>
              <a:gd name="connsiteX36" fmla="*/ 1733384 w 1916265"/>
              <a:gd name="connsiteY36" fmla="*/ 1126317 h 1158122"/>
              <a:gd name="connsiteX37" fmla="*/ 1868557 w 1916265"/>
              <a:gd name="connsiteY37" fmla="*/ 1126317 h 115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16265" h="1158122">
                <a:moveTo>
                  <a:pt x="0" y="21086"/>
                </a:moveTo>
                <a:cubicBezTo>
                  <a:pt x="169628" y="26387"/>
                  <a:pt x="357091" y="-38911"/>
                  <a:pt x="508884" y="36988"/>
                </a:cubicBezTo>
                <a:cubicBezTo>
                  <a:pt x="557452" y="61273"/>
                  <a:pt x="528955" y="51215"/>
                  <a:pt x="596348" y="60842"/>
                </a:cubicBezTo>
                <a:cubicBezTo>
                  <a:pt x="609600" y="66143"/>
                  <a:pt x="622148" y="73754"/>
                  <a:pt x="636104" y="76745"/>
                </a:cubicBezTo>
                <a:cubicBezTo>
                  <a:pt x="659572" y="81774"/>
                  <a:pt x="683876" y="81524"/>
                  <a:pt x="707666" y="84696"/>
                </a:cubicBezTo>
                <a:cubicBezTo>
                  <a:pt x="733023" y="88077"/>
                  <a:pt x="755997" y="90643"/>
                  <a:pt x="779228" y="100599"/>
                </a:cubicBezTo>
                <a:cubicBezTo>
                  <a:pt x="824656" y="120068"/>
                  <a:pt x="814969" y="120437"/>
                  <a:pt x="858741" y="164209"/>
                </a:cubicBezTo>
                <a:lnTo>
                  <a:pt x="882595" y="188063"/>
                </a:lnTo>
                <a:cubicBezTo>
                  <a:pt x="885245" y="201315"/>
                  <a:pt x="885057" y="215470"/>
                  <a:pt x="890546" y="227820"/>
                </a:cubicBezTo>
                <a:cubicBezTo>
                  <a:pt x="895928" y="239930"/>
                  <a:pt x="911027" y="246809"/>
                  <a:pt x="914400" y="259625"/>
                </a:cubicBezTo>
                <a:cubicBezTo>
                  <a:pt x="924607" y="298413"/>
                  <a:pt x="925002" y="339138"/>
                  <a:pt x="930303" y="378895"/>
                </a:cubicBezTo>
                <a:cubicBezTo>
                  <a:pt x="932953" y="421302"/>
                  <a:pt x="936589" y="463658"/>
                  <a:pt x="938254" y="506115"/>
                </a:cubicBezTo>
                <a:cubicBezTo>
                  <a:pt x="940493" y="563222"/>
                  <a:pt x="934341" y="740993"/>
                  <a:pt x="954157" y="840070"/>
                </a:cubicBezTo>
                <a:cubicBezTo>
                  <a:pt x="955801" y="848289"/>
                  <a:pt x="960290" y="855742"/>
                  <a:pt x="962108" y="863924"/>
                </a:cubicBezTo>
                <a:cubicBezTo>
                  <a:pt x="974508" y="919728"/>
                  <a:pt x="963364" y="896427"/>
                  <a:pt x="978011" y="935486"/>
                </a:cubicBezTo>
                <a:cubicBezTo>
                  <a:pt x="983023" y="948850"/>
                  <a:pt x="985349" y="963824"/>
                  <a:pt x="993913" y="975242"/>
                </a:cubicBezTo>
                <a:cubicBezTo>
                  <a:pt x="1009656" y="996233"/>
                  <a:pt x="1036072" y="1008403"/>
                  <a:pt x="1049572" y="1030902"/>
                </a:cubicBezTo>
                <a:cubicBezTo>
                  <a:pt x="1057523" y="1044154"/>
                  <a:pt x="1063368" y="1058924"/>
                  <a:pt x="1073426" y="1070658"/>
                </a:cubicBezTo>
                <a:cubicBezTo>
                  <a:pt x="1079645" y="1077914"/>
                  <a:pt x="1088983" y="1081820"/>
                  <a:pt x="1097280" y="1086561"/>
                </a:cubicBezTo>
                <a:cubicBezTo>
                  <a:pt x="1113624" y="1095900"/>
                  <a:pt x="1175266" y="1124342"/>
                  <a:pt x="1184744" y="1126317"/>
                </a:cubicBezTo>
                <a:cubicBezTo>
                  <a:pt x="1229159" y="1135570"/>
                  <a:pt x="1274629" y="1139516"/>
                  <a:pt x="1319917" y="1142220"/>
                </a:cubicBezTo>
                <a:cubicBezTo>
                  <a:pt x="1452309" y="1150124"/>
                  <a:pt x="1584960" y="1152821"/>
                  <a:pt x="1717482" y="1158122"/>
                </a:cubicBezTo>
                <a:cubicBezTo>
                  <a:pt x="1781092" y="1155472"/>
                  <a:pt x="1845447" y="1160230"/>
                  <a:pt x="1908313" y="1150171"/>
                </a:cubicBezTo>
                <a:cubicBezTo>
                  <a:pt x="1916589" y="1148847"/>
                  <a:pt x="1916264" y="1134698"/>
                  <a:pt x="1916264" y="1126317"/>
                </a:cubicBezTo>
                <a:cubicBezTo>
                  <a:pt x="1916264" y="1102316"/>
                  <a:pt x="1910963" y="1078609"/>
                  <a:pt x="1908313" y="1054755"/>
                </a:cubicBezTo>
                <a:cubicBezTo>
                  <a:pt x="1826150" y="1057406"/>
                  <a:pt x="1743887" y="1057880"/>
                  <a:pt x="1661823" y="1062707"/>
                </a:cubicBezTo>
                <a:cubicBezTo>
                  <a:pt x="1653456" y="1063199"/>
                  <a:pt x="1645466" y="1066910"/>
                  <a:pt x="1637969" y="1070658"/>
                </a:cubicBezTo>
                <a:cubicBezTo>
                  <a:pt x="1629422" y="1074932"/>
                  <a:pt x="1622066" y="1081260"/>
                  <a:pt x="1614115" y="1086561"/>
                </a:cubicBezTo>
                <a:cubicBezTo>
                  <a:pt x="1611465" y="1094512"/>
                  <a:pt x="1606164" y="1102034"/>
                  <a:pt x="1606164" y="1110415"/>
                </a:cubicBezTo>
                <a:cubicBezTo>
                  <a:pt x="1606164" y="1170698"/>
                  <a:pt x="1703454" y="1140224"/>
                  <a:pt x="1733384" y="1142220"/>
                </a:cubicBezTo>
                <a:cubicBezTo>
                  <a:pt x="1786393" y="1139569"/>
                  <a:pt x="1840143" y="1143492"/>
                  <a:pt x="1892411" y="1134268"/>
                </a:cubicBezTo>
                <a:cubicBezTo>
                  <a:pt x="1901822" y="1132607"/>
                  <a:pt x="1877290" y="1122247"/>
                  <a:pt x="1868557" y="1118366"/>
                </a:cubicBezTo>
                <a:cubicBezTo>
                  <a:pt x="1853239" y="1111558"/>
                  <a:pt x="1836752" y="1107764"/>
                  <a:pt x="1820849" y="1102463"/>
                </a:cubicBezTo>
                <a:lnTo>
                  <a:pt x="1796995" y="1094512"/>
                </a:lnTo>
                <a:cubicBezTo>
                  <a:pt x="1773141" y="1097162"/>
                  <a:pt x="1749155" y="1098813"/>
                  <a:pt x="1725433" y="1102463"/>
                </a:cubicBezTo>
                <a:cubicBezTo>
                  <a:pt x="1714632" y="1104125"/>
                  <a:pt x="1690172" y="1100048"/>
                  <a:pt x="1693628" y="1110415"/>
                </a:cubicBezTo>
                <a:cubicBezTo>
                  <a:pt x="1698141" y="1123955"/>
                  <a:pt x="1719170" y="1125025"/>
                  <a:pt x="1733384" y="1126317"/>
                </a:cubicBezTo>
                <a:cubicBezTo>
                  <a:pt x="1778257" y="1130396"/>
                  <a:pt x="1823499" y="1126317"/>
                  <a:pt x="1868557" y="1126317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386268" y="2942929"/>
            <a:ext cx="111318" cy="2536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8271258" y="1201594"/>
            <a:ext cx="1691726" cy="548640"/>
          </a:xfrm>
          <a:custGeom>
            <a:avLst/>
            <a:gdLst>
              <a:gd name="connsiteX0" fmla="*/ 0 w 1343770"/>
              <a:gd name="connsiteY0" fmla="*/ 548640 h 548640"/>
              <a:gd name="connsiteX1" fmla="*/ 500932 w 1343770"/>
              <a:gd name="connsiteY1" fmla="*/ 548640 h 548640"/>
              <a:gd name="connsiteX2" fmla="*/ 500932 w 1343770"/>
              <a:gd name="connsiteY2" fmla="*/ 0 h 548640"/>
              <a:gd name="connsiteX3" fmla="*/ 1343770 w 1343770"/>
              <a:gd name="connsiteY3" fmla="*/ 0 h 548640"/>
              <a:gd name="connsiteX4" fmla="*/ 1343770 w 1343770"/>
              <a:gd name="connsiteY4" fmla="*/ 326003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3770" h="548640">
                <a:moveTo>
                  <a:pt x="0" y="548640"/>
                </a:moveTo>
                <a:lnTo>
                  <a:pt x="500932" y="548640"/>
                </a:lnTo>
                <a:lnTo>
                  <a:pt x="500932" y="0"/>
                </a:lnTo>
                <a:lnTo>
                  <a:pt x="1343770" y="0"/>
                </a:lnTo>
                <a:lnTo>
                  <a:pt x="1343770" y="326003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0238059" y="145974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배터리 센서</a:t>
            </a:r>
            <a:endParaRPr lang="ko-KR" altLang="en-US" sz="1400" b="1" dirty="0"/>
          </a:p>
        </p:txBody>
      </p:sp>
      <p:sp>
        <p:nvSpPr>
          <p:cNvPr id="76" name="자유형 75"/>
          <p:cNvSpPr/>
          <p:nvPr/>
        </p:nvSpPr>
        <p:spPr>
          <a:xfrm>
            <a:off x="10589623" y="2471152"/>
            <a:ext cx="69668" cy="261257"/>
          </a:xfrm>
          <a:custGeom>
            <a:avLst/>
            <a:gdLst>
              <a:gd name="connsiteX0" fmla="*/ 0 w 69668"/>
              <a:gd name="connsiteY0" fmla="*/ 0 h 261257"/>
              <a:gd name="connsiteX1" fmla="*/ 69668 w 69668"/>
              <a:gd name="connsiteY1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668" h="261257">
                <a:moveTo>
                  <a:pt x="0" y="0"/>
                </a:moveTo>
                <a:lnTo>
                  <a:pt x="69668" y="261257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>
            <a:off x="6237027" y="1978923"/>
            <a:ext cx="3794077" cy="4189862"/>
          </a:xfrm>
          <a:custGeom>
            <a:avLst/>
            <a:gdLst>
              <a:gd name="connsiteX0" fmla="*/ 3794077 w 3794077"/>
              <a:gd name="connsiteY0" fmla="*/ 0 h 4189862"/>
              <a:gd name="connsiteX1" fmla="*/ 3794077 w 3794077"/>
              <a:gd name="connsiteY1" fmla="*/ 1514901 h 4189862"/>
              <a:gd name="connsiteX2" fmla="*/ 1310185 w 3794077"/>
              <a:gd name="connsiteY2" fmla="*/ 1514901 h 4189862"/>
              <a:gd name="connsiteX3" fmla="*/ 1310185 w 3794077"/>
              <a:gd name="connsiteY3" fmla="*/ 4189862 h 4189862"/>
              <a:gd name="connsiteX4" fmla="*/ 0 w 3794077"/>
              <a:gd name="connsiteY4" fmla="*/ 4189862 h 418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4077" h="4189862">
                <a:moveTo>
                  <a:pt x="3794077" y="0"/>
                </a:moveTo>
                <a:lnTo>
                  <a:pt x="3794077" y="1514901"/>
                </a:lnTo>
                <a:lnTo>
                  <a:pt x="1310185" y="1514901"/>
                </a:lnTo>
                <a:lnTo>
                  <a:pt x="1310185" y="4189862"/>
                </a:lnTo>
                <a:lnTo>
                  <a:pt x="0" y="4189862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자유형 81"/>
          <p:cNvSpPr/>
          <p:nvPr/>
        </p:nvSpPr>
        <p:spPr>
          <a:xfrm>
            <a:off x="3657600" y="1894495"/>
            <a:ext cx="4457239" cy="2629907"/>
          </a:xfrm>
          <a:custGeom>
            <a:avLst/>
            <a:gdLst>
              <a:gd name="connsiteX0" fmla="*/ 0 w 4299045"/>
              <a:gd name="connsiteY0" fmla="*/ 2593075 h 2593075"/>
              <a:gd name="connsiteX1" fmla="*/ 2961564 w 4299045"/>
              <a:gd name="connsiteY1" fmla="*/ 2593075 h 2593075"/>
              <a:gd name="connsiteX2" fmla="*/ 2961564 w 4299045"/>
              <a:gd name="connsiteY2" fmla="*/ 0 h 2593075"/>
              <a:gd name="connsiteX3" fmla="*/ 4299045 w 4299045"/>
              <a:gd name="connsiteY3" fmla="*/ 0 h 259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9045" h="2593075">
                <a:moveTo>
                  <a:pt x="0" y="2593075"/>
                </a:moveTo>
                <a:lnTo>
                  <a:pt x="2961564" y="2593075"/>
                </a:lnTo>
                <a:lnTo>
                  <a:pt x="2961564" y="0"/>
                </a:lnTo>
                <a:lnTo>
                  <a:pt x="4299045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2444668" y="4498275"/>
            <a:ext cx="947095" cy="66790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발전기</a:t>
            </a:r>
            <a:endParaRPr lang="ko-KR" altLang="en-US" dirty="0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94323" l="8475" r="9745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769504" y="4971044"/>
            <a:ext cx="352109" cy="84978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94323" l="8475" r="9745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779387" y="3900109"/>
            <a:ext cx="352109" cy="84978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270186" y="28648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8.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충전 회로의 구성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364634"/>
            <a:ext cx="12192000" cy="485463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10513539" y="-304850"/>
            <a:ext cx="164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ALTERNATOR</a:t>
            </a:r>
            <a:endParaRPr lang="ko-KR" altLang="en-US" dirty="0"/>
          </a:p>
        </p:txBody>
      </p:sp>
      <p:sp>
        <p:nvSpPr>
          <p:cNvPr id="2" name="자유형 1"/>
          <p:cNvSpPr/>
          <p:nvPr/>
        </p:nvSpPr>
        <p:spPr>
          <a:xfrm>
            <a:off x="8175009" y="887104"/>
            <a:ext cx="0" cy="832514"/>
          </a:xfrm>
          <a:custGeom>
            <a:avLst/>
            <a:gdLst>
              <a:gd name="connsiteX0" fmla="*/ 0 w 0"/>
              <a:gd name="connsiteY0" fmla="*/ 0 h 832514"/>
              <a:gd name="connsiteX1" fmla="*/ 0 w 0"/>
              <a:gd name="connsiteY1" fmla="*/ 832514 h 83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32514">
                <a:moveTo>
                  <a:pt x="0" y="0"/>
                </a:moveTo>
                <a:lnTo>
                  <a:pt x="0" y="832514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490" y="3056927"/>
            <a:ext cx="573074" cy="396274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>
            <a:off x="248194" y="5055326"/>
            <a:ext cx="287383" cy="1240972"/>
          </a:xfrm>
          <a:custGeom>
            <a:avLst/>
            <a:gdLst>
              <a:gd name="connsiteX0" fmla="*/ 0 w 287383"/>
              <a:gd name="connsiteY0" fmla="*/ 0 h 1240972"/>
              <a:gd name="connsiteX1" fmla="*/ 0 w 287383"/>
              <a:gd name="connsiteY1" fmla="*/ 1240972 h 1240972"/>
              <a:gd name="connsiteX2" fmla="*/ 287383 w 287383"/>
              <a:gd name="connsiteY2" fmla="*/ 1240972 h 124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383" h="1240972">
                <a:moveTo>
                  <a:pt x="0" y="0"/>
                </a:moveTo>
                <a:lnTo>
                  <a:pt x="0" y="1240972"/>
                </a:lnTo>
                <a:lnTo>
                  <a:pt x="287383" y="1240972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0" y="474787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</a:rPr>
              <a:t>12V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690249" y="5121587"/>
            <a:ext cx="1566623" cy="768340"/>
            <a:chOff x="3690249" y="5121587"/>
            <a:chExt cx="1566623" cy="768340"/>
          </a:xfrm>
        </p:grpSpPr>
        <p:sp>
          <p:nvSpPr>
            <p:cNvPr id="23" name="자유형 22"/>
            <p:cNvSpPr/>
            <p:nvPr/>
          </p:nvSpPr>
          <p:spPr>
            <a:xfrm>
              <a:off x="3690249" y="5121587"/>
              <a:ext cx="1558037" cy="744073"/>
            </a:xfrm>
            <a:custGeom>
              <a:avLst/>
              <a:gdLst>
                <a:gd name="connsiteX0" fmla="*/ 0 w 1564106"/>
                <a:gd name="connsiteY0" fmla="*/ 0 h 757990"/>
                <a:gd name="connsiteX1" fmla="*/ 1564106 w 1564106"/>
                <a:gd name="connsiteY1" fmla="*/ 0 h 757990"/>
                <a:gd name="connsiteX2" fmla="*/ 1564106 w 1564106"/>
                <a:gd name="connsiteY2" fmla="*/ 757990 h 757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64106" h="757990">
                  <a:moveTo>
                    <a:pt x="0" y="0"/>
                  </a:moveTo>
                  <a:lnTo>
                    <a:pt x="1564106" y="0"/>
                  </a:lnTo>
                  <a:lnTo>
                    <a:pt x="1564106" y="757990"/>
                  </a:ln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89464" y="558215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FR</a:t>
              </a:r>
              <a:endPara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681663" y="4999388"/>
            <a:ext cx="2026647" cy="911155"/>
            <a:chOff x="3681663" y="4999388"/>
            <a:chExt cx="2026647" cy="911155"/>
          </a:xfrm>
        </p:grpSpPr>
        <p:sp>
          <p:nvSpPr>
            <p:cNvPr id="22" name="자유형 21"/>
            <p:cNvSpPr/>
            <p:nvPr/>
          </p:nvSpPr>
          <p:spPr>
            <a:xfrm>
              <a:off x="3681663" y="4999388"/>
              <a:ext cx="1720516" cy="866273"/>
            </a:xfrm>
            <a:custGeom>
              <a:avLst/>
              <a:gdLst>
                <a:gd name="connsiteX0" fmla="*/ 0 w 1720516"/>
                <a:gd name="connsiteY0" fmla="*/ 0 h 866273"/>
                <a:gd name="connsiteX1" fmla="*/ 1720516 w 1720516"/>
                <a:gd name="connsiteY1" fmla="*/ 0 h 866273"/>
                <a:gd name="connsiteX2" fmla="*/ 1720516 w 1720516"/>
                <a:gd name="connsiteY2" fmla="*/ 866273 h 86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0516" h="866273">
                  <a:moveTo>
                    <a:pt x="0" y="0"/>
                  </a:moveTo>
                  <a:lnTo>
                    <a:pt x="1720516" y="0"/>
                  </a:lnTo>
                  <a:lnTo>
                    <a:pt x="1720516" y="866273"/>
                  </a:lnTo>
                </a:path>
              </a:pathLst>
            </a:cu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95404" y="5571989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G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44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5" grpId="0"/>
      <p:bldP spid="31" grpId="0" animBg="1"/>
      <p:bldP spid="32" grpId="0"/>
      <p:bldP spid="33" grpId="0"/>
      <p:bldP spid="36" grpId="0" animBg="1"/>
      <p:bldP spid="37" grpId="0"/>
      <p:bldP spid="77" grpId="0" animBg="1"/>
      <p:bldP spid="82" grpId="0" animBg="1"/>
      <p:bldP spid="2" grpId="0" animBg="1"/>
      <p:bldP spid="5" grpId="0" animBg="1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9676" y="581393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9.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발전기 충전 제어 시스템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3741" y="1086035"/>
            <a:ext cx="11200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자동차의 연비 개선 및 최적의 충전 상태를 유지하기 위해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충전 전압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전류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온도 신호를 배터리 센서에서 </a:t>
            </a:r>
            <a:endParaRPr lang="en-US" altLang="ko-KR" b="1" dirty="0" smtClean="0"/>
          </a:p>
          <a:p>
            <a:r>
              <a:rPr lang="ko-KR" altLang="en-US" b="1" dirty="0" smtClean="0"/>
              <a:t>받아 </a:t>
            </a:r>
            <a:r>
              <a:rPr lang="en-US" altLang="ko-KR" b="1" dirty="0" smtClean="0"/>
              <a:t>COM</a:t>
            </a:r>
            <a:r>
              <a:rPr lang="ko-KR" altLang="en-US" b="1" dirty="0" smtClean="0"/>
              <a:t>단자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또는 </a:t>
            </a:r>
            <a:r>
              <a:rPr lang="en-US" altLang="ko-KR" b="1" dirty="0" smtClean="0"/>
              <a:t>G</a:t>
            </a:r>
            <a:r>
              <a:rPr lang="ko-KR" altLang="en-US" b="1" dirty="0" smtClean="0"/>
              <a:t>단자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로</a:t>
            </a:r>
            <a:r>
              <a:rPr lang="en-US" altLang="ko-KR" b="1" dirty="0" smtClean="0"/>
              <a:t> 5V </a:t>
            </a:r>
            <a:r>
              <a:rPr lang="ko-KR" altLang="en-US" b="1" dirty="0" err="1" smtClean="0"/>
              <a:t>듀티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PWM</a:t>
            </a:r>
            <a:r>
              <a:rPr lang="ko-KR" altLang="en-US" b="1" dirty="0" smtClean="0"/>
              <a:t>신호를 전압 조정기로 보내어 발전량을 제어하고</a:t>
            </a:r>
            <a:r>
              <a:rPr lang="en-US" altLang="ko-KR" b="1" dirty="0" smtClean="0"/>
              <a:t>, FR</a:t>
            </a:r>
            <a:r>
              <a:rPr lang="ko-KR" altLang="en-US" b="1" dirty="0" smtClean="0"/>
              <a:t>단자를 </a:t>
            </a:r>
            <a:endParaRPr lang="en-US" altLang="ko-KR" b="1" dirty="0" smtClean="0"/>
          </a:p>
          <a:p>
            <a:r>
              <a:rPr lang="ko-KR" altLang="en-US" b="1" dirty="0" smtClean="0"/>
              <a:t>통해 피드백을 받는 시스템</a:t>
            </a:r>
            <a:r>
              <a:rPr lang="en-US" altLang="ko-KR" b="1" dirty="0" smtClean="0"/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8991" y="2029777"/>
            <a:ext cx="7509511" cy="45978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74928" y="241147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발전기</a:t>
            </a:r>
            <a:endParaRPr lang="ko-KR" alt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343976" y="323010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배터리</a:t>
            </a:r>
            <a:endParaRPr lang="ko-KR" alt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728754" y="248255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발전기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퓨즈</a:t>
            </a:r>
            <a:endParaRPr lang="ko-KR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18083" y="2404376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발전기 제어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퓨즈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786279" y="324600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배터리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센서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4543951" y="3640771"/>
            <a:ext cx="184803" cy="151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32601" y="379298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728754" y="4721916"/>
            <a:ext cx="61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COM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746771" y="5221546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FR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759889" y="572456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L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3691259" y="4964687"/>
            <a:ext cx="347808" cy="10676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519557" y="515959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전압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조정기</a:t>
            </a:r>
            <a:endParaRPr lang="ko-KR" altLang="en-US" b="1" dirty="0"/>
          </a:p>
        </p:txBody>
      </p:sp>
      <p:sp>
        <p:nvSpPr>
          <p:cNvPr id="39" name="자유형 38"/>
          <p:cNvSpPr/>
          <p:nvPr/>
        </p:nvSpPr>
        <p:spPr>
          <a:xfrm>
            <a:off x="5972730" y="4793749"/>
            <a:ext cx="465614" cy="119230"/>
          </a:xfrm>
          <a:custGeom>
            <a:avLst/>
            <a:gdLst>
              <a:gd name="connsiteX0" fmla="*/ 0 w 633910"/>
              <a:gd name="connsiteY0" fmla="*/ 157075 h 157075"/>
              <a:gd name="connsiteX1" fmla="*/ 173905 w 633910"/>
              <a:gd name="connsiteY1" fmla="*/ 157075 h 157075"/>
              <a:gd name="connsiteX2" fmla="*/ 173905 w 633910"/>
              <a:gd name="connsiteY2" fmla="*/ 0 h 157075"/>
              <a:gd name="connsiteX3" fmla="*/ 319760 w 633910"/>
              <a:gd name="connsiteY3" fmla="*/ 0 h 157075"/>
              <a:gd name="connsiteX4" fmla="*/ 319760 w 633910"/>
              <a:gd name="connsiteY4" fmla="*/ 157075 h 157075"/>
              <a:gd name="connsiteX5" fmla="*/ 420737 w 633910"/>
              <a:gd name="connsiteY5" fmla="*/ 157075 h 157075"/>
              <a:gd name="connsiteX6" fmla="*/ 420737 w 633910"/>
              <a:gd name="connsiteY6" fmla="*/ 0 h 157075"/>
              <a:gd name="connsiteX7" fmla="*/ 521713 w 633910"/>
              <a:gd name="connsiteY7" fmla="*/ 0 h 157075"/>
              <a:gd name="connsiteX8" fmla="*/ 521713 w 633910"/>
              <a:gd name="connsiteY8" fmla="*/ 145855 h 157075"/>
              <a:gd name="connsiteX9" fmla="*/ 633910 w 633910"/>
              <a:gd name="connsiteY9" fmla="*/ 145855 h 157075"/>
              <a:gd name="connsiteX10" fmla="*/ 633910 w 633910"/>
              <a:gd name="connsiteY10" fmla="*/ 145855 h 15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910" h="157075">
                <a:moveTo>
                  <a:pt x="0" y="157075"/>
                </a:moveTo>
                <a:lnTo>
                  <a:pt x="173905" y="157075"/>
                </a:lnTo>
                <a:lnTo>
                  <a:pt x="173905" y="0"/>
                </a:lnTo>
                <a:lnTo>
                  <a:pt x="319760" y="0"/>
                </a:lnTo>
                <a:lnTo>
                  <a:pt x="319760" y="157075"/>
                </a:lnTo>
                <a:lnTo>
                  <a:pt x="420737" y="157075"/>
                </a:lnTo>
                <a:lnTo>
                  <a:pt x="420737" y="0"/>
                </a:lnTo>
                <a:lnTo>
                  <a:pt x="521713" y="0"/>
                </a:lnTo>
                <a:lnTo>
                  <a:pt x="521713" y="145855"/>
                </a:lnTo>
                <a:lnTo>
                  <a:pt x="633910" y="145855"/>
                </a:lnTo>
                <a:lnTo>
                  <a:pt x="633910" y="145855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자유형 39"/>
          <p:cNvSpPr/>
          <p:nvPr/>
        </p:nvSpPr>
        <p:spPr>
          <a:xfrm>
            <a:off x="5188371" y="5202179"/>
            <a:ext cx="326318" cy="219026"/>
          </a:xfrm>
          <a:custGeom>
            <a:avLst/>
            <a:gdLst>
              <a:gd name="connsiteX0" fmla="*/ 0 w 633910"/>
              <a:gd name="connsiteY0" fmla="*/ 157075 h 157075"/>
              <a:gd name="connsiteX1" fmla="*/ 173905 w 633910"/>
              <a:gd name="connsiteY1" fmla="*/ 157075 h 157075"/>
              <a:gd name="connsiteX2" fmla="*/ 173905 w 633910"/>
              <a:gd name="connsiteY2" fmla="*/ 0 h 157075"/>
              <a:gd name="connsiteX3" fmla="*/ 319760 w 633910"/>
              <a:gd name="connsiteY3" fmla="*/ 0 h 157075"/>
              <a:gd name="connsiteX4" fmla="*/ 319760 w 633910"/>
              <a:gd name="connsiteY4" fmla="*/ 157075 h 157075"/>
              <a:gd name="connsiteX5" fmla="*/ 420737 w 633910"/>
              <a:gd name="connsiteY5" fmla="*/ 157075 h 157075"/>
              <a:gd name="connsiteX6" fmla="*/ 420737 w 633910"/>
              <a:gd name="connsiteY6" fmla="*/ 0 h 157075"/>
              <a:gd name="connsiteX7" fmla="*/ 521713 w 633910"/>
              <a:gd name="connsiteY7" fmla="*/ 0 h 157075"/>
              <a:gd name="connsiteX8" fmla="*/ 521713 w 633910"/>
              <a:gd name="connsiteY8" fmla="*/ 145855 h 157075"/>
              <a:gd name="connsiteX9" fmla="*/ 633910 w 633910"/>
              <a:gd name="connsiteY9" fmla="*/ 145855 h 157075"/>
              <a:gd name="connsiteX10" fmla="*/ 633910 w 633910"/>
              <a:gd name="connsiteY10" fmla="*/ 145855 h 15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910" h="157075">
                <a:moveTo>
                  <a:pt x="0" y="157075"/>
                </a:moveTo>
                <a:lnTo>
                  <a:pt x="173905" y="157075"/>
                </a:lnTo>
                <a:lnTo>
                  <a:pt x="173905" y="0"/>
                </a:lnTo>
                <a:lnTo>
                  <a:pt x="319760" y="0"/>
                </a:lnTo>
                <a:lnTo>
                  <a:pt x="319760" y="157075"/>
                </a:lnTo>
                <a:lnTo>
                  <a:pt x="420737" y="157075"/>
                </a:lnTo>
                <a:lnTo>
                  <a:pt x="420737" y="0"/>
                </a:lnTo>
                <a:lnTo>
                  <a:pt x="521713" y="0"/>
                </a:lnTo>
                <a:lnTo>
                  <a:pt x="521713" y="145855"/>
                </a:lnTo>
                <a:lnTo>
                  <a:pt x="633910" y="145855"/>
                </a:lnTo>
                <a:lnTo>
                  <a:pt x="633910" y="145855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826692" y="4759881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발전기 제어 신호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출력</a:t>
            </a:r>
            <a:r>
              <a:rPr lang="en-US" altLang="ko-KR" sz="1200" b="1" dirty="0" smtClean="0"/>
              <a:t>(PWM)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826692" y="5267682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발전기 피드백 신호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입력</a:t>
            </a:r>
            <a:r>
              <a:rPr lang="en-US" altLang="ko-KR" sz="1200" b="1" dirty="0" smtClean="0"/>
              <a:t>(PWM)</a:t>
            </a:r>
            <a:endParaRPr lang="ko-KR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718561" y="580151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계기판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램프</a:t>
            </a:r>
            <a:endParaRPr lang="ko-KR" alt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815472" y="4002318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배터리 온도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전압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전류 신호 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입력</a:t>
            </a:r>
            <a:r>
              <a:rPr lang="en-US" altLang="ko-KR" sz="1200" b="1" dirty="0" smtClean="0"/>
              <a:t>(LIN</a:t>
            </a:r>
            <a:r>
              <a:rPr lang="ko-KR" altLang="en-US" sz="1200" b="1" dirty="0" smtClean="0"/>
              <a:t>통신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46" name="자유형 45"/>
          <p:cNvSpPr/>
          <p:nvPr/>
        </p:nvSpPr>
        <p:spPr>
          <a:xfrm>
            <a:off x="4824484" y="2825087"/>
            <a:ext cx="511791" cy="1030406"/>
          </a:xfrm>
          <a:custGeom>
            <a:avLst/>
            <a:gdLst>
              <a:gd name="connsiteX0" fmla="*/ 0 w 511791"/>
              <a:gd name="connsiteY0" fmla="*/ 1016758 h 1030406"/>
              <a:gd name="connsiteX1" fmla="*/ 504967 w 511791"/>
              <a:gd name="connsiteY1" fmla="*/ 1030406 h 1030406"/>
              <a:gd name="connsiteX2" fmla="*/ 511791 w 511791"/>
              <a:gd name="connsiteY2" fmla="*/ 0 h 103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791" h="1030406">
                <a:moveTo>
                  <a:pt x="0" y="1016758"/>
                </a:moveTo>
                <a:lnTo>
                  <a:pt x="504967" y="1030406"/>
                </a:lnTo>
                <a:cubicBezTo>
                  <a:pt x="507242" y="686937"/>
                  <a:pt x="509516" y="343469"/>
                  <a:pt x="511791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46"/>
          <p:cNvSpPr/>
          <p:nvPr/>
        </p:nvSpPr>
        <p:spPr>
          <a:xfrm>
            <a:off x="2033516" y="2197290"/>
            <a:ext cx="3309583" cy="1105468"/>
          </a:xfrm>
          <a:custGeom>
            <a:avLst/>
            <a:gdLst>
              <a:gd name="connsiteX0" fmla="*/ 0 w 3309583"/>
              <a:gd name="connsiteY0" fmla="*/ 1105468 h 1105468"/>
              <a:gd name="connsiteX1" fmla="*/ 13648 w 3309583"/>
              <a:gd name="connsiteY1" fmla="*/ 0 h 1105468"/>
              <a:gd name="connsiteX2" fmla="*/ 3309583 w 3309583"/>
              <a:gd name="connsiteY2" fmla="*/ 0 h 1105468"/>
              <a:gd name="connsiteX3" fmla="*/ 3309583 w 3309583"/>
              <a:gd name="connsiteY3" fmla="*/ 252483 h 110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9583" h="1105468">
                <a:moveTo>
                  <a:pt x="0" y="1105468"/>
                </a:moveTo>
                <a:lnTo>
                  <a:pt x="13648" y="0"/>
                </a:lnTo>
                <a:lnTo>
                  <a:pt x="3309583" y="0"/>
                </a:lnTo>
                <a:lnTo>
                  <a:pt x="3309583" y="252483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 47"/>
          <p:cNvSpPr/>
          <p:nvPr/>
        </p:nvSpPr>
        <p:spPr>
          <a:xfrm>
            <a:off x="2033516" y="3411940"/>
            <a:ext cx="6824" cy="3070747"/>
          </a:xfrm>
          <a:custGeom>
            <a:avLst/>
            <a:gdLst>
              <a:gd name="connsiteX0" fmla="*/ 6824 w 6824"/>
              <a:gd name="connsiteY0" fmla="*/ 0 h 3070747"/>
              <a:gd name="connsiteX1" fmla="*/ 0 w 6824"/>
              <a:gd name="connsiteY1" fmla="*/ 3070747 h 3070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24" h="3070747">
                <a:moveTo>
                  <a:pt x="6824" y="0"/>
                </a:moveTo>
                <a:cubicBezTo>
                  <a:pt x="4549" y="1023582"/>
                  <a:pt x="2275" y="2047165"/>
                  <a:pt x="0" y="3070747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306525" y="3223994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ECU</a:t>
            </a:r>
            <a:endParaRPr lang="ko-KR" altLang="en-US" sz="2800" b="1" dirty="0"/>
          </a:p>
        </p:txBody>
      </p:sp>
      <p:sp>
        <p:nvSpPr>
          <p:cNvPr id="50" name="자유형 49"/>
          <p:cNvSpPr/>
          <p:nvPr/>
        </p:nvSpPr>
        <p:spPr>
          <a:xfrm>
            <a:off x="2847975" y="2781300"/>
            <a:ext cx="1952625" cy="3686175"/>
          </a:xfrm>
          <a:custGeom>
            <a:avLst/>
            <a:gdLst>
              <a:gd name="connsiteX0" fmla="*/ 0 w 1952625"/>
              <a:gd name="connsiteY0" fmla="*/ 0 h 3686175"/>
              <a:gd name="connsiteX1" fmla="*/ 19050 w 1952625"/>
              <a:gd name="connsiteY1" fmla="*/ 3648075 h 3686175"/>
              <a:gd name="connsiteX2" fmla="*/ 1952625 w 1952625"/>
              <a:gd name="connsiteY2" fmla="*/ 3686175 h 3686175"/>
              <a:gd name="connsiteX3" fmla="*/ 1943100 w 1952625"/>
              <a:gd name="connsiteY3" fmla="*/ 0 h 3686175"/>
              <a:gd name="connsiteX4" fmla="*/ 0 w 1952625"/>
              <a:gd name="connsiteY4" fmla="*/ 0 h 368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625" h="3686175">
                <a:moveTo>
                  <a:pt x="0" y="0"/>
                </a:moveTo>
                <a:lnTo>
                  <a:pt x="19050" y="3648075"/>
                </a:lnTo>
                <a:lnTo>
                  <a:pt x="1952625" y="3686175"/>
                </a:lnTo>
                <a:lnTo>
                  <a:pt x="1943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33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4807974" y="4984955"/>
            <a:ext cx="1755058" cy="0"/>
          </a:xfrm>
          <a:custGeom>
            <a:avLst/>
            <a:gdLst>
              <a:gd name="connsiteX0" fmla="*/ 0 w 1755058"/>
              <a:gd name="connsiteY0" fmla="*/ 0 h 0"/>
              <a:gd name="connsiteX1" fmla="*/ 1755058 w 175505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5058">
                <a:moveTo>
                  <a:pt x="0" y="0"/>
                </a:moveTo>
                <a:lnTo>
                  <a:pt x="175505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 51"/>
          <p:cNvSpPr/>
          <p:nvPr/>
        </p:nvSpPr>
        <p:spPr>
          <a:xfrm>
            <a:off x="4800600" y="5498514"/>
            <a:ext cx="1755058" cy="0"/>
          </a:xfrm>
          <a:custGeom>
            <a:avLst/>
            <a:gdLst>
              <a:gd name="connsiteX0" fmla="*/ 0 w 1755058"/>
              <a:gd name="connsiteY0" fmla="*/ 0 h 0"/>
              <a:gd name="connsiteX1" fmla="*/ 1755058 w 175505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5058">
                <a:moveTo>
                  <a:pt x="0" y="0"/>
                </a:moveTo>
                <a:lnTo>
                  <a:pt x="175505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 52"/>
          <p:cNvSpPr/>
          <p:nvPr/>
        </p:nvSpPr>
        <p:spPr>
          <a:xfrm>
            <a:off x="4841018" y="5999959"/>
            <a:ext cx="818748" cy="0"/>
          </a:xfrm>
          <a:custGeom>
            <a:avLst/>
            <a:gdLst>
              <a:gd name="connsiteX0" fmla="*/ 0 w 1755058"/>
              <a:gd name="connsiteY0" fmla="*/ 0 h 0"/>
              <a:gd name="connsiteX1" fmla="*/ 1755058 w 175505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5058">
                <a:moveTo>
                  <a:pt x="0" y="0"/>
                </a:moveTo>
                <a:lnTo>
                  <a:pt x="1755058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529437" y="3194498"/>
            <a:ext cx="303394" cy="631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8953500" y="4629150"/>
            <a:ext cx="733425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8953500" y="5302167"/>
            <a:ext cx="733425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17845" y="4439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엔진부하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701770" y="51175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전장부하</a:t>
            </a:r>
            <a:endParaRPr lang="ko-KR" altLang="en-US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552450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10460127" y="52370"/>
            <a:ext cx="164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7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575974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기동 모터 장착 위치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52252" y="-1787"/>
            <a:ext cx="12244252" cy="369332"/>
            <a:chOff x="-52252" y="-1787"/>
            <a:chExt cx="12244252" cy="36933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252" y="0"/>
              <a:ext cx="12244252" cy="35343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475825" y="-1787"/>
              <a:ext cx="171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FF00"/>
                  </a:solidFill>
                </a:rPr>
                <a:t>START MOTOR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8249" y="1260182"/>
            <a:ext cx="5381625" cy="5051852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6687317" y="634149"/>
            <a:ext cx="5600700" cy="5205058"/>
            <a:chOff x="6687317" y="634149"/>
            <a:chExt cx="5600700" cy="520505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7317" y="1667257"/>
              <a:ext cx="5600700" cy="417195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0776041" y="1433424"/>
              <a:ext cx="12795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솔레노이드</a:t>
              </a:r>
              <a:r>
                <a:rPr lang="ko-KR" altLang="en-US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endPara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r>
                <a:rPr lang="ko-KR" altLang="en-US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스위치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356591" y="5500653"/>
              <a:ext cx="13292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모터</a:t>
              </a:r>
              <a:r>
                <a: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전동기</a:t>
              </a:r>
              <a:r>
                <a: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23692" y="2348478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피니언</a:t>
              </a:r>
              <a:r>
                <a:rPr lang="ko-KR" altLang="en-US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기어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7941" y="634149"/>
              <a:ext cx="28905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2. </a:t>
              </a:r>
              <a:r>
                <a:rPr lang="ko-KR" altLang="en-US" sz="2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기동 모터의 구성</a:t>
              </a:r>
              <a:endPara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5339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669" y="762523"/>
            <a:ext cx="4134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10. </a:t>
            </a:r>
            <a:r>
              <a:rPr lang="ko-KR" altLang="en-US" sz="2400" b="1" dirty="0" smtClean="0"/>
              <a:t>발전기 충전 제어 시스템</a:t>
            </a:r>
            <a:endParaRPr lang="en-US" altLang="ko-KR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0678" y="1377516"/>
            <a:ext cx="112598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b="1" dirty="0" smtClean="0"/>
              <a:t>자동차 가속 시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배터리 방전 제어 실시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             - </a:t>
            </a:r>
            <a:r>
              <a:rPr lang="ko-KR" altLang="en-US" sz="2000" b="1" dirty="0" smtClean="0"/>
              <a:t>가속이 필요할 때 엔진은 많은 힘이 필요하다</a:t>
            </a:r>
            <a:r>
              <a:rPr lang="en-US" altLang="ko-KR" sz="2000" b="1" dirty="0" smtClean="0"/>
              <a:t>.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             - </a:t>
            </a:r>
            <a:r>
              <a:rPr lang="ko-KR" altLang="en-US" sz="2000" b="1" dirty="0" smtClean="0"/>
              <a:t>하지만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발전기가 발전을 계속하게 되면 엔진 출력이 떨어지게 된다</a:t>
            </a:r>
            <a:r>
              <a:rPr lang="en-US" altLang="ko-KR" sz="2000" b="1" dirty="0" smtClean="0"/>
              <a:t>.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             - ECU</a:t>
            </a:r>
            <a:r>
              <a:rPr lang="ko-KR" altLang="en-US" sz="2000" b="1" dirty="0" smtClean="0"/>
              <a:t>는 가속 시 발전기의 발전을 멈추어 엔진 출력을 높이고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이때 부족해진 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               </a:t>
            </a:r>
            <a:r>
              <a:rPr lang="ko-KR" altLang="en-US" sz="2000" b="1" dirty="0" smtClean="0"/>
              <a:t>전기는 배터리에서 충당하게 되어 배터리는 방전하게 된다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 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4327" y="3424682"/>
            <a:ext cx="107035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2) </a:t>
            </a:r>
            <a:r>
              <a:rPr lang="ko-KR" altLang="en-US" sz="2000" b="1" dirty="0" smtClean="0"/>
              <a:t>자동차 감속 시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배터리 충전 제어 실시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             - </a:t>
            </a:r>
            <a:r>
              <a:rPr lang="ko-KR" altLang="en-US" sz="2000" b="1" dirty="0" smtClean="0"/>
              <a:t>감속 시에는 엔진은 많은 힘이 </a:t>
            </a:r>
            <a:r>
              <a:rPr lang="ko-KR" altLang="en-US" sz="2000" b="1" dirty="0" err="1" smtClean="0"/>
              <a:t>필요없다</a:t>
            </a:r>
            <a:r>
              <a:rPr lang="en-US" altLang="ko-KR" sz="2000" b="1" dirty="0" smtClean="0"/>
              <a:t>.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             - </a:t>
            </a:r>
            <a:r>
              <a:rPr lang="ko-KR" altLang="en-US" sz="2000" b="1" dirty="0" smtClean="0"/>
              <a:t>남는 힘으로 발전기를 돌려 엔진 및 전장 부하게 전기를 공급하고 남는 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                </a:t>
            </a:r>
            <a:r>
              <a:rPr lang="ko-KR" altLang="en-US" sz="2000" b="1" dirty="0" smtClean="0"/>
              <a:t>전기로 배터리를 충전하게 된다</a:t>
            </a:r>
            <a:r>
              <a:rPr lang="en-US" altLang="ko-KR" sz="2000" b="1" dirty="0" smtClean="0"/>
              <a:t>.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5524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447064" y="104622"/>
            <a:ext cx="164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19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567038" y="2393507"/>
            <a:ext cx="4591742" cy="2993439"/>
            <a:chOff x="5236274" y="1268569"/>
            <a:chExt cx="4591742" cy="299343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662738">
              <a:off x="5424571" y="1268569"/>
              <a:ext cx="3829050" cy="283845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465665" y="1468382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전기자 코어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48499" y="3053342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전기자 코일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36274" y="2103019"/>
              <a:ext cx="8691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전기자 </a:t>
              </a:r>
              <a:endPara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r>
                <a:rPr lang="ko-KR" altLang="en-US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회전축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99337" y="392345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정류자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5760" y="578438"/>
            <a:ext cx="327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모터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전동기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구조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131881" y="710469"/>
            <a:ext cx="4762538" cy="2809875"/>
            <a:chOff x="1128797" y="2687794"/>
            <a:chExt cx="4762538" cy="28098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0810" y="2687794"/>
              <a:ext cx="4200525" cy="280987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128797" y="4594407"/>
              <a:ext cx="1124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코어</a:t>
              </a:r>
              <a:r>
                <a: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자석</a:t>
              </a:r>
              <a:r>
                <a: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72147" y="503255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요크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37096" y="3741493"/>
            <a:ext cx="3098287" cy="2613554"/>
            <a:chOff x="637096" y="3741493"/>
            <a:chExt cx="3098287" cy="261355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ackgroundRemoval t="2671" b="94955" l="9719" r="97187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75380" y="4049009"/>
              <a:ext cx="2307358" cy="198869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91586" y="374149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브러쉬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1396371" y="4111085"/>
              <a:ext cx="653498" cy="8250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37096" y="5556645"/>
              <a:ext cx="7569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M</a:t>
              </a:r>
              <a:r>
                <a:rPr lang="ko-KR" altLang="en-US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단자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418359" y="4284104"/>
              <a:ext cx="192005" cy="1872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997349" y="5391996"/>
              <a:ext cx="192005" cy="1872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H="1" flipV="1">
              <a:off x="2127274" y="5591207"/>
              <a:ext cx="600611" cy="5237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729980" y="601649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접지단자</a:t>
              </a:r>
              <a:endPara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H="1" flipV="1">
              <a:off x="2547954" y="4523620"/>
              <a:ext cx="380565" cy="15260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-52252" y="-1787"/>
            <a:ext cx="12244252" cy="369332"/>
            <a:chOff x="-52252" y="-1787"/>
            <a:chExt cx="12244252" cy="369332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2252" y="0"/>
              <a:ext cx="12244252" cy="35343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0475825" y="-1787"/>
              <a:ext cx="171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FF00"/>
                  </a:solidFill>
                </a:rPr>
                <a:t>START MOTOR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3493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549373"/>
            <a:ext cx="327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모터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전동기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작동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370480" y="3714267"/>
            <a:ext cx="1933303" cy="13063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376321" y="3717106"/>
            <a:ext cx="3017520" cy="1606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22285" y="4370262"/>
            <a:ext cx="1254035" cy="757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936726" y="4370262"/>
            <a:ext cx="467870" cy="554904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2944166" y="4421324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2950327" y="4520484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2949452" y="4628525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2947983" y="4739892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3081788" y="4837874"/>
            <a:ext cx="332827" cy="87292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2934147" y="4382391"/>
            <a:ext cx="234411" cy="70625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376320" y="5323863"/>
            <a:ext cx="274125" cy="4780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386915" y="4017578"/>
            <a:ext cx="1183965" cy="1003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3559200" y="2972549"/>
            <a:ext cx="1314994" cy="1952617"/>
          </a:xfrm>
          <a:custGeom>
            <a:avLst/>
            <a:gdLst>
              <a:gd name="connsiteX0" fmla="*/ 1314994 w 1314994"/>
              <a:gd name="connsiteY0" fmla="*/ 0 h 2063932"/>
              <a:gd name="connsiteX1" fmla="*/ 1314994 w 1314994"/>
              <a:gd name="connsiteY1" fmla="*/ 566057 h 2063932"/>
              <a:gd name="connsiteX2" fmla="*/ 0 w 1314994"/>
              <a:gd name="connsiteY2" fmla="*/ 1524000 h 2063932"/>
              <a:gd name="connsiteX3" fmla="*/ 0 w 1314994"/>
              <a:gd name="connsiteY3" fmla="*/ 2063932 h 20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994" h="2063932">
                <a:moveTo>
                  <a:pt x="1314994" y="0"/>
                </a:moveTo>
                <a:lnTo>
                  <a:pt x="1314994" y="566057"/>
                </a:lnTo>
                <a:lnTo>
                  <a:pt x="0" y="1524000"/>
                </a:lnTo>
                <a:lnTo>
                  <a:pt x="0" y="2063932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931885" y="3843925"/>
            <a:ext cx="369327" cy="3475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029644" y="3930855"/>
            <a:ext cx="177800" cy="165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6369435" y="3594655"/>
            <a:ext cx="1446663" cy="354841"/>
          </a:xfrm>
          <a:custGeom>
            <a:avLst/>
            <a:gdLst>
              <a:gd name="connsiteX0" fmla="*/ 0 w 1446663"/>
              <a:gd name="connsiteY0" fmla="*/ 354841 h 354841"/>
              <a:gd name="connsiteX1" fmla="*/ 696036 w 1446663"/>
              <a:gd name="connsiteY1" fmla="*/ 354841 h 354841"/>
              <a:gd name="connsiteX2" fmla="*/ 696036 w 1446663"/>
              <a:gd name="connsiteY2" fmla="*/ 0 h 354841"/>
              <a:gd name="connsiteX3" fmla="*/ 1446663 w 1446663"/>
              <a:gd name="connsiteY3" fmla="*/ 0 h 354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663" h="354841">
                <a:moveTo>
                  <a:pt x="0" y="354841"/>
                </a:moveTo>
                <a:lnTo>
                  <a:pt x="696036" y="354841"/>
                </a:lnTo>
                <a:lnTo>
                  <a:pt x="696036" y="0"/>
                </a:lnTo>
                <a:lnTo>
                  <a:pt x="144666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431428" y="5450750"/>
            <a:ext cx="1926867" cy="96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12V</a:t>
            </a:r>
          </a:p>
          <a:p>
            <a:pPr algn="ctr"/>
            <a:r>
              <a:rPr lang="ko-KR" altLang="en-US" dirty="0" smtClean="0"/>
              <a:t>배터리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591057" y="5199546"/>
            <a:ext cx="358685" cy="2512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8848357" y="5199546"/>
            <a:ext cx="358685" cy="2512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8" name="자유형 47"/>
          <p:cNvSpPr/>
          <p:nvPr/>
        </p:nvSpPr>
        <p:spPr>
          <a:xfrm>
            <a:off x="7824770" y="3627896"/>
            <a:ext cx="1243726" cy="1600225"/>
          </a:xfrm>
          <a:custGeom>
            <a:avLst/>
            <a:gdLst>
              <a:gd name="connsiteX0" fmla="*/ 1190625 w 1243726"/>
              <a:gd name="connsiteY0" fmla="*/ 1600225 h 1600225"/>
              <a:gd name="connsiteX1" fmla="*/ 1190625 w 1243726"/>
              <a:gd name="connsiteY1" fmla="*/ 923950 h 1600225"/>
              <a:gd name="connsiteX2" fmla="*/ 1162050 w 1243726"/>
              <a:gd name="connsiteY2" fmla="*/ 876325 h 1600225"/>
              <a:gd name="connsiteX3" fmla="*/ 1076325 w 1243726"/>
              <a:gd name="connsiteY3" fmla="*/ 809650 h 1600225"/>
              <a:gd name="connsiteX4" fmla="*/ 1009650 w 1243726"/>
              <a:gd name="connsiteY4" fmla="*/ 762025 h 1600225"/>
              <a:gd name="connsiteX5" fmla="*/ 857250 w 1243726"/>
              <a:gd name="connsiteY5" fmla="*/ 714400 h 1600225"/>
              <a:gd name="connsiteX6" fmla="*/ 819150 w 1243726"/>
              <a:gd name="connsiteY6" fmla="*/ 704875 h 1600225"/>
              <a:gd name="connsiteX7" fmla="*/ 619125 w 1243726"/>
              <a:gd name="connsiteY7" fmla="*/ 666775 h 1600225"/>
              <a:gd name="connsiteX8" fmla="*/ 466725 w 1243726"/>
              <a:gd name="connsiteY8" fmla="*/ 609625 h 1600225"/>
              <a:gd name="connsiteX9" fmla="*/ 352425 w 1243726"/>
              <a:gd name="connsiteY9" fmla="*/ 562000 h 1600225"/>
              <a:gd name="connsiteX10" fmla="*/ 228600 w 1243726"/>
              <a:gd name="connsiteY10" fmla="*/ 457225 h 1600225"/>
              <a:gd name="connsiteX11" fmla="*/ 180975 w 1243726"/>
              <a:gd name="connsiteY11" fmla="*/ 371500 h 1600225"/>
              <a:gd name="connsiteX12" fmla="*/ 161925 w 1243726"/>
              <a:gd name="connsiteY12" fmla="*/ 304825 h 1600225"/>
              <a:gd name="connsiteX13" fmla="*/ 142875 w 1243726"/>
              <a:gd name="connsiteY13" fmla="*/ 276250 h 1600225"/>
              <a:gd name="connsiteX14" fmla="*/ 123825 w 1243726"/>
              <a:gd name="connsiteY14" fmla="*/ 219100 h 1600225"/>
              <a:gd name="connsiteX15" fmla="*/ 104775 w 1243726"/>
              <a:gd name="connsiteY15" fmla="*/ 85750 h 1600225"/>
              <a:gd name="connsiteX16" fmla="*/ 95250 w 1243726"/>
              <a:gd name="connsiteY16" fmla="*/ 57175 h 1600225"/>
              <a:gd name="connsiteX17" fmla="*/ 38100 w 1243726"/>
              <a:gd name="connsiteY17" fmla="*/ 9550 h 1600225"/>
              <a:gd name="connsiteX18" fmla="*/ 0 w 1243726"/>
              <a:gd name="connsiteY18" fmla="*/ 25 h 16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43726" h="1600225">
                <a:moveTo>
                  <a:pt x="1190625" y="1600225"/>
                </a:moveTo>
                <a:cubicBezTo>
                  <a:pt x="1285739" y="1362440"/>
                  <a:pt x="1232221" y="1514619"/>
                  <a:pt x="1190625" y="923950"/>
                </a:cubicBezTo>
                <a:cubicBezTo>
                  <a:pt x="1189324" y="905482"/>
                  <a:pt x="1173773" y="890653"/>
                  <a:pt x="1162050" y="876325"/>
                </a:cubicBezTo>
                <a:cubicBezTo>
                  <a:pt x="1113863" y="817430"/>
                  <a:pt x="1124472" y="825699"/>
                  <a:pt x="1076325" y="809650"/>
                </a:cubicBezTo>
                <a:cubicBezTo>
                  <a:pt x="1054100" y="793775"/>
                  <a:pt x="1034697" y="772915"/>
                  <a:pt x="1009650" y="762025"/>
                </a:cubicBezTo>
                <a:cubicBezTo>
                  <a:pt x="960841" y="740804"/>
                  <a:pt x="908884" y="727308"/>
                  <a:pt x="857250" y="714400"/>
                </a:cubicBezTo>
                <a:cubicBezTo>
                  <a:pt x="844550" y="711225"/>
                  <a:pt x="832042" y="707150"/>
                  <a:pt x="819150" y="704875"/>
                </a:cubicBezTo>
                <a:cubicBezTo>
                  <a:pt x="699305" y="683726"/>
                  <a:pt x="717120" y="694774"/>
                  <a:pt x="619125" y="666775"/>
                </a:cubicBezTo>
                <a:cubicBezTo>
                  <a:pt x="575138" y="654207"/>
                  <a:pt x="502958" y="625729"/>
                  <a:pt x="466725" y="609625"/>
                </a:cubicBezTo>
                <a:cubicBezTo>
                  <a:pt x="353699" y="559391"/>
                  <a:pt x="429653" y="581307"/>
                  <a:pt x="352425" y="562000"/>
                </a:cubicBezTo>
                <a:cubicBezTo>
                  <a:pt x="287420" y="515568"/>
                  <a:pt x="281791" y="517065"/>
                  <a:pt x="228600" y="457225"/>
                </a:cubicBezTo>
                <a:cubicBezTo>
                  <a:pt x="212949" y="439618"/>
                  <a:pt x="186364" y="385511"/>
                  <a:pt x="180975" y="371500"/>
                </a:cubicBezTo>
                <a:cubicBezTo>
                  <a:pt x="172677" y="349926"/>
                  <a:pt x="170509" y="326286"/>
                  <a:pt x="161925" y="304825"/>
                </a:cubicBezTo>
                <a:cubicBezTo>
                  <a:pt x="157673" y="294196"/>
                  <a:pt x="147524" y="286711"/>
                  <a:pt x="142875" y="276250"/>
                </a:cubicBezTo>
                <a:cubicBezTo>
                  <a:pt x="134720" y="257900"/>
                  <a:pt x="130175" y="238150"/>
                  <a:pt x="123825" y="219100"/>
                </a:cubicBezTo>
                <a:cubicBezTo>
                  <a:pt x="117475" y="174650"/>
                  <a:pt x="112578" y="129968"/>
                  <a:pt x="104775" y="85750"/>
                </a:cubicBezTo>
                <a:cubicBezTo>
                  <a:pt x="103030" y="75863"/>
                  <a:pt x="100819" y="65529"/>
                  <a:pt x="95250" y="57175"/>
                </a:cubicBezTo>
                <a:cubicBezTo>
                  <a:pt x="84717" y="41376"/>
                  <a:pt x="55671" y="18335"/>
                  <a:pt x="38100" y="9550"/>
                </a:cubicBezTo>
                <a:cubicBezTo>
                  <a:pt x="17042" y="-979"/>
                  <a:pt x="16236" y="25"/>
                  <a:pt x="0" y="25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 48"/>
          <p:cNvSpPr/>
          <p:nvPr/>
        </p:nvSpPr>
        <p:spPr>
          <a:xfrm>
            <a:off x="3662345" y="4893501"/>
            <a:ext cx="4087290" cy="969349"/>
          </a:xfrm>
          <a:custGeom>
            <a:avLst/>
            <a:gdLst>
              <a:gd name="connsiteX0" fmla="*/ 4057650 w 4087290"/>
              <a:gd name="connsiteY0" fmla="*/ 315570 h 969349"/>
              <a:gd name="connsiteX1" fmla="*/ 4076700 w 4087290"/>
              <a:gd name="connsiteY1" fmla="*/ 267945 h 969349"/>
              <a:gd name="connsiteX2" fmla="*/ 4038600 w 4087290"/>
              <a:gd name="connsiteY2" fmla="*/ 29820 h 969349"/>
              <a:gd name="connsiteX3" fmla="*/ 4000500 w 4087290"/>
              <a:gd name="connsiteY3" fmla="*/ 10770 h 969349"/>
              <a:gd name="connsiteX4" fmla="*/ 3943350 w 4087290"/>
              <a:gd name="connsiteY4" fmla="*/ 1245 h 969349"/>
              <a:gd name="connsiteX5" fmla="*/ 3552825 w 4087290"/>
              <a:gd name="connsiteY5" fmla="*/ 29820 h 969349"/>
              <a:gd name="connsiteX6" fmla="*/ 3505200 w 4087290"/>
              <a:gd name="connsiteY6" fmla="*/ 58395 h 969349"/>
              <a:gd name="connsiteX7" fmla="*/ 3381375 w 4087290"/>
              <a:gd name="connsiteY7" fmla="*/ 144120 h 969349"/>
              <a:gd name="connsiteX8" fmla="*/ 3333750 w 4087290"/>
              <a:gd name="connsiteY8" fmla="*/ 191745 h 969349"/>
              <a:gd name="connsiteX9" fmla="*/ 3286125 w 4087290"/>
              <a:gd name="connsiteY9" fmla="*/ 258420 h 969349"/>
              <a:gd name="connsiteX10" fmla="*/ 3124200 w 4087290"/>
              <a:gd name="connsiteY10" fmla="*/ 467970 h 969349"/>
              <a:gd name="connsiteX11" fmla="*/ 3086100 w 4087290"/>
              <a:gd name="connsiteY11" fmla="*/ 534645 h 969349"/>
              <a:gd name="connsiteX12" fmla="*/ 3048000 w 4087290"/>
              <a:gd name="connsiteY12" fmla="*/ 610845 h 969349"/>
              <a:gd name="connsiteX13" fmla="*/ 2981325 w 4087290"/>
              <a:gd name="connsiteY13" fmla="*/ 706095 h 969349"/>
              <a:gd name="connsiteX14" fmla="*/ 2905125 w 4087290"/>
              <a:gd name="connsiteY14" fmla="*/ 820395 h 969349"/>
              <a:gd name="connsiteX15" fmla="*/ 2733675 w 4087290"/>
              <a:gd name="connsiteY15" fmla="*/ 877545 h 969349"/>
              <a:gd name="connsiteX16" fmla="*/ 1533525 w 4087290"/>
              <a:gd name="connsiteY16" fmla="*/ 877545 h 969349"/>
              <a:gd name="connsiteX17" fmla="*/ 1495425 w 4087290"/>
              <a:gd name="connsiteY17" fmla="*/ 868020 h 969349"/>
              <a:gd name="connsiteX18" fmla="*/ 1304925 w 4087290"/>
              <a:gd name="connsiteY18" fmla="*/ 810870 h 969349"/>
              <a:gd name="connsiteX19" fmla="*/ 1047750 w 4087290"/>
              <a:gd name="connsiteY19" fmla="*/ 753720 h 969349"/>
              <a:gd name="connsiteX20" fmla="*/ 914400 w 4087290"/>
              <a:gd name="connsiteY20" fmla="*/ 725145 h 969349"/>
              <a:gd name="connsiteX21" fmla="*/ 676275 w 4087290"/>
              <a:gd name="connsiteY21" fmla="*/ 696570 h 969349"/>
              <a:gd name="connsiteX22" fmla="*/ 552450 w 4087290"/>
              <a:gd name="connsiteY22" fmla="*/ 677520 h 969349"/>
              <a:gd name="connsiteX23" fmla="*/ 457200 w 4087290"/>
              <a:gd name="connsiteY23" fmla="*/ 667995 h 969349"/>
              <a:gd name="connsiteX24" fmla="*/ 0 w 4087290"/>
              <a:gd name="connsiteY24" fmla="*/ 667995 h 96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87290" h="969349">
                <a:moveTo>
                  <a:pt x="4057650" y="315570"/>
                </a:moveTo>
                <a:cubicBezTo>
                  <a:pt x="4064000" y="299695"/>
                  <a:pt x="4076067" y="285031"/>
                  <a:pt x="4076700" y="267945"/>
                </a:cubicBezTo>
                <a:cubicBezTo>
                  <a:pt x="4080310" y="170464"/>
                  <a:pt x="4113969" y="83655"/>
                  <a:pt x="4038600" y="29820"/>
                </a:cubicBezTo>
                <a:cubicBezTo>
                  <a:pt x="4027046" y="21567"/>
                  <a:pt x="4014100" y="14850"/>
                  <a:pt x="4000500" y="10770"/>
                </a:cubicBezTo>
                <a:cubicBezTo>
                  <a:pt x="3982002" y="5221"/>
                  <a:pt x="3962400" y="4420"/>
                  <a:pt x="3943350" y="1245"/>
                </a:cubicBezTo>
                <a:cubicBezTo>
                  <a:pt x="3873455" y="3363"/>
                  <a:pt x="3663131" y="-12605"/>
                  <a:pt x="3552825" y="29820"/>
                </a:cubicBezTo>
                <a:cubicBezTo>
                  <a:pt x="3535546" y="36466"/>
                  <a:pt x="3520604" y="48126"/>
                  <a:pt x="3505200" y="58395"/>
                </a:cubicBezTo>
                <a:cubicBezTo>
                  <a:pt x="3463430" y="86242"/>
                  <a:pt x="3416873" y="108622"/>
                  <a:pt x="3381375" y="144120"/>
                </a:cubicBezTo>
                <a:cubicBezTo>
                  <a:pt x="3365500" y="159995"/>
                  <a:pt x="3348665" y="174965"/>
                  <a:pt x="3333750" y="191745"/>
                </a:cubicBezTo>
                <a:cubicBezTo>
                  <a:pt x="3299712" y="230038"/>
                  <a:pt x="3312967" y="223101"/>
                  <a:pt x="3286125" y="258420"/>
                </a:cubicBezTo>
                <a:cubicBezTo>
                  <a:pt x="3232712" y="328701"/>
                  <a:pt x="3167996" y="391327"/>
                  <a:pt x="3124200" y="467970"/>
                </a:cubicBezTo>
                <a:cubicBezTo>
                  <a:pt x="3111500" y="490195"/>
                  <a:pt x="3098146" y="512059"/>
                  <a:pt x="3086100" y="534645"/>
                </a:cubicBezTo>
                <a:cubicBezTo>
                  <a:pt x="3072736" y="559702"/>
                  <a:pt x="3062808" y="586613"/>
                  <a:pt x="3048000" y="610845"/>
                </a:cubicBezTo>
                <a:cubicBezTo>
                  <a:pt x="3027791" y="643915"/>
                  <a:pt x="3002379" y="673557"/>
                  <a:pt x="2981325" y="706095"/>
                </a:cubicBezTo>
                <a:cubicBezTo>
                  <a:pt x="2966106" y="729615"/>
                  <a:pt x="2933033" y="801074"/>
                  <a:pt x="2905125" y="820395"/>
                </a:cubicBezTo>
                <a:cubicBezTo>
                  <a:pt x="2851955" y="857205"/>
                  <a:pt x="2794410" y="864048"/>
                  <a:pt x="2733675" y="877545"/>
                </a:cubicBezTo>
                <a:cubicBezTo>
                  <a:pt x="2349682" y="1069541"/>
                  <a:pt x="2693119" y="905154"/>
                  <a:pt x="1533525" y="877545"/>
                </a:cubicBezTo>
                <a:cubicBezTo>
                  <a:pt x="1520438" y="877233"/>
                  <a:pt x="1508204" y="870860"/>
                  <a:pt x="1495425" y="868020"/>
                </a:cubicBezTo>
                <a:cubicBezTo>
                  <a:pt x="1294725" y="823420"/>
                  <a:pt x="1785181" y="941849"/>
                  <a:pt x="1304925" y="810870"/>
                </a:cubicBezTo>
                <a:cubicBezTo>
                  <a:pt x="1127656" y="762524"/>
                  <a:pt x="1268040" y="797778"/>
                  <a:pt x="1047750" y="753720"/>
                </a:cubicBezTo>
                <a:cubicBezTo>
                  <a:pt x="1003174" y="744805"/>
                  <a:pt x="959187" y="732934"/>
                  <a:pt x="914400" y="725145"/>
                </a:cubicBezTo>
                <a:cubicBezTo>
                  <a:pt x="741047" y="694997"/>
                  <a:pt x="922636" y="745842"/>
                  <a:pt x="676275" y="696570"/>
                </a:cubicBezTo>
                <a:cubicBezTo>
                  <a:pt x="612667" y="683848"/>
                  <a:pt x="630298" y="686170"/>
                  <a:pt x="552450" y="677520"/>
                </a:cubicBezTo>
                <a:cubicBezTo>
                  <a:pt x="520737" y="673996"/>
                  <a:pt x="489104" y="668545"/>
                  <a:pt x="457200" y="667995"/>
                </a:cubicBezTo>
                <a:cubicBezTo>
                  <a:pt x="304823" y="665368"/>
                  <a:pt x="152400" y="667995"/>
                  <a:pt x="0" y="667995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7676784" y="3437421"/>
            <a:ext cx="272958" cy="334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506844" y="5387937"/>
            <a:ext cx="272958" cy="3346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38418" y="1152591"/>
            <a:ext cx="5275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단자에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전원을 연결한다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indent="-457200">
              <a:buAutoNum type="arabicParenR"/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전동기 몸체에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전원을 연결한다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indent="-457200">
              <a:buAutoNum type="arabicParenR"/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모터가 강력히 회전하면 정상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52959" y="320397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단자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-52252" y="-1787"/>
            <a:ext cx="12244252" cy="369332"/>
            <a:chOff x="-52252" y="-1787"/>
            <a:chExt cx="12244252" cy="369332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252" y="0"/>
              <a:ext cx="12244252" cy="353431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0475825" y="-1787"/>
              <a:ext cx="171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FF00"/>
                  </a:solidFill>
                </a:rPr>
                <a:t>START MOTOR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1654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549401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솔레노이드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스위치의 구성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3536" y="2736021"/>
            <a:ext cx="6106568" cy="32648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03459" y="429063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플런저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373" y="337623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배터리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5779" y="59225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모터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4256" y="4004332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스타트 키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948" y="1341134"/>
            <a:ext cx="10604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B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M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단자를 연결한다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시프트 레버가 움직여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피니언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기어를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플라이휠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링기어에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연결한다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  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52252" y="-1787"/>
            <a:ext cx="12244252" cy="369332"/>
            <a:chOff x="-52252" y="-1787"/>
            <a:chExt cx="12244252" cy="36933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2252" y="0"/>
              <a:ext cx="12244252" cy="35343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75825" y="-1787"/>
              <a:ext cx="171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FF00"/>
                  </a:solidFill>
                </a:rPr>
                <a:t>START MOTOR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440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6816" y="1027091"/>
            <a:ext cx="7984844" cy="58040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525630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솔레노이드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스위치의 내부 구조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26308" y="909399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스타트 스위치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05722" y="4718232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모터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전동기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7834" y="1840050"/>
            <a:ext cx="1348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홀드 인 코일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 S –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몸통 </a:t>
            </a:r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8385" y="5433563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풀 인 코일</a:t>
            </a:r>
            <a:endParaRPr lang="en-US" altLang="ko-KR" sz="16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 S – M )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1428" y="342136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플런저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-52252" y="-1787"/>
            <a:ext cx="12244252" cy="369332"/>
            <a:chOff x="-52252" y="-1787"/>
            <a:chExt cx="12244252" cy="36933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2252" y="0"/>
              <a:ext cx="12244252" cy="35343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75825" y="-1787"/>
              <a:ext cx="171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FF00"/>
                  </a:solidFill>
                </a:rPr>
                <a:t>START MOTOR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0124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5513" y="506425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솔레노이드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스위치의 작동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90071" y="3732617"/>
            <a:ext cx="1815737" cy="10149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58872" y="3839850"/>
            <a:ext cx="318052" cy="219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58872" y="4389423"/>
            <a:ext cx="318052" cy="219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77447" y="3850756"/>
            <a:ext cx="652541" cy="7688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>
                <a:ln w="0"/>
                <a:solidFill>
                  <a:schemeClr val="tx1"/>
                </a:solidFill>
              </a:rPr>
              <a:t>플런저</a:t>
            </a:r>
            <a:endParaRPr lang="ko-KR" altLang="en-US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32255" y="4059138"/>
            <a:ext cx="159986" cy="3809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692241" y="4173469"/>
            <a:ext cx="185205" cy="163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6592612" y="4042777"/>
            <a:ext cx="695325" cy="409575"/>
          </a:xfrm>
          <a:custGeom>
            <a:avLst/>
            <a:gdLst>
              <a:gd name="connsiteX0" fmla="*/ 0 w 695325"/>
              <a:gd name="connsiteY0" fmla="*/ 0 h 409575"/>
              <a:gd name="connsiteX1" fmla="*/ 0 w 695325"/>
              <a:gd name="connsiteY1" fmla="*/ 409575 h 409575"/>
              <a:gd name="connsiteX2" fmla="*/ 85725 w 695325"/>
              <a:gd name="connsiteY2" fmla="*/ 50800 h 409575"/>
              <a:gd name="connsiteX3" fmla="*/ 85725 w 695325"/>
              <a:gd name="connsiteY3" fmla="*/ 365125 h 409575"/>
              <a:gd name="connsiteX4" fmla="*/ 180975 w 695325"/>
              <a:gd name="connsiteY4" fmla="*/ 38100 h 409575"/>
              <a:gd name="connsiteX5" fmla="*/ 180975 w 695325"/>
              <a:gd name="connsiteY5" fmla="*/ 333375 h 409575"/>
              <a:gd name="connsiteX6" fmla="*/ 269875 w 695325"/>
              <a:gd name="connsiteY6" fmla="*/ 38100 h 409575"/>
              <a:gd name="connsiteX7" fmla="*/ 269875 w 695325"/>
              <a:gd name="connsiteY7" fmla="*/ 288925 h 409575"/>
              <a:gd name="connsiteX8" fmla="*/ 358775 w 695325"/>
              <a:gd name="connsiteY8" fmla="*/ 44450 h 409575"/>
              <a:gd name="connsiteX9" fmla="*/ 358775 w 695325"/>
              <a:gd name="connsiteY9" fmla="*/ 314325 h 409575"/>
              <a:gd name="connsiteX10" fmla="*/ 444500 w 695325"/>
              <a:gd name="connsiteY10" fmla="*/ 34925 h 409575"/>
              <a:gd name="connsiteX11" fmla="*/ 444500 w 695325"/>
              <a:gd name="connsiteY11" fmla="*/ 320675 h 409575"/>
              <a:gd name="connsiteX12" fmla="*/ 539750 w 695325"/>
              <a:gd name="connsiteY12" fmla="*/ 25400 h 409575"/>
              <a:gd name="connsiteX13" fmla="*/ 539750 w 695325"/>
              <a:gd name="connsiteY13" fmla="*/ 301625 h 409575"/>
              <a:gd name="connsiteX14" fmla="*/ 628650 w 695325"/>
              <a:gd name="connsiteY14" fmla="*/ 15875 h 409575"/>
              <a:gd name="connsiteX15" fmla="*/ 628650 w 695325"/>
              <a:gd name="connsiteY15" fmla="*/ 323850 h 409575"/>
              <a:gd name="connsiteX16" fmla="*/ 695325 w 695325"/>
              <a:gd name="connsiteY16" fmla="*/ 44450 h 409575"/>
              <a:gd name="connsiteX17" fmla="*/ 695325 w 695325"/>
              <a:gd name="connsiteY17" fmla="*/ 2952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5325" h="409575">
                <a:moveTo>
                  <a:pt x="0" y="0"/>
                </a:moveTo>
                <a:lnTo>
                  <a:pt x="0" y="409575"/>
                </a:lnTo>
                <a:lnTo>
                  <a:pt x="85725" y="50800"/>
                </a:lnTo>
                <a:lnTo>
                  <a:pt x="85725" y="365125"/>
                </a:lnTo>
                <a:lnTo>
                  <a:pt x="180975" y="38100"/>
                </a:lnTo>
                <a:lnTo>
                  <a:pt x="180975" y="333375"/>
                </a:lnTo>
                <a:lnTo>
                  <a:pt x="269875" y="38100"/>
                </a:lnTo>
                <a:lnTo>
                  <a:pt x="269875" y="288925"/>
                </a:lnTo>
                <a:lnTo>
                  <a:pt x="358775" y="44450"/>
                </a:lnTo>
                <a:lnTo>
                  <a:pt x="358775" y="314325"/>
                </a:lnTo>
                <a:lnTo>
                  <a:pt x="444500" y="34925"/>
                </a:lnTo>
                <a:lnTo>
                  <a:pt x="444500" y="320675"/>
                </a:lnTo>
                <a:lnTo>
                  <a:pt x="539750" y="25400"/>
                </a:lnTo>
                <a:lnTo>
                  <a:pt x="539750" y="301625"/>
                </a:lnTo>
                <a:lnTo>
                  <a:pt x="628650" y="15875"/>
                </a:lnTo>
                <a:lnTo>
                  <a:pt x="628650" y="323850"/>
                </a:lnTo>
                <a:lnTo>
                  <a:pt x="695325" y="44450"/>
                </a:lnTo>
                <a:lnTo>
                  <a:pt x="695325" y="29527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6363808" y="3393203"/>
            <a:ext cx="1026816" cy="366281"/>
          </a:xfrm>
          <a:custGeom>
            <a:avLst/>
            <a:gdLst>
              <a:gd name="connsiteX0" fmla="*/ 0 w 1106129"/>
              <a:gd name="connsiteY0" fmla="*/ 162233 h 162233"/>
              <a:gd name="connsiteX1" fmla="*/ 0 w 1106129"/>
              <a:gd name="connsiteY1" fmla="*/ 0 h 162233"/>
              <a:gd name="connsiteX2" fmla="*/ 1106129 w 1106129"/>
              <a:gd name="connsiteY2" fmla="*/ 0 h 16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6129" h="162233">
                <a:moveTo>
                  <a:pt x="0" y="162233"/>
                </a:moveTo>
                <a:lnTo>
                  <a:pt x="0" y="0"/>
                </a:lnTo>
                <a:lnTo>
                  <a:pt x="1106129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300789" y="368845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</a:t>
            </a:r>
            <a:r>
              <a:rPr lang="ko-KR" altLang="en-US" sz="1400" b="1" dirty="0" smtClean="0"/>
              <a:t>단자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271387" y="4427868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</a:t>
            </a:r>
            <a:r>
              <a:rPr lang="ko-KR" altLang="en-US" sz="1400" b="1" dirty="0" smtClean="0"/>
              <a:t>단자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90624" y="3239314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ST</a:t>
            </a:r>
            <a:r>
              <a:rPr lang="ko-KR" altLang="en-US" sz="1400" b="1" dirty="0" smtClean="0"/>
              <a:t>단자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9504093" y="5498881"/>
            <a:ext cx="1926867" cy="96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12V</a:t>
            </a:r>
          </a:p>
          <a:p>
            <a:pPr algn="ctr"/>
            <a:r>
              <a:rPr lang="ko-KR" altLang="en-US" dirty="0" smtClean="0"/>
              <a:t>배터리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663722" y="5247677"/>
            <a:ext cx="358685" cy="2512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0921022" y="5247677"/>
            <a:ext cx="358685" cy="2512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" name="자유형 3"/>
          <p:cNvSpPr/>
          <p:nvPr/>
        </p:nvSpPr>
        <p:spPr>
          <a:xfrm>
            <a:off x="8016264" y="3393203"/>
            <a:ext cx="3092116" cy="1863702"/>
          </a:xfrm>
          <a:custGeom>
            <a:avLst/>
            <a:gdLst>
              <a:gd name="connsiteX0" fmla="*/ 3092116 w 3092116"/>
              <a:gd name="connsiteY0" fmla="*/ 1937084 h 1937084"/>
              <a:gd name="connsiteX1" fmla="*/ 3092116 w 3092116"/>
              <a:gd name="connsiteY1" fmla="*/ 0 h 1937084"/>
              <a:gd name="connsiteX2" fmla="*/ 0 w 3092116"/>
              <a:gd name="connsiteY2" fmla="*/ 0 h 193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2116" h="1937084">
                <a:moveTo>
                  <a:pt x="3092116" y="1937084"/>
                </a:moveTo>
                <a:lnTo>
                  <a:pt x="309211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01653" y="1119189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1)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풀 인 코일 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2127" y="1703232"/>
            <a:ext cx="4249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①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ST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단자에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전원 공급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M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단자에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전원 공급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③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플러저가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강하게 흡입된다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7997589" y="4558355"/>
            <a:ext cx="1815152" cy="750627"/>
          </a:xfrm>
          <a:custGeom>
            <a:avLst/>
            <a:gdLst>
              <a:gd name="connsiteX0" fmla="*/ 0 w 1815152"/>
              <a:gd name="connsiteY0" fmla="*/ 0 h 750627"/>
              <a:gd name="connsiteX1" fmla="*/ 1815152 w 1815152"/>
              <a:gd name="connsiteY1" fmla="*/ 0 h 750627"/>
              <a:gd name="connsiteX2" fmla="*/ 1815152 w 1815152"/>
              <a:gd name="connsiteY2" fmla="*/ 750627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152" h="750627">
                <a:moveTo>
                  <a:pt x="0" y="0"/>
                </a:moveTo>
                <a:lnTo>
                  <a:pt x="1815152" y="0"/>
                </a:lnTo>
                <a:lnTo>
                  <a:pt x="1815152" y="750627"/>
                </a:lnTo>
              </a:path>
            </a:pathLst>
          </a:custGeom>
          <a:noFill/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5145299" y="3885611"/>
            <a:ext cx="1608903" cy="7394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-52252" y="-1787"/>
            <a:ext cx="12244252" cy="369332"/>
            <a:chOff x="-52252" y="-1787"/>
            <a:chExt cx="12244252" cy="369332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252" y="0"/>
              <a:ext cx="12244252" cy="35343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0475825" y="-1787"/>
              <a:ext cx="171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FF00"/>
                  </a:solidFill>
                </a:rPr>
                <a:t>START MOTOR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9366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" y="489457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솔레노이드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스위치의 작동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90071" y="3732617"/>
            <a:ext cx="1815737" cy="10149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758872" y="3839850"/>
            <a:ext cx="318052" cy="219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758872" y="4389423"/>
            <a:ext cx="318052" cy="219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532255" y="3850756"/>
            <a:ext cx="997733" cy="768861"/>
            <a:chOff x="5532255" y="3850756"/>
            <a:chExt cx="997733" cy="768861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5877447" y="3850756"/>
              <a:ext cx="652541" cy="768861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err="1" smtClean="0">
                  <a:ln w="0"/>
                  <a:solidFill>
                    <a:schemeClr val="tx1"/>
                  </a:solidFill>
                </a:rPr>
                <a:t>플런저</a:t>
              </a:r>
              <a:endParaRPr lang="ko-KR" altLang="en-US" b="1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532255" y="4059138"/>
              <a:ext cx="159986" cy="38099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92241" y="4173469"/>
              <a:ext cx="185205" cy="1637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 15"/>
          <p:cNvSpPr/>
          <p:nvPr/>
        </p:nvSpPr>
        <p:spPr>
          <a:xfrm>
            <a:off x="6592612" y="4042777"/>
            <a:ext cx="695325" cy="409575"/>
          </a:xfrm>
          <a:custGeom>
            <a:avLst/>
            <a:gdLst>
              <a:gd name="connsiteX0" fmla="*/ 0 w 695325"/>
              <a:gd name="connsiteY0" fmla="*/ 0 h 409575"/>
              <a:gd name="connsiteX1" fmla="*/ 0 w 695325"/>
              <a:gd name="connsiteY1" fmla="*/ 409575 h 409575"/>
              <a:gd name="connsiteX2" fmla="*/ 85725 w 695325"/>
              <a:gd name="connsiteY2" fmla="*/ 50800 h 409575"/>
              <a:gd name="connsiteX3" fmla="*/ 85725 w 695325"/>
              <a:gd name="connsiteY3" fmla="*/ 365125 h 409575"/>
              <a:gd name="connsiteX4" fmla="*/ 180975 w 695325"/>
              <a:gd name="connsiteY4" fmla="*/ 38100 h 409575"/>
              <a:gd name="connsiteX5" fmla="*/ 180975 w 695325"/>
              <a:gd name="connsiteY5" fmla="*/ 333375 h 409575"/>
              <a:gd name="connsiteX6" fmla="*/ 269875 w 695325"/>
              <a:gd name="connsiteY6" fmla="*/ 38100 h 409575"/>
              <a:gd name="connsiteX7" fmla="*/ 269875 w 695325"/>
              <a:gd name="connsiteY7" fmla="*/ 288925 h 409575"/>
              <a:gd name="connsiteX8" fmla="*/ 358775 w 695325"/>
              <a:gd name="connsiteY8" fmla="*/ 44450 h 409575"/>
              <a:gd name="connsiteX9" fmla="*/ 358775 w 695325"/>
              <a:gd name="connsiteY9" fmla="*/ 314325 h 409575"/>
              <a:gd name="connsiteX10" fmla="*/ 444500 w 695325"/>
              <a:gd name="connsiteY10" fmla="*/ 34925 h 409575"/>
              <a:gd name="connsiteX11" fmla="*/ 444500 w 695325"/>
              <a:gd name="connsiteY11" fmla="*/ 320675 h 409575"/>
              <a:gd name="connsiteX12" fmla="*/ 539750 w 695325"/>
              <a:gd name="connsiteY12" fmla="*/ 25400 h 409575"/>
              <a:gd name="connsiteX13" fmla="*/ 539750 w 695325"/>
              <a:gd name="connsiteY13" fmla="*/ 301625 h 409575"/>
              <a:gd name="connsiteX14" fmla="*/ 628650 w 695325"/>
              <a:gd name="connsiteY14" fmla="*/ 15875 h 409575"/>
              <a:gd name="connsiteX15" fmla="*/ 628650 w 695325"/>
              <a:gd name="connsiteY15" fmla="*/ 323850 h 409575"/>
              <a:gd name="connsiteX16" fmla="*/ 695325 w 695325"/>
              <a:gd name="connsiteY16" fmla="*/ 44450 h 409575"/>
              <a:gd name="connsiteX17" fmla="*/ 695325 w 695325"/>
              <a:gd name="connsiteY17" fmla="*/ 2952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5325" h="409575">
                <a:moveTo>
                  <a:pt x="0" y="0"/>
                </a:moveTo>
                <a:lnTo>
                  <a:pt x="0" y="409575"/>
                </a:lnTo>
                <a:lnTo>
                  <a:pt x="85725" y="50800"/>
                </a:lnTo>
                <a:lnTo>
                  <a:pt x="85725" y="365125"/>
                </a:lnTo>
                <a:lnTo>
                  <a:pt x="180975" y="38100"/>
                </a:lnTo>
                <a:lnTo>
                  <a:pt x="180975" y="333375"/>
                </a:lnTo>
                <a:lnTo>
                  <a:pt x="269875" y="38100"/>
                </a:lnTo>
                <a:lnTo>
                  <a:pt x="269875" y="288925"/>
                </a:lnTo>
                <a:lnTo>
                  <a:pt x="358775" y="44450"/>
                </a:lnTo>
                <a:lnTo>
                  <a:pt x="358775" y="314325"/>
                </a:lnTo>
                <a:lnTo>
                  <a:pt x="444500" y="34925"/>
                </a:lnTo>
                <a:lnTo>
                  <a:pt x="444500" y="320675"/>
                </a:lnTo>
                <a:lnTo>
                  <a:pt x="539750" y="25400"/>
                </a:lnTo>
                <a:lnTo>
                  <a:pt x="539750" y="301625"/>
                </a:lnTo>
                <a:lnTo>
                  <a:pt x="628650" y="15875"/>
                </a:lnTo>
                <a:lnTo>
                  <a:pt x="628650" y="323850"/>
                </a:lnTo>
                <a:lnTo>
                  <a:pt x="695325" y="44450"/>
                </a:lnTo>
                <a:lnTo>
                  <a:pt x="695325" y="29527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6363808" y="3393203"/>
            <a:ext cx="1026816" cy="366281"/>
          </a:xfrm>
          <a:custGeom>
            <a:avLst/>
            <a:gdLst>
              <a:gd name="connsiteX0" fmla="*/ 0 w 1106129"/>
              <a:gd name="connsiteY0" fmla="*/ 162233 h 162233"/>
              <a:gd name="connsiteX1" fmla="*/ 0 w 1106129"/>
              <a:gd name="connsiteY1" fmla="*/ 0 h 162233"/>
              <a:gd name="connsiteX2" fmla="*/ 1106129 w 1106129"/>
              <a:gd name="connsiteY2" fmla="*/ 0 h 16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6129" h="162233">
                <a:moveTo>
                  <a:pt x="0" y="162233"/>
                </a:moveTo>
                <a:lnTo>
                  <a:pt x="0" y="0"/>
                </a:lnTo>
                <a:lnTo>
                  <a:pt x="1106129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300789" y="368845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</a:t>
            </a:r>
            <a:r>
              <a:rPr lang="ko-KR" altLang="en-US" sz="1400" b="1" dirty="0" smtClean="0"/>
              <a:t>단자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271387" y="4427868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</a:t>
            </a:r>
            <a:r>
              <a:rPr lang="ko-KR" altLang="en-US" sz="1400" b="1" dirty="0" smtClean="0"/>
              <a:t>단자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90624" y="3239314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ST</a:t>
            </a:r>
            <a:r>
              <a:rPr lang="ko-KR" altLang="en-US" sz="1400" b="1" dirty="0" smtClean="0"/>
              <a:t>단자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9504093" y="5498881"/>
            <a:ext cx="1926867" cy="96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12V</a:t>
            </a:r>
          </a:p>
          <a:p>
            <a:pPr algn="ctr"/>
            <a:r>
              <a:rPr lang="ko-KR" altLang="en-US" dirty="0" smtClean="0"/>
              <a:t>배터리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663722" y="5247677"/>
            <a:ext cx="358685" cy="2512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0921022" y="5247677"/>
            <a:ext cx="358685" cy="2512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4" name="자유형 3"/>
          <p:cNvSpPr/>
          <p:nvPr/>
        </p:nvSpPr>
        <p:spPr>
          <a:xfrm>
            <a:off x="8016264" y="3393203"/>
            <a:ext cx="3092116" cy="1863702"/>
          </a:xfrm>
          <a:custGeom>
            <a:avLst/>
            <a:gdLst>
              <a:gd name="connsiteX0" fmla="*/ 3092116 w 3092116"/>
              <a:gd name="connsiteY0" fmla="*/ 1937084 h 1937084"/>
              <a:gd name="connsiteX1" fmla="*/ 3092116 w 3092116"/>
              <a:gd name="connsiteY1" fmla="*/ 0 h 1937084"/>
              <a:gd name="connsiteX2" fmla="*/ 0 w 3092116"/>
              <a:gd name="connsiteY2" fmla="*/ 0 h 193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2116" h="1937084">
                <a:moveTo>
                  <a:pt x="3092116" y="1937084"/>
                </a:moveTo>
                <a:lnTo>
                  <a:pt x="3092116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10834" y="1023656"/>
            <a:ext cx="24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홀드 인 코일 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91308" y="1539459"/>
            <a:ext cx="45576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①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ST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단자에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전원 공급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몸체에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전원 공급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③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플런저는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흡입되지 않는다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플런저를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누르면 나오지 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않아야 한다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5813946" y="4749421"/>
            <a:ext cx="4053385" cy="518615"/>
          </a:xfrm>
          <a:custGeom>
            <a:avLst/>
            <a:gdLst>
              <a:gd name="connsiteX0" fmla="*/ 0 w 4053385"/>
              <a:gd name="connsiteY0" fmla="*/ 0 h 518615"/>
              <a:gd name="connsiteX1" fmla="*/ 0 w 4053385"/>
              <a:gd name="connsiteY1" fmla="*/ 313898 h 518615"/>
              <a:gd name="connsiteX2" fmla="*/ 4053385 w 4053385"/>
              <a:gd name="connsiteY2" fmla="*/ 313898 h 518615"/>
              <a:gd name="connsiteX3" fmla="*/ 4053385 w 4053385"/>
              <a:gd name="connsiteY3" fmla="*/ 518615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3385" h="518615">
                <a:moveTo>
                  <a:pt x="0" y="0"/>
                </a:moveTo>
                <a:lnTo>
                  <a:pt x="0" y="313898"/>
                </a:lnTo>
                <a:lnTo>
                  <a:pt x="4053385" y="313898"/>
                </a:lnTo>
                <a:lnTo>
                  <a:pt x="4053385" y="518615"/>
                </a:lnTo>
              </a:path>
            </a:pathLst>
          </a:custGeom>
          <a:noFill/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-52252" y="-1787"/>
            <a:ext cx="12244252" cy="369332"/>
            <a:chOff x="-52252" y="-1787"/>
            <a:chExt cx="12244252" cy="369332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252" y="0"/>
              <a:ext cx="12244252" cy="35343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0475825" y="-1787"/>
              <a:ext cx="171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FF00"/>
                  </a:solidFill>
                </a:rPr>
                <a:t>START MOTOR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8473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02735 -0.0023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7354" y="445311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8.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기동 모터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단품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작동 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26873" y="4446824"/>
            <a:ext cx="43300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모터가 회전하면서</a:t>
            </a:r>
            <a:r>
              <a:rPr lang="en-US" altLang="ko-KR" sz="28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r>
              <a:rPr lang="ko-KR" altLang="en-US" sz="2800" dirty="0" err="1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피니언기어가</a:t>
            </a:r>
            <a:r>
              <a:rPr lang="ko-KR" altLang="en-US" sz="28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튀어나온다</a:t>
            </a:r>
            <a:r>
              <a:rPr lang="en-US" altLang="ko-KR" sz="2800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8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56709" y="2250705"/>
            <a:ext cx="1815737" cy="10149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49086" y="3341227"/>
            <a:ext cx="1933303" cy="130631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54927" y="3344066"/>
            <a:ext cx="3017520" cy="16067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0891" y="3997222"/>
            <a:ext cx="1254035" cy="757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325510" y="2357938"/>
            <a:ext cx="318052" cy="219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325510" y="2907511"/>
            <a:ext cx="318052" cy="219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415332" y="3997222"/>
            <a:ext cx="467870" cy="554904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1422772" y="4048284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1428933" y="4147444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1428058" y="4255485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1426589" y="4366852"/>
            <a:ext cx="448785" cy="117806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1560394" y="4464834"/>
            <a:ext cx="332827" cy="87292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1412753" y="4009351"/>
            <a:ext cx="234411" cy="70625"/>
          </a:xfrm>
          <a:custGeom>
            <a:avLst/>
            <a:gdLst>
              <a:gd name="connsiteX0" fmla="*/ 0 w 448785"/>
              <a:gd name="connsiteY0" fmla="*/ 117806 h 117806"/>
              <a:gd name="connsiteX1" fmla="*/ 448785 w 448785"/>
              <a:gd name="connsiteY1" fmla="*/ 0 h 11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8785" h="117806">
                <a:moveTo>
                  <a:pt x="0" y="117806"/>
                </a:moveTo>
                <a:lnTo>
                  <a:pt x="448785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4612943" y="3016129"/>
            <a:ext cx="859809" cy="802320"/>
          </a:xfrm>
          <a:custGeom>
            <a:avLst/>
            <a:gdLst>
              <a:gd name="connsiteX0" fmla="*/ 0 w 859809"/>
              <a:gd name="connsiteY0" fmla="*/ 0 h 887104"/>
              <a:gd name="connsiteX1" fmla="*/ 859809 w 859809"/>
              <a:gd name="connsiteY1" fmla="*/ 0 h 887104"/>
              <a:gd name="connsiteX2" fmla="*/ 859809 w 859809"/>
              <a:gd name="connsiteY2" fmla="*/ 887104 h 887104"/>
              <a:gd name="connsiteX3" fmla="*/ 218364 w 859809"/>
              <a:gd name="connsiteY3" fmla="*/ 887104 h 88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809" h="887104">
                <a:moveTo>
                  <a:pt x="0" y="0"/>
                </a:moveTo>
                <a:lnTo>
                  <a:pt x="859809" y="0"/>
                </a:lnTo>
                <a:lnTo>
                  <a:pt x="859809" y="887104"/>
                </a:lnTo>
                <a:lnTo>
                  <a:pt x="218364" y="887104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854926" y="4950823"/>
            <a:ext cx="274125" cy="4780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865521" y="3644538"/>
            <a:ext cx="1183965" cy="10030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ko-KR" alt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44085" y="2368844"/>
            <a:ext cx="652541" cy="7688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98893" y="2577226"/>
            <a:ext cx="159986" cy="3809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258879" y="2691557"/>
            <a:ext cx="185205" cy="163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4159250" y="2560865"/>
            <a:ext cx="695325" cy="409575"/>
          </a:xfrm>
          <a:custGeom>
            <a:avLst/>
            <a:gdLst>
              <a:gd name="connsiteX0" fmla="*/ 0 w 695325"/>
              <a:gd name="connsiteY0" fmla="*/ 0 h 409575"/>
              <a:gd name="connsiteX1" fmla="*/ 0 w 695325"/>
              <a:gd name="connsiteY1" fmla="*/ 409575 h 409575"/>
              <a:gd name="connsiteX2" fmla="*/ 85725 w 695325"/>
              <a:gd name="connsiteY2" fmla="*/ 50800 h 409575"/>
              <a:gd name="connsiteX3" fmla="*/ 85725 w 695325"/>
              <a:gd name="connsiteY3" fmla="*/ 365125 h 409575"/>
              <a:gd name="connsiteX4" fmla="*/ 180975 w 695325"/>
              <a:gd name="connsiteY4" fmla="*/ 38100 h 409575"/>
              <a:gd name="connsiteX5" fmla="*/ 180975 w 695325"/>
              <a:gd name="connsiteY5" fmla="*/ 333375 h 409575"/>
              <a:gd name="connsiteX6" fmla="*/ 269875 w 695325"/>
              <a:gd name="connsiteY6" fmla="*/ 38100 h 409575"/>
              <a:gd name="connsiteX7" fmla="*/ 269875 w 695325"/>
              <a:gd name="connsiteY7" fmla="*/ 288925 h 409575"/>
              <a:gd name="connsiteX8" fmla="*/ 358775 w 695325"/>
              <a:gd name="connsiteY8" fmla="*/ 44450 h 409575"/>
              <a:gd name="connsiteX9" fmla="*/ 358775 w 695325"/>
              <a:gd name="connsiteY9" fmla="*/ 314325 h 409575"/>
              <a:gd name="connsiteX10" fmla="*/ 444500 w 695325"/>
              <a:gd name="connsiteY10" fmla="*/ 34925 h 409575"/>
              <a:gd name="connsiteX11" fmla="*/ 444500 w 695325"/>
              <a:gd name="connsiteY11" fmla="*/ 320675 h 409575"/>
              <a:gd name="connsiteX12" fmla="*/ 539750 w 695325"/>
              <a:gd name="connsiteY12" fmla="*/ 25400 h 409575"/>
              <a:gd name="connsiteX13" fmla="*/ 539750 w 695325"/>
              <a:gd name="connsiteY13" fmla="*/ 301625 h 409575"/>
              <a:gd name="connsiteX14" fmla="*/ 628650 w 695325"/>
              <a:gd name="connsiteY14" fmla="*/ 15875 h 409575"/>
              <a:gd name="connsiteX15" fmla="*/ 628650 w 695325"/>
              <a:gd name="connsiteY15" fmla="*/ 323850 h 409575"/>
              <a:gd name="connsiteX16" fmla="*/ 695325 w 695325"/>
              <a:gd name="connsiteY16" fmla="*/ 44450 h 409575"/>
              <a:gd name="connsiteX17" fmla="*/ 695325 w 695325"/>
              <a:gd name="connsiteY17" fmla="*/ 2952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5325" h="409575">
                <a:moveTo>
                  <a:pt x="0" y="0"/>
                </a:moveTo>
                <a:lnTo>
                  <a:pt x="0" y="409575"/>
                </a:lnTo>
                <a:lnTo>
                  <a:pt x="85725" y="50800"/>
                </a:lnTo>
                <a:lnTo>
                  <a:pt x="85725" y="365125"/>
                </a:lnTo>
                <a:lnTo>
                  <a:pt x="180975" y="38100"/>
                </a:lnTo>
                <a:lnTo>
                  <a:pt x="180975" y="333375"/>
                </a:lnTo>
                <a:lnTo>
                  <a:pt x="269875" y="38100"/>
                </a:lnTo>
                <a:lnTo>
                  <a:pt x="269875" y="288925"/>
                </a:lnTo>
                <a:lnTo>
                  <a:pt x="358775" y="44450"/>
                </a:lnTo>
                <a:lnTo>
                  <a:pt x="358775" y="314325"/>
                </a:lnTo>
                <a:lnTo>
                  <a:pt x="444500" y="34925"/>
                </a:lnTo>
                <a:lnTo>
                  <a:pt x="444500" y="320675"/>
                </a:lnTo>
                <a:lnTo>
                  <a:pt x="539750" y="25400"/>
                </a:lnTo>
                <a:lnTo>
                  <a:pt x="539750" y="301625"/>
                </a:lnTo>
                <a:lnTo>
                  <a:pt x="628650" y="15875"/>
                </a:lnTo>
                <a:lnTo>
                  <a:pt x="628650" y="323850"/>
                </a:lnTo>
                <a:lnTo>
                  <a:pt x="695325" y="44450"/>
                </a:lnTo>
                <a:lnTo>
                  <a:pt x="695325" y="29527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3930445" y="2115339"/>
            <a:ext cx="1106129" cy="162233"/>
          </a:xfrm>
          <a:custGeom>
            <a:avLst/>
            <a:gdLst>
              <a:gd name="connsiteX0" fmla="*/ 0 w 1106129"/>
              <a:gd name="connsiteY0" fmla="*/ 162233 h 162233"/>
              <a:gd name="connsiteX1" fmla="*/ 0 w 1106129"/>
              <a:gd name="connsiteY1" fmla="*/ 0 h 162233"/>
              <a:gd name="connsiteX2" fmla="*/ 1106129 w 1106129"/>
              <a:gd name="connsiteY2" fmla="*/ 0 h 16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6129" h="162233">
                <a:moveTo>
                  <a:pt x="0" y="162233"/>
                </a:moveTo>
                <a:lnTo>
                  <a:pt x="0" y="0"/>
                </a:lnTo>
                <a:lnTo>
                  <a:pt x="1106129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327918" y="1808070"/>
            <a:ext cx="708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St</a:t>
            </a:r>
            <a:r>
              <a:rPr lang="ko-KR" altLang="en-US" sz="1400" b="1" dirty="0" smtClean="0"/>
              <a:t>단자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870040" y="229071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B</a:t>
            </a:r>
            <a:r>
              <a:rPr lang="ko-KR" altLang="en-US" sz="1400" b="1" dirty="0" smtClean="0"/>
              <a:t>단자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811898" y="3041755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M</a:t>
            </a:r>
            <a:r>
              <a:rPr lang="ko-KR" altLang="en-US" sz="1400" b="1" dirty="0" smtClean="0"/>
              <a:t>단자</a:t>
            </a:r>
            <a:endParaRPr lang="ko-KR" altLang="en-US" sz="1400" b="1" dirty="0"/>
          </a:p>
        </p:txBody>
      </p:sp>
      <p:sp>
        <p:nvSpPr>
          <p:cNvPr id="55" name="자유형 54"/>
          <p:cNvSpPr/>
          <p:nvPr/>
        </p:nvSpPr>
        <p:spPr>
          <a:xfrm>
            <a:off x="2037806" y="2599509"/>
            <a:ext cx="1314994" cy="1952617"/>
          </a:xfrm>
          <a:custGeom>
            <a:avLst/>
            <a:gdLst>
              <a:gd name="connsiteX0" fmla="*/ 1314994 w 1314994"/>
              <a:gd name="connsiteY0" fmla="*/ 0 h 2063932"/>
              <a:gd name="connsiteX1" fmla="*/ 1314994 w 1314994"/>
              <a:gd name="connsiteY1" fmla="*/ 566057 h 2063932"/>
              <a:gd name="connsiteX2" fmla="*/ 0 w 1314994"/>
              <a:gd name="connsiteY2" fmla="*/ 1524000 h 2063932"/>
              <a:gd name="connsiteX3" fmla="*/ 0 w 1314994"/>
              <a:gd name="connsiteY3" fmla="*/ 2063932 h 206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994" h="2063932">
                <a:moveTo>
                  <a:pt x="1314994" y="0"/>
                </a:moveTo>
                <a:lnTo>
                  <a:pt x="1314994" y="566057"/>
                </a:lnTo>
                <a:lnTo>
                  <a:pt x="0" y="1524000"/>
                </a:lnTo>
                <a:lnTo>
                  <a:pt x="0" y="2063932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410491" y="3470885"/>
            <a:ext cx="369327" cy="3475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508250" y="3557815"/>
            <a:ext cx="177800" cy="165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49086" y="4552127"/>
            <a:ext cx="447451" cy="23058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플라이휠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0" y="6029387"/>
            <a:ext cx="849086" cy="50639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233855" y="2250705"/>
            <a:ext cx="1903228" cy="1209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배터리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8380677" y="1968896"/>
            <a:ext cx="365760" cy="2818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9668789" y="1968896"/>
            <a:ext cx="365760" cy="2818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5486400" y="1514901"/>
            <a:ext cx="3084394" cy="887105"/>
          </a:xfrm>
          <a:custGeom>
            <a:avLst/>
            <a:gdLst>
              <a:gd name="connsiteX0" fmla="*/ 0 w 3084394"/>
              <a:gd name="connsiteY0" fmla="*/ 887105 h 887105"/>
              <a:gd name="connsiteX1" fmla="*/ 1637731 w 3084394"/>
              <a:gd name="connsiteY1" fmla="*/ 887105 h 887105"/>
              <a:gd name="connsiteX2" fmla="*/ 1637731 w 3084394"/>
              <a:gd name="connsiteY2" fmla="*/ 0 h 887105"/>
              <a:gd name="connsiteX3" fmla="*/ 3084394 w 3084394"/>
              <a:gd name="connsiteY3" fmla="*/ 0 h 887105"/>
              <a:gd name="connsiteX4" fmla="*/ 3084394 w 3084394"/>
              <a:gd name="connsiteY4" fmla="*/ 450377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4394" h="887105">
                <a:moveTo>
                  <a:pt x="0" y="887105"/>
                </a:moveTo>
                <a:lnTo>
                  <a:pt x="1637731" y="887105"/>
                </a:lnTo>
                <a:lnTo>
                  <a:pt x="1637731" y="0"/>
                </a:lnTo>
                <a:lnTo>
                  <a:pt x="3084394" y="0"/>
                </a:lnTo>
                <a:lnTo>
                  <a:pt x="3084394" y="450377"/>
                </a:lnTo>
              </a:path>
            </a:pathLst>
          </a:custGeom>
          <a:noFill/>
          <a:ln w="762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2169995" y="1433015"/>
            <a:ext cx="8857397" cy="4694830"/>
          </a:xfrm>
          <a:custGeom>
            <a:avLst/>
            <a:gdLst>
              <a:gd name="connsiteX0" fmla="*/ 0 w 8857397"/>
              <a:gd name="connsiteY0" fmla="*/ 3794078 h 4694830"/>
              <a:gd name="connsiteX1" fmla="*/ 859809 w 8857397"/>
              <a:gd name="connsiteY1" fmla="*/ 3794078 h 4694830"/>
              <a:gd name="connsiteX2" fmla="*/ 859809 w 8857397"/>
              <a:gd name="connsiteY2" fmla="*/ 4694830 h 4694830"/>
              <a:gd name="connsiteX3" fmla="*/ 8857397 w 8857397"/>
              <a:gd name="connsiteY3" fmla="*/ 4694830 h 4694830"/>
              <a:gd name="connsiteX4" fmla="*/ 8857397 w 8857397"/>
              <a:gd name="connsiteY4" fmla="*/ 0 h 4694830"/>
              <a:gd name="connsiteX5" fmla="*/ 7629098 w 8857397"/>
              <a:gd name="connsiteY5" fmla="*/ 0 h 4694830"/>
              <a:gd name="connsiteX6" fmla="*/ 7629098 w 8857397"/>
              <a:gd name="connsiteY6" fmla="*/ 518615 h 46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57397" h="4694830">
                <a:moveTo>
                  <a:pt x="0" y="3794078"/>
                </a:moveTo>
                <a:lnTo>
                  <a:pt x="859809" y="3794078"/>
                </a:lnTo>
                <a:lnTo>
                  <a:pt x="859809" y="4694830"/>
                </a:lnTo>
                <a:lnTo>
                  <a:pt x="8857397" y="4694830"/>
                </a:lnTo>
                <a:lnTo>
                  <a:pt x="8857397" y="0"/>
                </a:lnTo>
                <a:lnTo>
                  <a:pt x="7629098" y="0"/>
                </a:lnTo>
                <a:lnTo>
                  <a:pt x="7629098" y="518615"/>
                </a:lnTo>
              </a:path>
            </a:pathLst>
          </a:custGeom>
          <a:noFill/>
          <a:ln w="762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5063319" y="545910"/>
            <a:ext cx="4039738" cy="1542197"/>
          </a:xfrm>
          <a:custGeom>
            <a:avLst/>
            <a:gdLst>
              <a:gd name="connsiteX0" fmla="*/ 0 w 4039738"/>
              <a:gd name="connsiteY0" fmla="*/ 1542197 h 1542197"/>
              <a:gd name="connsiteX1" fmla="*/ 286603 w 4039738"/>
              <a:gd name="connsiteY1" fmla="*/ 1528550 h 1542197"/>
              <a:gd name="connsiteX2" fmla="*/ 354842 w 4039738"/>
              <a:gd name="connsiteY2" fmla="*/ 1487606 h 1542197"/>
              <a:gd name="connsiteX3" fmla="*/ 532263 w 4039738"/>
              <a:gd name="connsiteY3" fmla="*/ 1419368 h 1542197"/>
              <a:gd name="connsiteX4" fmla="*/ 655093 w 4039738"/>
              <a:gd name="connsiteY4" fmla="*/ 1351129 h 1542197"/>
              <a:gd name="connsiteX5" fmla="*/ 805218 w 4039738"/>
              <a:gd name="connsiteY5" fmla="*/ 1228299 h 1542197"/>
              <a:gd name="connsiteX6" fmla="*/ 928048 w 4039738"/>
              <a:gd name="connsiteY6" fmla="*/ 1105469 h 1542197"/>
              <a:gd name="connsiteX7" fmla="*/ 1009935 w 4039738"/>
              <a:gd name="connsiteY7" fmla="*/ 1037230 h 1542197"/>
              <a:gd name="connsiteX8" fmla="*/ 1023582 w 4039738"/>
              <a:gd name="connsiteY8" fmla="*/ 996287 h 1542197"/>
              <a:gd name="connsiteX9" fmla="*/ 1119117 w 4039738"/>
              <a:gd name="connsiteY9" fmla="*/ 859809 h 1542197"/>
              <a:gd name="connsiteX10" fmla="*/ 1146412 w 4039738"/>
              <a:gd name="connsiteY10" fmla="*/ 818866 h 1542197"/>
              <a:gd name="connsiteX11" fmla="*/ 1173708 w 4039738"/>
              <a:gd name="connsiteY11" fmla="*/ 777923 h 1542197"/>
              <a:gd name="connsiteX12" fmla="*/ 1255594 w 4039738"/>
              <a:gd name="connsiteY12" fmla="*/ 614150 h 1542197"/>
              <a:gd name="connsiteX13" fmla="*/ 1282890 w 4039738"/>
              <a:gd name="connsiteY13" fmla="*/ 573206 h 1542197"/>
              <a:gd name="connsiteX14" fmla="*/ 1323833 w 4039738"/>
              <a:gd name="connsiteY14" fmla="*/ 491320 h 1542197"/>
              <a:gd name="connsiteX15" fmla="*/ 1364777 w 4039738"/>
              <a:gd name="connsiteY15" fmla="*/ 436729 h 1542197"/>
              <a:gd name="connsiteX16" fmla="*/ 1419368 w 4039738"/>
              <a:gd name="connsiteY16" fmla="*/ 354842 h 1542197"/>
              <a:gd name="connsiteX17" fmla="*/ 1446663 w 4039738"/>
              <a:gd name="connsiteY17" fmla="*/ 313899 h 1542197"/>
              <a:gd name="connsiteX18" fmla="*/ 1487606 w 4039738"/>
              <a:gd name="connsiteY18" fmla="*/ 259308 h 1542197"/>
              <a:gd name="connsiteX19" fmla="*/ 1624084 w 4039738"/>
              <a:gd name="connsiteY19" fmla="*/ 109183 h 1542197"/>
              <a:gd name="connsiteX20" fmla="*/ 1760562 w 4039738"/>
              <a:gd name="connsiteY20" fmla="*/ 54591 h 1542197"/>
              <a:gd name="connsiteX21" fmla="*/ 1869744 w 4039738"/>
              <a:gd name="connsiteY21" fmla="*/ 13648 h 1542197"/>
              <a:gd name="connsiteX22" fmla="*/ 2019869 w 4039738"/>
              <a:gd name="connsiteY22" fmla="*/ 0 h 1542197"/>
              <a:gd name="connsiteX23" fmla="*/ 2715905 w 4039738"/>
              <a:gd name="connsiteY23" fmla="*/ 27296 h 1542197"/>
              <a:gd name="connsiteX24" fmla="*/ 2756848 w 4039738"/>
              <a:gd name="connsiteY24" fmla="*/ 40944 h 1542197"/>
              <a:gd name="connsiteX25" fmla="*/ 2906974 w 4039738"/>
              <a:gd name="connsiteY25" fmla="*/ 68239 h 1542197"/>
              <a:gd name="connsiteX26" fmla="*/ 3084394 w 4039738"/>
              <a:gd name="connsiteY26" fmla="*/ 136478 h 1542197"/>
              <a:gd name="connsiteX27" fmla="*/ 3302759 w 4039738"/>
              <a:gd name="connsiteY27" fmla="*/ 191069 h 1542197"/>
              <a:gd name="connsiteX28" fmla="*/ 3384645 w 4039738"/>
              <a:gd name="connsiteY28" fmla="*/ 218365 h 1542197"/>
              <a:gd name="connsiteX29" fmla="*/ 3548418 w 4039738"/>
              <a:gd name="connsiteY29" fmla="*/ 245660 h 1542197"/>
              <a:gd name="connsiteX30" fmla="*/ 3589362 w 4039738"/>
              <a:gd name="connsiteY30" fmla="*/ 286603 h 1542197"/>
              <a:gd name="connsiteX31" fmla="*/ 3630305 w 4039738"/>
              <a:gd name="connsiteY31" fmla="*/ 300251 h 1542197"/>
              <a:gd name="connsiteX32" fmla="*/ 3698544 w 4039738"/>
              <a:gd name="connsiteY32" fmla="*/ 341194 h 1542197"/>
              <a:gd name="connsiteX33" fmla="*/ 3780430 w 4039738"/>
              <a:gd name="connsiteY33" fmla="*/ 409433 h 1542197"/>
              <a:gd name="connsiteX34" fmla="*/ 3821374 w 4039738"/>
              <a:gd name="connsiteY34" fmla="*/ 436729 h 1542197"/>
              <a:gd name="connsiteX35" fmla="*/ 3875965 w 4039738"/>
              <a:gd name="connsiteY35" fmla="*/ 532263 h 1542197"/>
              <a:gd name="connsiteX36" fmla="*/ 3903260 w 4039738"/>
              <a:gd name="connsiteY36" fmla="*/ 573206 h 1542197"/>
              <a:gd name="connsiteX37" fmla="*/ 3930556 w 4039738"/>
              <a:gd name="connsiteY37" fmla="*/ 668741 h 1542197"/>
              <a:gd name="connsiteX38" fmla="*/ 3985147 w 4039738"/>
              <a:gd name="connsiteY38" fmla="*/ 777923 h 1542197"/>
              <a:gd name="connsiteX39" fmla="*/ 4026090 w 4039738"/>
              <a:gd name="connsiteY39" fmla="*/ 928048 h 1542197"/>
              <a:gd name="connsiteX40" fmla="*/ 4039738 w 4039738"/>
              <a:gd name="connsiteY40" fmla="*/ 968991 h 1542197"/>
              <a:gd name="connsiteX41" fmla="*/ 4026090 w 4039738"/>
              <a:gd name="connsiteY41" fmla="*/ 1187356 h 1542197"/>
              <a:gd name="connsiteX42" fmla="*/ 3944203 w 4039738"/>
              <a:gd name="connsiteY42" fmla="*/ 1351129 h 1542197"/>
              <a:gd name="connsiteX43" fmla="*/ 3862317 w 4039738"/>
              <a:gd name="connsiteY43" fmla="*/ 1433015 h 1542197"/>
              <a:gd name="connsiteX44" fmla="*/ 3766782 w 4039738"/>
              <a:gd name="connsiteY44" fmla="*/ 1514902 h 154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039738" h="1542197">
                <a:moveTo>
                  <a:pt x="0" y="1542197"/>
                </a:moveTo>
                <a:cubicBezTo>
                  <a:pt x="95534" y="1537648"/>
                  <a:pt x="192073" y="1543093"/>
                  <a:pt x="286603" y="1528550"/>
                </a:cubicBezTo>
                <a:cubicBezTo>
                  <a:pt x="312821" y="1524516"/>
                  <a:pt x="330602" y="1498379"/>
                  <a:pt x="354842" y="1487606"/>
                </a:cubicBezTo>
                <a:cubicBezTo>
                  <a:pt x="412745" y="1461872"/>
                  <a:pt x="477929" y="1451969"/>
                  <a:pt x="532263" y="1419368"/>
                </a:cubicBezTo>
                <a:cubicBezTo>
                  <a:pt x="617947" y="1367957"/>
                  <a:pt x="576776" y="1390287"/>
                  <a:pt x="655093" y="1351129"/>
                </a:cubicBezTo>
                <a:cubicBezTo>
                  <a:pt x="740010" y="1223752"/>
                  <a:pt x="577759" y="1455758"/>
                  <a:pt x="805218" y="1228299"/>
                </a:cubicBezTo>
                <a:cubicBezTo>
                  <a:pt x="846161" y="1187356"/>
                  <a:pt x="879870" y="1137587"/>
                  <a:pt x="928048" y="1105469"/>
                </a:cubicBezTo>
                <a:cubicBezTo>
                  <a:pt x="985051" y="1067468"/>
                  <a:pt x="957393" y="1089772"/>
                  <a:pt x="1009935" y="1037230"/>
                </a:cubicBezTo>
                <a:cubicBezTo>
                  <a:pt x="1014484" y="1023582"/>
                  <a:pt x="1016042" y="1008539"/>
                  <a:pt x="1023582" y="996287"/>
                </a:cubicBezTo>
                <a:cubicBezTo>
                  <a:pt x="1052686" y="948994"/>
                  <a:pt x="1087508" y="905466"/>
                  <a:pt x="1119117" y="859809"/>
                </a:cubicBezTo>
                <a:cubicBezTo>
                  <a:pt x="1128453" y="846323"/>
                  <a:pt x="1137314" y="832514"/>
                  <a:pt x="1146412" y="818866"/>
                </a:cubicBezTo>
                <a:cubicBezTo>
                  <a:pt x="1155511" y="805218"/>
                  <a:pt x="1166373" y="792594"/>
                  <a:pt x="1173708" y="777923"/>
                </a:cubicBezTo>
                <a:cubicBezTo>
                  <a:pt x="1201003" y="723332"/>
                  <a:pt x="1221738" y="664934"/>
                  <a:pt x="1255594" y="614150"/>
                </a:cubicBezTo>
                <a:cubicBezTo>
                  <a:pt x="1264693" y="600502"/>
                  <a:pt x="1274924" y="587545"/>
                  <a:pt x="1282890" y="573206"/>
                </a:cubicBezTo>
                <a:cubicBezTo>
                  <a:pt x="1297710" y="546529"/>
                  <a:pt x="1308132" y="517488"/>
                  <a:pt x="1323833" y="491320"/>
                </a:cubicBezTo>
                <a:cubicBezTo>
                  <a:pt x="1335536" y="471815"/>
                  <a:pt x="1351733" y="455364"/>
                  <a:pt x="1364777" y="436729"/>
                </a:cubicBezTo>
                <a:cubicBezTo>
                  <a:pt x="1383590" y="409854"/>
                  <a:pt x="1401171" y="382138"/>
                  <a:pt x="1419368" y="354842"/>
                </a:cubicBezTo>
                <a:cubicBezTo>
                  <a:pt x="1428466" y="341194"/>
                  <a:pt x="1436822" y="327021"/>
                  <a:pt x="1446663" y="313899"/>
                </a:cubicBezTo>
                <a:cubicBezTo>
                  <a:pt x="1460311" y="295702"/>
                  <a:pt x="1474385" y="277817"/>
                  <a:pt x="1487606" y="259308"/>
                </a:cubicBezTo>
                <a:cubicBezTo>
                  <a:pt x="1525940" y="205640"/>
                  <a:pt x="1558253" y="135516"/>
                  <a:pt x="1624084" y="109183"/>
                </a:cubicBezTo>
                <a:cubicBezTo>
                  <a:pt x="1669577" y="90986"/>
                  <a:pt x="1716737" y="76503"/>
                  <a:pt x="1760562" y="54591"/>
                </a:cubicBezTo>
                <a:cubicBezTo>
                  <a:pt x="1806277" y="31734"/>
                  <a:pt x="1819067" y="20405"/>
                  <a:pt x="1869744" y="13648"/>
                </a:cubicBezTo>
                <a:cubicBezTo>
                  <a:pt x="1919551" y="7007"/>
                  <a:pt x="1969827" y="4549"/>
                  <a:pt x="2019869" y="0"/>
                </a:cubicBezTo>
                <a:lnTo>
                  <a:pt x="2715905" y="27296"/>
                </a:lnTo>
                <a:cubicBezTo>
                  <a:pt x="2730269" y="28094"/>
                  <a:pt x="2742741" y="38123"/>
                  <a:pt x="2756848" y="40944"/>
                </a:cubicBezTo>
                <a:cubicBezTo>
                  <a:pt x="2885710" y="66716"/>
                  <a:pt x="2812568" y="41266"/>
                  <a:pt x="2906974" y="68239"/>
                </a:cubicBezTo>
                <a:cubicBezTo>
                  <a:pt x="2989730" y="91884"/>
                  <a:pt x="2950463" y="95269"/>
                  <a:pt x="3084394" y="136478"/>
                </a:cubicBezTo>
                <a:cubicBezTo>
                  <a:pt x="3156105" y="158543"/>
                  <a:pt x="3231581" y="167342"/>
                  <a:pt x="3302759" y="191069"/>
                </a:cubicBezTo>
                <a:cubicBezTo>
                  <a:pt x="3330054" y="200168"/>
                  <a:pt x="3356887" y="210795"/>
                  <a:pt x="3384645" y="218365"/>
                </a:cubicBezTo>
                <a:cubicBezTo>
                  <a:pt x="3428539" y="230336"/>
                  <a:pt x="3507423" y="239803"/>
                  <a:pt x="3548418" y="245660"/>
                </a:cubicBezTo>
                <a:cubicBezTo>
                  <a:pt x="3562066" y="259308"/>
                  <a:pt x="3573303" y="275897"/>
                  <a:pt x="3589362" y="286603"/>
                </a:cubicBezTo>
                <a:cubicBezTo>
                  <a:pt x="3601332" y="294583"/>
                  <a:pt x="3617438" y="293817"/>
                  <a:pt x="3630305" y="300251"/>
                </a:cubicBezTo>
                <a:cubicBezTo>
                  <a:pt x="3654031" y="312114"/>
                  <a:pt x="3676050" y="327135"/>
                  <a:pt x="3698544" y="341194"/>
                </a:cubicBezTo>
                <a:cubicBezTo>
                  <a:pt x="3779864" y="392019"/>
                  <a:pt x="3699274" y="341803"/>
                  <a:pt x="3780430" y="409433"/>
                </a:cubicBezTo>
                <a:cubicBezTo>
                  <a:pt x="3793031" y="419934"/>
                  <a:pt x="3807726" y="427630"/>
                  <a:pt x="3821374" y="436729"/>
                </a:cubicBezTo>
                <a:cubicBezTo>
                  <a:pt x="3920375" y="568731"/>
                  <a:pt x="3823864" y="428061"/>
                  <a:pt x="3875965" y="532263"/>
                </a:cubicBezTo>
                <a:cubicBezTo>
                  <a:pt x="3883300" y="546934"/>
                  <a:pt x="3895925" y="558535"/>
                  <a:pt x="3903260" y="573206"/>
                </a:cubicBezTo>
                <a:cubicBezTo>
                  <a:pt x="3926466" y="619618"/>
                  <a:pt x="3908691" y="616265"/>
                  <a:pt x="3930556" y="668741"/>
                </a:cubicBezTo>
                <a:cubicBezTo>
                  <a:pt x="3946206" y="706301"/>
                  <a:pt x="3969119" y="740523"/>
                  <a:pt x="3985147" y="777923"/>
                </a:cubicBezTo>
                <a:cubicBezTo>
                  <a:pt x="4020281" y="859902"/>
                  <a:pt x="4006393" y="849263"/>
                  <a:pt x="4026090" y="928048"/>
                </a:cubicBezTo>
                <a:cubicBezTo>
                  <a:pt x="4029579" y="942004"/>
                  <a:pt x="4035189" y="955343"/>
                  <a:pt x="4039738" y="968991"/>
                </a:cubicBezTo>
                <a:cubicBezTo>
                  <a:pt x="4035189" y="1041779"/>
                  <a:pt x="4035944" y="1115094"/>
                  <a:pt x="4026090" y="1187356"/>
                </a:cubicBezTo>
                <a:cubicBezTo>
                  <a:pt x="4019080" y="1238765"/>
                  <a:pt x="3979796" y="1315536"/>
                  <a:pt x="3944203" y="1351129"/>
                </a:cubicBezTo>
                <a:cubicBezTo>
                  <a:pt x="3916908" y="1378424"/>
                  <a:pt x="3894435" y="1411603"/>
                  <a:pt x="3862317" y="1433015"/>
                </a:cubicBezTo>
                <a:cubicBezTo>
                  <a:pt x="3771966" y="1493249"/>
                  <a:pt x="3795101" y="1458264"/>
                  <a:pt x="3766782" y="1514902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-52252" y="-1787"/>
            <a:ext cx="12244252" cy="369332"/>
            <a:chOff x="-52252" y="-1787"/>
            <a:chExt cx="12244252" cy="369332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2252" y="0"/>
              <a:ext cx="12244252" cy="353431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10475825" y="-1787"/>
              <a:ext cx="171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FF00"/>
                  </a:solidFill>
                </a:rPr>
                <a:t>START MOTOR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67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784</Words>
  <Application>Microsoft Office PowerPoint</Application>
  <PresentationFormat>사용자 지정</PresentationFormat>
  <Paragraphs>241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UserK</dc:creator>
  <cp:lastModifiedBy>JeonJihwan</cp:lastModifiedBy>
  <cp:revision>26</cp:revision>
  <dcterms:created xsi:type="dcterms:W3CDTF">2024-06-06T03:39:45Z</dcterms:created>
  <dcterms:modified xsi:type="dcterms:W3CDTF">2024-06-08T02:06:56Z</dcterms:modified>
</cp:coreProperties>
</file>