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7" r:id="rId5"/>
    <p:sldId id="266" r:id="rId6"/>
    <p:sldId id="261" r:id="rId7"/>
    <p:sldId id="268" r:id="rId8"/>
    <p:sldId id="269" r:id="rId9"/>
    <p:sldId id="265" r:id="rId10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2C8D"/>
    <a:srgbClr val="E94716"/>
    <a:srgbClr val="EA5522"/>
    <a:srgbClr val="EA5514"/>
    <a:srgbClr val="F8B500"/>
    <a:srgbClr val="9F9FA0"/>
    <a:srgbClr val="4D2D8D"/>
    <a:srgbClr val="5C3A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2" d="100"/>
          <a:sy n="32" d="100"/>
        </p:scale>
        <p:origin x="1060" y="40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한글">
    <p:bg>
      <p:bgPr>
        <a:solidFill>
          <a:srgbClr val="4C2C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64A102-D407-4435-97F9-BC831C95E0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8" y="3204567"/>
            <a:ext cx="10638790" cy="2136911"/>
          </a:xfrm>
          <a:prstGeom prst="rect">
            <a:avLst/>
          </a:prstGeom>
        </p:spPr>
      </p:pic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29200" y="1116000"/>
            <a:ext cx="9819781" cy="445458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000"/>
              </a:lnSpc>
              <a:buNone/>
              <a:defRPr sz="8000" b="0" baseline="0">
                <a:solidFill>
                  <a:srgbClr val="92D05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웹 기반 게임</a:t>
            </a:r>
            <a:endParaRPr lang="en-US" altLang="ko-KR" dirty="0"/>
          </a:p>
          <a:p>
            <a:pPr lvl="0"/>
            <a:r>
              <a:rPr lang="ko-KR" altLang="en-US" dirty="0"/>
              <a:t>만들기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계획서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3870000" y="252000"/>
            <a:ext cx="6480000" cy="1588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870000" y="6920749"/>
            <a:ext cx="6480000" cy="1588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3870000" y="359999"/>
            <a:ext cx="648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55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웹 기반 게임 만들기 계획서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9668565" y="855600"/>
            <a:ext cx="730260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1300" b="1" dirty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my</a:t>
            </a:r>
          </a:p>
          <a:p>
            <a:pPr>
              <a:lnSpc>
                <a:spcPts val="1400"/>
              </a:lnSpc>
            </a:pPr>
            <a:r>
              <a:rPr lang="en-US" altLang="ko-KR" sz="1300" b="1" dirty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app.</a:t>
            </a:r>
          </a:p>
          <a:p>
            <a:pPr>
              <a:lnSpc>
                <a:spcPts val="1400"/>
              </a:lnSpc>
            </a:pPr>
            <a:r>
              <a:rPr lang="en-US" altLang="ko-KR" sz="1300" b="1" dirty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design</a:t>
            </a:r>
            <a:endParaRPr lang="ko-KR" altLang="en-US" sz="1300" b="1" dirty="0">
              <a:solidFill>
                <a:srgbClr val="4C2C8D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텍스트 개체 틀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869999" y="6996340"/>
            <a:ext cx="6480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날짜 </a:t>
            </a:r>
            <a:r>
              <a:rPr lang="en-US" altLang="ko-KR" dirty="0"/>
              <a:t>: 2020.06.23 </a:t>
            </a:r>
            <a:r>
              <a:rPr lang="ko-KR" altLang="en-US" dirty="0"/>
              <a:t>발표자 </a:t>
            </a:r>
            <a:r>
              <a:rPr lang="en-US" altLang="ko-KR" dirty="0"/>
              <a:t>:</a:t>
            </a:r>
            <a:r>
              <a:rPr lang="ko-KR" altLang="en-US" dirty="0"/>
              <a:t>전찬우</a:t>
            </a:r>
          </a:p>
        </p:txBody>
      </p:sp>
      <p:sp>
        <p:nvSpPr>
          <p:cNvPr id="26" name="타원 25"/>
          <p:cNvSpPr/>
          <p:nvPr userDrawn="1"/>
        </p:nvSpPr>
        <p:spPr>
          <a:xfrm>
            <a:off x="9485494" y="810000"/>
            <a:ext cx="900000" cy="900000"/>
          </a:xfrm>
          <a:prstGeom prst="ellipse">
            <a:avLst/>
          </a:prstGeom>
          <a:solidFill>
            <a:srgbClr val="E947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 descr="arro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636215" y="1427977"/>
            <a:ext cx="307926" cy="307926"/>
          </a:xfrm>
          <a:prstGeom prst="rect">
            <a:avLst/>
          </a:prstGeom>
        </p:spPr>
      </p:pic>
      <p:sp>
        <p:nvSpPr>
          <p:cNvPr id="28" name="텍스트 개체 틀 24"/>
          <p:cNvSpPr>
            <a:spLocks noGrp="1"/>
          </p:cNvSpPr>
          <p:nvPr>
            <p:ph type="body" sz="quarter" idx="13" hasCustomPrompt="1"/>
          </p:nvPr>
        </p:nvSpPr>
        <p:spPr>
          <a:xfrm>
            <a:off x="9670163" y="858564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app.</a:t>
            </a:r>
          </a:p>
          <a:p>
            <a:pPr lvl="0"/>
            <a:r>
              <a:rPr lang="en-US" altLang="ko-KR" dirty="0"/>
              <a:t>design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iphone_whit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25082" y="3744118"/>
            <a:ext cx="2116262" cy="3177425"/>
          </a:xfrm>
          <a:prstGeom prst="rect">
            <a:avLst/>
          </a:prstGeom>
        </p:spPr>
      </p:pic>
      <p:cxnSp>
        <p:nvCxnSpPr>
          <p:cNvPr id="6" name="직선 연결선 5"/>
          <p:cNvCxnSpPr/>
          <p:nvPr userDrawn="1"/>
        </p:nvCxnSpPr>
        <p:spPr>
          <a:xfrm>
            <a:off x="3690000" y="241200"/>
            <a:ext cx="3600000" cy="1588"/>
          </a:xfrm>
          <a:prstGeom prst="line">
            <a:avLst/>
          </a:prstGeom>
          <a:ln w="381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9846000" y="255600"/>
            <a:ext cx="550800" cy="1588"/>
          </a:xfrm>
          <a:prstGeom prst="line">
            <a:avLst/>
          </a:prstGeom>
          <a:ln w="1270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9846000" y="2448000"/>
            <a:ext cx="550800" cy="1588"/>
          </a:xfrm>
          <a:prstGeom prst="line">
            <a:avLst/>
          </a:prstGeom>
          <a:ln w="1270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9846000" y="4636800"/>
            <a:ext cx="550800" cy="1588"/>
          </a:xfrm>
          <a:prstGeom prst="line">
            <a:avLst/>
          </a:prstGeom>
          <a:ln w="1270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9941400" y="452594"/>
            <a:ext cx="360000" cy="1800000"/>
          </a:xfrm>
          <a:prstGeom prst="rect">
            <a:avLst/>
          </a:prstGeom>
        </p:spPr>
        <p:txBody>
          <a:bodyPr vert="vert270" anchor="ctr" anchorCtr="0"/>
          <a:lstStyle>
            <a:lvl1pPr algn="ctr">
              <a:buNone/>
              <a:defRPr sz="900">
                <a:solidFill>
                  <a:srgbClr val="E94716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날짜</a:t>
            </a:r>
          </a:p>
        </p:txBody>
      </p:sp>
      <p:sp>
        <p:nvSpPr>
          <p:cNvPr id="15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9941400" y="2643194"/>
            <a:ext cx="360000" cy="1800000"/>
          </a:xfrm>
          <a:prstGeom prst="rect">
            <a:avLst/>
          </a:prstGeom>
        </p:spPr>
        <p:txBody>
          <a:bodyPr vert="vert270" anchor="ctr" anchorCtr="0"/>
          <a:lstStyle>
            <a:lvl1pPr algn="ctr">
              <a:buNone/>
              <a:defRPr sz="900">
                <a:solidFill>
                  <a:srgbClr val="E94716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작성자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3703637" y="378001"/>
            <a:ext cx="3600000" cy="44507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700"/>
              </a:lnSpc>
              <a:buNone/>
              <a:defRPr sz="155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pic>
        <p:nvPicPr>
          <p:cNvPr id="21" name="그림 20" descr="mark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091109" y="5679307"/>
            <a:ext cx="584208" cy="823572"/>
          </a:xfrm>
          <a:prstGeom prst="rect">
            <a:avLst/>
          </a:prstGeom>
        </p:spPr>
      </p:pic>
      <p:sp>
        <p:nvSpPr>
          <p:cNvPr id="13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29200" y="1116000"/>
            <a:ext cx="6789202" cy="445458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000"/>
              </a:lnSpc>
              <a:buNone/>
              <a:defRPr sz="9000" b="0" baseline="0">
                <a:solidFill>
                  <a:srgbClr val="EA5514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EA55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plu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628209" y="124865"/>
            <a:ext cx="850393" cy="844230"/>
          </a:xfrm>
          <a:prstGeom prst="rect">
            <a:avLst/>
          </a:prstGeom>
        </p:spPr>
      </p:pic>
      <p:sp>
        <p:nvSpPr>
          <p:cNvPr id="4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899537" y="527293"/>
            <a:ext cx="9230365" cy="223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000"/>
              </a:lnSpc>
              <a:buNone/>
              <a:defRPr sz="12200" b="1" spc="230" baseline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err="1"/>
              <a:t>projec</a:t>
            </a:r>
            <a:endParaRPr lang="ko-KR" altLang="en-US" dirty="0"/>
          </a:p>
        </p:txBody>
      </p:sp>
      <p:sp>
        <p:nvSpPr>
          <p:cNvPr id="5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965253" y="3048800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50"/>
              </a:lnSpc>
              <a:buNone/>
              <a:defRPr sz="2100" spc="-5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</a:p>
        </p:txBody>
      </p:sp>
      <p:sp>
        <p:nvSpPr>
          <p:cNvPr id="6" name="텍스트 개체 틀 18"/>
          <p:cNvSpPr>
            <a:spLocks noGrp="1"/>
          </p:cNvSpPr>
          <p:nvPr>
            <p:ph type="body" sz="quarter" idx="12" hasCustomPrompt="1"/>
          </p:nvPr>
        </p:nvSpPr>
        <p:spPr>
          <a:xfrm>
            <a:off x="965253" y="4217216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900" spc="-3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작성자</a:t>
            </a:r>
          </a:p>
        </p:txBody>
      </p:sp>
      <p:pic>
        <p:nvPicPr>
          <p:cNvPr id="7" name="그림 6" descr="ba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52000" y="360005"/>
            <a:ext cx="286511" cy="6733022"/>
          </a:xfrm>
          <a:prstGeom prst="rect">
            <a:avLst/>
          </a:prstGeom>
        </p:spPr>
      </p:pic>
      <p:cxnSp>
        <p:nvCxnSpPr>
          <p:cNvPr id="8" name="직선 연결선 7"/>
          <p:cNvCxnSpPr/>
          <p:nvPr userDrawn="1"/>
        </p:nvCxnSpPr>
        <p:spPr>
          <a:xfrm>
            <a:off x="972000" y="4038353"/>
            <a:ext cx="4770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9001400" y="4038353"/>
            <a:ext cx="169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arrow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9363130" y="3491197"/>
            <a:ext cx="426721" cy="2164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288000" y="25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88000" y="1548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88000" y="691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539999" y="1078669"/>
            <a:ext cx="8494513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contents.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1954989"/>
            <a:ext cx="8496000" cy="4680000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01.  </a:t>
            </a:r>
            <a:r>
              <a:rPr lang="ko-KR" altLang="en-US" dirty="0"/>
              <a:t>목차 </a:t>
            </a:r>
            <a:endParaRPr lang="en-US" altLang="ko-KR" dirty="0"/>
          </a:p>
          <a:p>
            <a:pPr lvl="0"/>
            <a:r>
              <a:rPr lang="en-US" altLang="ko-KR" dirty="0"/>
              <a:t>02.  </a:t>
            </a:r>
            <a:r>
              <a:rPr lang="ko-KR" altLang="en-US" dirty="0"/>
              <a:t>목차</a:t>
            </a:r>
            <a:endParaRPr lang="en-US" altLang="ko-KR" dirty="0"/>
          </a:p>
          <a:p>
            <a:pPr lvl="0"/>
            <a:r>
              <a:rPr lang="en-US" altLang="ko-KR" dirty="0"/>
              <a:t>03.  </a:t>
            </a:r>
            <a:r>
              <a:rPr lang="ko-KR" altLang="en-US" dirty="0"/>
              <a:t>목차</a:t>
            </a:r>
            <a:endParaRPr lang="en-US" altLang="ko-KR" dirty="0"/>
          </a:p>
          <a:p>
            <a:pPr lvl="0"/>
            <a:r>
              <a:rPr lang="en-US" altLang="ko-KR" dirty="0"/>
              <a:t>04.  </a:t>
            </a:r>
            <a:r>
              <a:rPr lang="ko-KR" altLang="en-US" dirty="0"/>
              <a:t>목차</a:t>
            </a:r>
            <a:endParaRPr lang="en-US" altLang="ko-KR" dirty="0"/>
          </a:p>
          <a:p>
            <a:pPr lvl="0"/>
            <a:r>
              <a:rPr lang="en-US" altLang="ko-KR" dirty="0"/>
              <a:t>05.  </a:t>
            </a:r>
            <a:r>
              <a:rPr lang="ko-KR" altLang="en-US" dirty="0"/>
              <a:t>목차</a:t>
            </a:r>
            <a:endParaRPr lang="en-US" altLang="ko-KR" dirty="0"/>
          </a:p>
          <a:p>
            <a:pPr lvl="0"/>
            <a:r>
              <a:rPr lang="en-US" altLang="ko-KR" dirty="0"/>
              <a:t>06.  </a:t>
            </a:r>
            <a:r>
              <a:rPr lang="ko-KR" altLang="en-US" dirty="0"/>
              <a:t>목차</a:t>
            </a:r>
          </a:p>
        </p:txBody>
      </p:sp>
      <p:sp>
        <p:nvSpPr>
          <p:cNvPr id="14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  <a:endParaRPr lang="en-US" altLang="ko-KR" dirty="0"/>
          </a:p>
          <a:p>
            <a:pPr lvl="0"/>
            <a:r>
              <a:rPr lang="ko-KR" altLang="en-US" dirty="0"/>
              <a:t>문서 작성자</a:t>
            </a:r>
          </a:p>
        </p:txBody>
      </p:sp>
      <p:sp>
        <p:nvSpPr>
          <p:cNvPr id="27" name="타원 26"/>
          <p:cNvSpPr/>
          <p:nvPr userDrawn="1"/>
        </p:nvSpPr>
        <p:spPr>
          <a:xfrm>
            <a:off x="9485494" y="2307033"/>
            <a:ext cx="900000" cy="900000"/>
          </a:xfrm>
          <a:prstGeom prst="ellipse">
            <a:avLst/>
          </a:prstGeom>
          <a:solidFill>
            <a:srgbClr val="4C2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36215" y="2925010"/>
            <a:ext cx="307926" cy="307926"/>
          </a:xfrm>
          <a:prstGeom prst="rect">
            <a:avLst/>
          </a:prstGeom>
        </p:spPr>
      </p:pic>
      <p:sp>
        <p:nvSpPr>
          <p:cNvPr id="29" name="텍스트 개체 틀 24"/>
          <p:cNvSpPr>
            <a:spLocks noGrp="1"/>
          </p:cNvSpPr>
          <p:nvPr>
            <p:ph type="body" sz="quarter" idx="14" hasCustomPrompt="1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app.</a:t>
            </a:r>
          </a:p>
          <a:p>
            <a:pPr lvl="0"/>
            <a:r>
              <a:rPr lang="en-US" altLang="ko-KR" dirty="0"/>
              <a:t>design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어플리케이션 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 userDrawn="1"/>
        </p:nvCxnSpPr>
        <p:spPr>
          <a:xfrm>
            <a:off x="288000" y="25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88000" y="1548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288000" y="691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078669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title.</a:t>
            </a:r>
            <a:endParaRPr lang="ko-KR" altLang="en-US" dirty="0"/>
          </a:p>
        </p:txBody>
      </p:sp>
      <p:sp>
        <p:nvSpPr>
          <p:cNvPr id="17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 spc="-15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 </a:t>
            </a:r>
          </a:p>
        </p:txBody>
      </p:sp>
      <p:sp>
        <p:nvSpPr>
          <p:cNvPr id="18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1954800"/>
            <a:ext cx="8496000" cy="4680000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0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  <a:endParaRPr lang="en-US" altLang="ko-KR" dirty="0"/>
          </a:p>
          <a:p>
            <a:pPr lvl="0"/>
            <a:r>
              <a:rPr lang="ko-KR" altLang="en-US" dirty="0"/>
              <a:t>문서 작성자</a:t>
            </a:r>
          </a:p>
        </p:txBody>
      </p:sp>
      <p:sp>
        <p:nvSpPr>
          <p:cNvPr id="33" name="타원 32"/>
          <p:cNvSpPr/>
          <p:nvPr userDrawn="1"/>
        </p:nvSpPr>
        <p:spPr>
          <a:xfrm>
            <a:off x="9485494" y="2307033"/>
            <a:ext cx="900000" cy="900000"/>
          </a:xfrm>
          <a:prstGeom prst="ellipse">
            <a:avLst/>
          </a:prstGeom>
          <a:solidFill>
            <a:srgbClr val="4C2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36215" y="2925010"/>
            <a:ext cx="307926" cy="307926"/>
          </a:xfrm>
          <a:prstGeom prst="rect">
            <a:avLst/>
          </a:prstGeom>
        </p:spPr>
      </p:pic>
      <p:sp>
        <p:nvSpPr>
          <p:cNvPr id="35" name="텍스트 개체 틀 24"/>
          <p:cNvSpPr>
            <a:spLocks noGrp="1"/>
          </p:cNvSpPr>
          <p:nvPr>
            <p:ph type="body" sz="quarter" idx="17" hasCustomPrompt="1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app.</a:t>
            </a:r>
          </a:p>
          <a:p>
            <a:pPr lvl="0"/>
            <a:r>
              <a:rPr lang="en-US" altLang="ko-KR" dirty="0"/>
              <a:t>design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어플리케이션 핵심기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88000" y="25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288000" y="1548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88000" y="691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1954989"/>
            <a:ext cx="8496000" cy="803278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01.</a:t>
            </a:r>
          </a:p>
          <a:p>
            <a:pPr lvl="0"/>
            <a:r>
              <a:rPr lang="ko-KR" altLang="en-US" dirty="0"/>
              <a:t>핵심 기능</a:t>
            </a:r>
            <a:endParaRPr lang="en-US" altLang="ko-KR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5C3A93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  <a:endParaRPr lang="en-US" altLang="ko-KR" dirty="0"/>
          </a:p>
          <a:p>
            <a:pPr lvl="0"/>
            <a:r>
              <a:rPr lang="ko-KR" altLang="en-US" dirty="0"/>
              <a:t>문서 작성자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539999" y="2865600"/>
            <a:ext cx="8496000" cy="5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000" spc="10" baseline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핵심 기능 내용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텍스트 개체 틀 8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3525044"/>
            <a:ext cx="8496000" cy="803282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02.</a:t>
            </a:r>
          </a:p>
          <a:p>
            <a:pPr lvl="0"/>
            <a:r>
              <a:rPr lang="ko-KR" altLang="en-US" dirty="0"/>
              <a:t>핵심 기능</a:t>
            </a:r>
          </a:p>
        </p:txBody>
      </p:sp>
      <p:sp>
        <p:nvSpPr>
          <p:cNvPr id="17" name="텍스트 개체 틀 14"/>
          <p:cNvSpPr>
            <a:spLocks noGrp="1"/>
          </p:cNvSpPr>
          <p:nvPr>
            <p:ph type="body" sz="quarter" idx="16" hasCustomPrompt="1"/>
          </p:nvPr>
        </p:nvSpPr>
        <p:spPr>
          <a:xfrm>
            <a:off x="539999" y="4435200"/>
            <a:ext cx="8496000" cy="5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000" spc="10" baseline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핵심 기능 내용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텍스트 개체 틀 8"/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5095099"/>
            <a:ext cx="8496000" cy="803286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03.</a:t>
            </a:r>
          </a:p>
          <a:p>
            <a:pPr lvl="0"/>
            <a:r>
              <a:rPr lang="ko-KR" altLang="en-US" dirty="0"/>
              <a:t>핵심 기능</a:t>
            </a:r>
          </a:p>
        </p:txBody>
      </p:sp>
      <p:sp>
        <p:nvSpPr>
          <p:cNvPr id="19" name="텍스트 개체 틀 14"/>
          <p:cNvSpPr>
            <a:spLocks noGrp="1"/>
          </p:cNvSpPr>
          <p:nvPr>
            <p:ph type="body" sz="quarter" idx="18" hasCustomPrompt="1"/>
          </p:nvPr>
        </p:nvSpPr>
        <p:spPr>
          <a:xfrm>
            <a:off x="539999" y="6004800"/>
            <a:ext cx="8496000" cy="5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000" spc="10" baseline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핵심 기능 내용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078669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title.</a:t>
            </a:r>
            <a:endParaRPr lang="ko-KR" altLang="en-US" dirty="0"/>
          </a:p>
        </p:txBody>
      </p:sp>
      <p:sp>
        <p:nvSpPr>
          <p:cNvPr id="21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 spc="-15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 </a:t>
            </a:r>
          </a:p>
        </p:txBody>
      </p:sp>
      <p:sp>
        <p:nvSpPr>
          <p:cNvPr id="26" name="타원 25"/>
          <p:cNvSpPr/>
          <p:nvPr userDrawn="1"/>
        </p:nvSpPr>
        <p:spPr>
          <a:xfrm>
            <a:off x="9485494" y="2307033"/>
            <a:ext cx="900000" cy="900000"/>
          </a:xfrm>
          <a:prstGeom prst="ellipse">
            <a:avLst/>
          </a:prstGeom>
          <a:solidFill>
            <a:srgbClr val="4C2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36215" y="2925010"/>
            <a:ext cx="307926" cy="307926"/>
          </a:xfrm>
          <a:prstGeom prst="rect">
            <a:avLst/>
          </a:prstGeom>
        </p:spPr>
      </p:pic>
      <p:sp>
        <p:nvSpPr>
          <p:cNvPr id="28" name="텍스트 개체 틀 24"/>
          <p:cNvSpPr>
            <a:spLocks noGrp="1"/>
          </p:cNvSpPr>
          <p:nvPr>
            <p:ph type="body" sz="quarter" idx="19" hasCustomPrompt="1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app.</a:t>
            </a:r>
          </a:p>
          <a:p>
            <a:pPr lvl="0"/>
            <a:r>
              <a:rPr lang="en-US" altLang="ko-KR" dirty="0"/>
              <a:t>design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어플리케이션 인터페이스, 디자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6706801"/>
            <a:ext cx="8496000" cy="16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1" baseline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15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1954801"/>
            <a:ext cx="8496000" cy="766954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0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내용</a:t>
            </a:r>
            <a:endParaRPr lang="en-US" altLang="ko-KR" dirty="0"/>
          </a:p>
        </p:txBody>
      </p:sp>
      <p:sp>
        <p:nvSpPr>
          <p:cNvPr id="18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078669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title.</a:t>
            </a:r>
            <a:endParaRPr lang="ko-KR" altLang="en-US" dirty="0"/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 spc="-15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21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  <a:endParaRPr lang="en-US" altLang="ko-KR" dirty="0"/>
          </a:p>
          <a:p>
            <a:pPr lvl="0"/>
            <a:r>
              <a:rPr lang="ko-KR" altLang="en-US" dirty="0"/>
              <a:t>문서 작성자</a:t>
            </a:r>
          </a:p>
        </p:txBody>
      </p:sp>
      <p:sp>
        <p:nvSpPr>
          <p:cNvPr id="28" name="타원 27"/>
          <p:cNvSpPr/>
          <p:nvPr userDrawn="1"/>
        </p:nvSpPr>
        <p:spPr>
          <a:xfrm>
            <a:off x="9485494" y="2307033"/>
            <a:ext cx="900000" cy="900000"/>
          </a:xfrm>
          <a:prstGeom prst="ellipse">
            <a:avLst/>
          </a:prstGeom>
          <a:solidFill>
            <a:srgbClr val="4C2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36215" y="2925010"/>
            <a:ext cx="307926" cy="307926"/>
          </a:xfrm>
          <a:prstGeom prst="rect">
            <a:avLst/>
          </a:prstGeom>
        </p:spPr>
      </p:pic>
      <p:sp>
        <p:nvSpPr>
          <p:cNvPr id="30" name="텍스트 개체 틀 24"/>
          <p:cNvSpPr>
            <a:spLocks noGrp="1"/>
          </p:cNvSpPr>
          <p:nvPr>
            <p:ph type="body" sz="quarter" idx="15" hasCustomPrompt="1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app.</a:t>
            </a:r>
          </a:p>
          <a:p>
            <a:pPr lvl="0"/>
            <a:r>
              <a:rPr lang="en-US" altLang="ko-KR" dirty="0"/>
              <a:t>design</a:t>
            </a:r>
            <a:endParaRPr lang="ko-KR" altLang="en-US" dirty="0"/>
          </a:p>
        </p:txBody>
      </p:sp>
      <p:cxnSp>
        <p:nvCxnSpPr>
          <p:cNvPr id="36" name="직선 연결선 35"/>
          <p:cNvCxnSpPr/>
          <p:nvPr userDrawn="1"/>
        </p:nvCxnSpPr>
        <p:spPr>
          <a:xfrm>
            <a:off x="288000" y="25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 userDrawn="1"/>
        </p:nvCxnSpPr>
        <p:spPr>
          <a:xfrm>
            <a:off x="288000" y="1548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 userDrawn="1"/>
        </p:nvCxnSpPr>
        <p:spPr>
          <a:xfrm>
            <a:off x="288000" y="691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0" r:id="rId4"/>
    <p:sldLayoutId id="2147483652" r:id="rId5"/>
    <p:sldLayoutId id="2147483651" r:id="rId6"/>
    <p:sldLayoutId id="2147483654" r:id="rId7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웹 기반 게임 프로그래밍 계획서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3869999" y="6996340"/>
            <a:ext cx="6480000" cy="180000"/>
          </a:xfrm>
        </p:spPr>
        <p:txBody>
          <a:bodyPr/>
          <a:lstStyle/>
          <a:p>
            <a:r>
              <a:rPr lang="en-US" altLang="ko-KR" dirty="0"/>
              <a:t>2020.</a:t>
            </a:r>
            <a:r>
              <a:rPr lang="ko-KR" altLang="en-US" dirty="0"/>
              <a:t> </a:t>
            </a:r>
            <a:r>
              <a:rPr lang="en-US" altLang="ko-KR" dirty="0"/>
              <a:t>06. 23. </a:t>
            </a:r>
            <a:r>
              <a:rPr lang="ko-KR" altLang="en-US" dirty="0"/>
              <a:t>작성자 </a:t>
            </a:r>
            <a:r>
              <a:rPr lang="en-US" altLang="ko-KR" dirty="0"/>
              <a:t>: 2018038100  </a:t>
            </a:r>
            <a:r>
              <a:rPr lang="ko-KR" altLang="en-US" dirty="0"/>
              <a:t>소프트웨어학과 전찬우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app.</a:t>
            </a:r>
          </a:p>
          <a:p>
            <a:pPr lvl="0"/>
            <a:r>
              <a:rPr lang="en-US" altLang="ko-KR" dirty="0"/>
              <a:t>design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486308" y="1260350"/>
            <a:ext cx="9862673" cy="4310235"/>
          </a:xfrm>
        </p:spPr>
        <p:txBody>
          <a:bodyPr/>
          <a:lstStyle/>
          <a:p>
            <a:r>
              <a:rPr lang="ko-KR" altLang="en-US" dirty="0"/>
              <a:t>웹 기반 게임</a:t>
            </a:r>
            <a:endParaRPr lang="en-US" altLang="ko-KR" dirty="0"/>
          </a:p>
          <a:p>
            <a:r>
              <a:rPr lang="ko-KR" altLang="en-US" dirty="0"/>
              <a:t>프로그래밍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계획서</a:t>
            </a:r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contents.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게임 개요</a:t>
            </a:r>
          </a:p>
          <a:p>
            <a:r>
              <a:rPr lang="en-US" altLang="ko-KR" dirty="0"/>
              <a:t>02. </a:t>
            </a:r>
            <a:r>
              <a:rPr lang="ko-KR" altLang="en-US" dirty="0"/>
              <a:t>게임 선정배경</a:t>
            </a:r>
            <a:endParaRPr lang="en-US" altLang="ko-KR" dirty="0"/>
          </a:p>
          <a:p>
            <a:r>
              <a:rPr lang="en-US" altLang="ko-KR" dirty="0"/>
              <a:t>03. </a:t>
            </a:r>
            <a:r>
              <a:rPr lang="ko-KR" altLang="en-US" dirty="0"/>
              <a:t>게임 시나리오</a:t>
            </a:r>
          </a:p>
          <a:p>
            <a:pPr marL="0" indent="0"/>
            <a:r>
              <a:rPr lang="en-US" altLang="ko-KR" dirty="0"/>
              <a:t>04.</a:t>
            </a:r>
            <a:r>
              <a:rPr lang="ko-KR" altLang="en-US" dirty="0"/>
              <a:t> 게임 구성요소</a:t>
            </a:r>
          </a:p>
          <a:p>
            <a:pPr marL="0" indent="0"/>
            <a:r>
              <a:rPr lang="en-US" altLang="ko-KR" dirty="0"/>
              <a:t>05.</a:t>
            </a:r>
            <a:r>
              <a:rPr lang="ko-KR" altLang="en-US" dirty="0"/>
              <a:t> 게임 구현을 위해 필요한 사항</a:t>
            </a:r>
          </a:p>
          <a:p>
            <a:pPr marL="0" indent="0"/>
            <a:r>
              <a:rPr lang="en-US" altLang="ko-KR" dirty="0"/>
              <a:t>06.</a:t>
            </a:r>
            <a:r>
              <a:rPr lang="ko-KR" altLang="en-US" dirty="0"/>
              <a:t> 게임 개발 일정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my</a:t>
            </a:r>
          </a:p>
          <a:p>
            <a:r>
              <a:rPr lang="en-US" altLang="ko-KR" dirty="0"/>
              <a:t>app.</a:t>
            </a:r>
          </a:p>
          <a:p>
            <a:r>
              <a:rPr lang="en-US" altLang="ko-KR" dirty="0"/>
              <a:t>design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err="1"/>
              <a:t>공튀기기는</a:t>
            </a:r>
            <a:r>
              <a:rPr lang="ko-KR" altLang="en-US" dirty="0"/>
              <a:t> 하단의 막대를 움직여 공을 튕겨서 </a:t>
            </a:r>
            <a:endParaRPr lang="en-US" altLang="ko-KR" dirty="0"/>
          </a:p>
          <a:p>
            <a:pPr fontAlgn="base"/>
            <a:r>
              <a:rPr lang="ko-KR" altLang="en-US" dirty="0"/>
              <a:t>상단에 있는 벽돌을 모두 제거하면 승리하는 게임이다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게임 개요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공튀기기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my</a:t>
            </a:r>
          </a:p>
          <a:p>
            <a:r>
              <a:rPr lang="en-US" altLang="ko-KR" dirty="0"/>
              <a:t>app.</a:t>
            </a:r>
          </a:p>
          <a:p>
            <a:r>
              <a:rPr lang="en-US" altLang="ko-KR" dirty="0"/>
              <a:t>design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C46D7A-87BA-4379-909D-AB2BA9D94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4667"/>
            <a:ext cx="10693400" cy="25301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교수님의 강의에서 공</a:t>
            </a:r>
            <a:r>
              <a:rPr lang="en-US" altLang="ko-KR" dirty="0"/>
              <a:t>(</a:t>
            </a:r>
            <a:r>
              <a:rPr lang="ko-KR" altLang="en-US" dirty="0"/>
              <a:t>구</a:t>
            </a:r>
            <a:r>
              <a:rPr lang="en-US" altLang="ko-KR" dirty="0"/>
              <a:t>)</a:t>
            </a:r>
            <a:r>
              <a:rPr lang="ko-KR" altLang="en-US" dirty="0"/>
              <a:t>의 이동에 대한 강의를 듣고 </a:t>
            </a:r>
            <a:endParaRPr lang="en-US" altLang="ko-KR" dirty="0"/>
          </a:p>
          <a:p>
            <a:pPr fontAlgn="base"/>
            <a:r>
              <a:rPr lang="ko-KR" altLang="en-US" dirty="0"/>
              <a:t>이것을 최대한 살려서 만들 수 있는 게임이  무엇이 있을까</a:t>
            </a:r>
            <a:endParaRPr lang="en-US" altLang="ko-KR" dirty="0"/>
          </a:p>
          <a:p>
            <a:pPr fontAlgn="base"/>
            <a:r>
              <a:rPr lang="ko-KR" altLang="en-US" dirty="0"/>
              <a:t>고민해 본 결과 </a:t>
            </a:r>
            <a:r>
              <a:rPr lang="ko-KR" altLang="en-US" dirty="0" err="1"/>
              <a:t>공튀기기가</a:t>
            </a:r>
            <a:r>
              <a:rPr lang="ko-KR" altLang="en-US" dirty="0"/>
              <a:t> 생각나게 되어 구현하게 </a:t>
            </a:r>
            <a:endParaRPr lang="en-US" altLang="ko-KR" dirty="0"/>
          </a:p>
          <a:p>
            <a:pPr fontAlgn="base"/>
            <a:r>
              <a:rPr lang="ko-KR" altLang="en-US" dirty="0"/>
              <a:t>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개임 선정 배경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공튀기기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my</a:t>
            </a:r>
          </a:p>
          <a:p>
            <a:r>
              <a:rPr lang="en-US" altLang="ko-KR" dirty="0"/>
              <a:t>app.</a:t>
            </a:r>
          </a:p>
          <a:p>
            <a:r>
              <a:rPr lang="en-US" altLang="ko-KR" dirty="0"/>
              <a:t>design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C46D7A-87BA-4379-909D-AB2BA9D94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08" y="4526862"/>
            <a:ext cx="10693400" cy="191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37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막대기와 공을 이용해 블록을 제거하는 게임이다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최종적으로는 블록 뒤에 있는 이미지를 확일 할 수 있다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게임 내 점수와 </a:t>
            </a:r>
            <a:r>
              <a:rPr lang="en-US" altLang="ko-KR" dirty="0"/>
              <a:t>life</a:t>
            </a:r>
            <a:r>
              <a:rPr lang="ko-KR" altLang="en-US" dirty="0"/>
              <a:t>를 구현해 점수를 확인할 수 있고 </a:t>
            </a:r>
            <a:endParaRPr lang="en-US" altLang="ko-KR" dirty="0"/>
          </a:p>
          <a:p>
            <a:pPr fontAlgn="base"/>
            <a:r>
              <a:rPr lang="en-US" altLang="ko-KR" dirty="0"/>
              <a:t>Life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 되면 게임이 종료된다</a:t>
            </a:r>
            <a:r>
              <a:rPr lang="en-US" altLang="ko-KR" dirty="0"/>
              <a:t>.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게임 시나리오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공튀기기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my</a:t>
            </a:r>
          </a:p>
          <a:p>
            <a:r>
              <a:rPr lang="en-US" altLang="ko-KR" dirty="0"/>
              <a:t>app.</a:t>
            </a:r>
          </a:p>
          <a:p>
            <a:r>
              <a:rPr lang="en-US" altLang="ko-KR" dirty="0"/>
              <a:t>design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C46D7A-87BA-4379-909D-AB2BA9D94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08" y="4526862"/>
            <a:ext cx="10693400" cy="191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63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558168" y="1954989"/>
            <a:ext cx="8496000" cy="461628"/>
          </a:xfrm>
        </p:spPr>
        <p:txBody>
          <a:bodyPr/>
          <a:lstStyle/>
          <a:p>
            <a:r>
              <a:rPr lang="en-US" altLang="ko-KR" dirty="0"/>
              <a:t>01.  </a:t>
            </a:r>
            <a:r>
              <a:rPr lang="ko-KR" altLang="en-US" dirty="0"/>
              <a:t>공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/>
          </p:nvPr>
        </p:nvSpPr>
        <p:spPr>
          <a:xfrm>
            <a:off x="558168" y="2416617"/>
            <a:ext cx="8496000" cy="255607"/>
          </a:xfrm>
        </p:spPr>
        <p:txBody>
          <a:bodyPr/>
          <a:lstStyle/>
          <a:p>
            <a:r>
              <a:rPr lang="ko-KR" altLang="en-US" dirty="0"/>
              <a:t>막대와 벽에 튕겨서 블록을 제거하는 요소이다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5"/>
          </p:nvPr>
        </p:nvSpPr>
        <p:spPr>
          <a:xfrm>
            <a:off x="539999" y="2808523"/>
            <a:ext cx="8496000" cy="461173"/>
          </a:xfrm>
        </p:spPr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막대기</a:t>
            </a:r>
            <a:endParaRPr lang="en-US" altLang="ko-KR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6"/>
          </p:nvPr>
        </p:nvSpPr>
        <p:spPr>
          <a:xfrm>
            <a:off x="558427" y="3348583"/>
            <a:ext cx="8496000" cy="540000"/>
          </a:xfrm>
        </p:spPr>
        <p:txBody>
          <a:bodyPr/>
          <a:lstStyle/>
          <a:p>
            <a:r>
              <a:rPr lang="ko-KR" altLang="en-US" dirty="0"/>
              <a:t>공을 떨어뜨리지 않게 하는 하단의 요소이다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/>
          </p:nvPr>
        </p:nvSpPr>
        <p:spPr>
          <a:xfrm>
            <a:off x="550663" y="3708623"/>
            <a:ext cx="8496000" cy="417258"/>
          </a:xfrm>
        </p:spPr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블록</a:t>
            </a:r>
            <a:endParaRPr lang="en-US" altLang="ko-KR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8"/>
          </p:nvPr>
        </p:nvSpPr>
        <p:spPr>
          <a:xfrm>
            <a:off x="558427" y="4248683"/>
            <a:ext cx="8496000" cy="540000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블록 뒤에 있는 이미지를 가리는 역할을 하면서 </a:t>
            </a:r>
            <a:endParaRPr lang="en-US" altLang="ko-KR" dirty="0"/>
          </a:p>
          <a:p>
            <a:r>
              <a:rPr lang="ko-KR" altLang="en-US" dirty="0"/>
              <a:t>점수를 측정하게 해주는 요소이다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게임 구성요소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공튀기기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my</a:t>
            </a:r>
          </a:p>
          <a:p>
            <a:r>
              <a:rPr lang="en-US" altLang="ko-KR" dirty="0"/>
              <a:t>app.</a:t>
            </a:r>
          </a:p>
          <a:p>
            <a:r>
              <a:rPr lang="en-US" altLang="ko-KR" dirty="0"/>
              <a:t>design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0" name="텍스트 개체 틀 16">
            <a:extLst>
              <a:ext uri="{FF2B5EF4-FFF2-40B4-BE49-F238E27FC236}">
                <a16:creationId xmlns:a16="http://schemas.microsoft.com/office/drawing/2014/main" id="{0356CF06-9F30-4BFD-8F80-54C2C5D0C2E8}"/>
              </a:ext>
            </a:extLst>
          </p:cNvPr>
          <p:cNvSpPr txBox="1">
            <a:spLocks/>
          </p:cNvSpPr>
          <p:nvPr/>
        </p:nvSpPr>
        <p:spPr>
          <a:xfrm>
            <a:off x="559112" y="5868863"/>
            <a:ext cx="8496000" cy="417258"/>
          </a:xfrm>
          <a:prstGeom prst="rect">
            <a:avLst/>
          </a:prstGeom>
        </p:spPr>
        <p:txBody>
          <a:bodyPr lIns="0" tIns="0" rIns="0" bIns="0"/>
          <a:lstStyle>
            <a:lvl1pPr marL="514350" indent="-514350" algn="l" defTabSz="1043056" rtl="0" eaLnBrk="1" latinLnBrk="1" hangingPunct="1">
              <a:lnSpc>
                <a:spcPts val="2950"/>
              </a:lnSpc>
              <a:spcBef>
                <a:spcPct val="20000"/>
              </a:spcBef>
              <a:buFont typeface="Arial" pitchFamily="34" charset="0"/>
              <a:buNone/>
              <a:defRPr sz="2700" b="0" kern="120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05. life </a:t>
            </a:r>
          </a:p>
        </p:txBody>
      </p:sp>
      <p:sp>
        <p:nvSpPr>
          <p:cNvPr id="21" name="텍스트 개체 틀 17">
            <a:extLst>
              <a:ext uri="{FF2B5EF4-FFF2-40B4-BE49-F238E27FC236}">
                <a16:creationId xmlns:a16="http://schemas.microsoft.com/office/drawing/2014/main" id="{E2210776-5ADF-4652-97D1-2CA4B17FD39C}"/>
              </a:ext>
            </a:extLst>
          </p:cNvPr>
          <p:cNvSpPr txBox="1">
            <a:spLocks/>
          </p:cNvSpPr>
          <p:nvPr/>
        </p:nvSpPr>
        <p:spPr>
          <a:xfrm>
            <a:off x="566191" y="5292799"/>
            <a:ext cx="8496000" cy="540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1000" kern="1200" spc="10" baseline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블록을 제거했을 때 </a:t>
            </a:r>
            <a:r>
              <a:rPr lang="en-US" altLang="ko-KR" dirty="0"/>
              <a:t>score</a:t>
            </a:r>
            <a:r>
              <a:rPr lang="ko-KR" altLang="en-US" dirty="0"/>
              <a:t>가 오른다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16">
            <a:extLst>
              <a:ext uri="{FF2B5EF4-FFF2-40B4-BE49-F238E27FC236}">
                <a16:creationId xmlns:a16="http://schemas.microsoft.com/office/drawing/2014/main" id="{29EDB467-C2A3-4CE0-8517-C7CE7A5B30A3}"/>
              </a:ext>
            </a:extLst>
          </p:cNvPr>
          <p:cNvSpPr txBox="1">
            <a:spLocks/>
          </p:cNvSpPr>
          <p:nvPr/>
        </p:nvSpPr>
        <p:spPr>
          <a:xfrm>
            <a:off x="558168" y="4824747"/>
            <a:ext cx="8496000" cy="417258"/>
          </a:xfrm>
          <a:prstGeom prst="rect">
            <a:avLst/>
          </a:prstGeom>
        </p:spPr>
        <p:txBody>
          <a:bodyPr lIns="0" tIns="0" rIns="0" bIns="0"/>
          <a:lstStyle>
            <a:lvl1pPr marL="514350" indent="-514350" algn="l" defTabSz="1043056" rtl="0" eaLnBrk="1" latinLnBrk="1" hangingPunct="1">
              <a:lnSpc>
                <a:spcPts val="2950"/>
              </a:lnSpc>
              <a:spcBef>
                <a:spcPct val="20000"/>
              </a:spcBef>
              <a:buFont typeface="Arial" pitchFamily="34" charset="0"/>
              <a:buNone/>
              <a:defRPr sz="2700" b="0" kern="120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04. score</a:t>
            </a:r>
          </a:p>
        </p:txBody>
      </p:sp>
      <p:sp>
        <p:nvSpPr>
          <p:cNvPr id="23" name="텍스트 개체 틀 17">
            <a:extLst>
              <a:ext uri="{FF2B5EF4-FFF2-40B4-BE49-F238E27FC236}">
                <a16:creationId xmlns:a16="http://schemas.microsoft.com/office/drawing/2014/main" id="{B8A4F217-AB1A-4769-A2E6-4B3EFE14AB85}"/>
              </a:ext>
            </a:extLst>
          </p:cNvPr>
          <p:cNvSpPr txBox="1">
            <a:spLocks/>
          </p:cNvSpPr>
          <p:nvPr/>
        </p:nvSpPr>
        <p:spPr>
          <a:xfrm>
            <a:off x="558168" y="6336915"/>
            <a:ext cx="8496000" cy="540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1000" kern="1200" spc="10" baseline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공이</a:t>
            </a:r>
            <a:r>
              <a:rPr lang="en-US" altLang="ko-KR" dirty="0"/>
              <a:t> </a:t>
            </a:r>
            <a:r>
              <a:rPr lang="ko-KR" altLang="en-US" dirty="0"/>
              <a:t>하단의 막대기를 치지 못하고 떨어졌을 때 </a:t>
            </a:r>
            <a:endParaRPr lang="en-US" altLang="ko-KR" dirty="0"/>
          </a:p>
          <a:p>
            <a:r>
              <a:rPr lang="en-US" altLang="ko-KR" dirty="0"/>
              <a:t>Life</a:t>
            </a:r>
            <a:r>
              <a:rPr lang="ko-KR" altLang="en-US" dirty="0"/>
              <a:t>가 감소하게 되고 </a:t>
            </a:r>
            <a:r>
              <a:rPr lang="en-US" altLang="ko-KR" dirty="0"/>
              <a:t>life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 되면 </a:t>
            </a:r>
            <a:r>
              <a:rPr lang="en-US" altLang="ko-KR" dirty="0" err="1"/>
              <a:t>gameover</a:t>
            </a:r>
            <a:r>
              <a:rPr lang="en-US" altLang="ko-KR" dirty="0"/>
              <a:t> 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CPU : intel</a:t>
            </a:r>
            <a:r>
              <a:rPr lang="ko-KR" altLang="en-US" dirty="0"/>
              <a:t> </a:t>
            </a:r>
            <a:r>
              <a:rPr lang="en-US" altLang="ko-KR" dirty="0"/>
              <a:t>Pentium 4 630</a:t>
            </a:r>
            <a:r>
              <a:rPr lang="ko-KR" altLang="en-US" dirty="0"/>
              <a:t>이상</a:t>
            </a:r>
            <a:endParaRPr lang="en-US" altLang="ko-KR" dirty="0"/>
          </a:p>
          <a:p>
            <a:pPr fontAlgn="base"/>
            <a:r>
              <a:rPr lang="en-US" altLang="ko-KR" dirty="0"/>
              <a:t>RAM : 1G</a:t>
            </a:r>
            <a:r>
              <a:rPr lang="ko-KR" altLang="en-US" dirty="0"/>
              <a:t>이상</a:t>
            </a:r>
            <a:endParaRPr lang="en-US" altLang="ko-KR" dirty="0"/>
          </a:p>
          <a:p>
            <a:pPr fontAlgn="base"/>
            <a:r>
              <a:rPr lang="en-US" altLang="ko-KR" dirty="0"/>
              <a:t>HDD : 64G</a:t>
            </a:r>
            <a:r>
              <a:rPr lang="ko-KR" altLang="en-US" dirty="0"/>
              <a:t>이상</a:t>
            </a: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540000" y="1078669"/>
            <a:ext cx="9235192" cy="620713"/>
          </a:xfrm>
        </p:spPr>
        <p:txBody>
          <a:bodyPr/>
          <a:lstStyle/>
          <a:p>
            <a:r>
              <a:rPr lang="ko-KR" altLang="en-US" dirty="0"/>
              <a:t>게임 구현을 위해 필요한 사항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공튀기기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my</a:t>
            </a:r>
          </a:p>
          <a:p>
            <a:r>
              <a:rPr lang="en-US" altLang="ko-KR" dirty="0"/>
              <a:t>app.</a:t>
            </a:r>
          </a:p>
          <a:p>
            <a:r>
              <a:rPr lang="en-US" altLang="ko-KR" dirty="0"/>
              <a:t>design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C46D7A-87BA-4379-909D-AB2BA9D94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08" y="4526862"/>
            <a:ext cx="10693400" cy="191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75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1~2</a:t>
            </a:r>
            <a:r>
              <a:rPr lang="ko-KR" altLang="en-US" dirty="0"/>
              <a:t>일차 </a:t>
            </a:r>
            <a:r>
              <a:rPr lang="en-US" altLang="ko-KR" dirty="0"/>
              <a:t>:  </a:t>
            </a:r>
            <a:r>
              <a:rPr lang="ko-KR" altLang="en-US" dirty="0"/>
              <a:t>만들 게임 선택</a:t>
            </a:r>
            <a:endParaRPr lang="en-US" altLang="ko-KR" dirty="0"/>
          </a:p>
          <a:p>
            <a:pPr fontAlgn="base"/>
            <a:r>
              <a:rPr lang="en-US" altLang="ko-KR" dirty="0"/>
              <a:t>3</a:t>
            </a:r>
            <a:r>
              <a:rPr lang="ko-KR" altLang="en-US" dirty="0"/>
              <a:t>일차 </a:t>
            </a:r>
            <a:r>
              <a:rPr lang="en-US" altLang="ko-KR" dirty="0"/>
              <a:t>:  </a:t>
            </a:r>
            <a:r>
              <a:rPr lang="ko-KR" altLang="en-US" dirty="0" err="1"/>
              <a:t>공튀기기게임</a:t>
            </a:r>
            <a:r>
              <a:rPr lang="ko-KR" altLang="en-US" dirty="0"/>
              <a:t> 구성요소 및 기능 검색</a:t>
            </a:r>
            <a:endParaRPr lang="en-US" altLang="ko-KR" dirty="0"/>
          </a:p>
          <a:p>
            <a:pPr fontAlgn="base"/>
            <a:r>
              <a:rPr lang="en-US" altLang="ko-KR" dirty="0"/>
              <a:t>4~6</a:t>
            </a:r>
            <a:r>
              <a:rPr lang="ko-KR" altLang="en-US" dirty="0"/>
              <a:t>일차 </a:t>
            </a:r>
            <a:r>
              <a:rPr lang="en-US" altLang="ko-KR" dirty="0"/>
              <a:t>: html</a:t>
            </a:r>
            <a:r>
              <a:rPr lang="ko-KR" altLang="en-US" dirty="0"/>
              <a:t>로 게임 구현</a:t>
            </a:r>
            <a:r>
              <a:rPr lang="en-US" altLang="ko-KR" dirty="0"/>
              <a:t>/</a:t>
            </a:r>
            <a:r>
              <a:rPr lang="ko-KR" altLang="en-US" dirty="0"/>
              <a:t>오류사항 수정</a:t>
            </a:r>
            <a:endParaRPr lang="en-US" altLang="ko-KR" dirty="0"/>
          </a:p>
          <a:p>
            <a:pPr fontAlgn="base"/>
            <a:r>
              <a:rPr lang="en-US" altLang="ko-KR" dirty="0"/>
              <a:t>7</a:t>
            </a:r>
            <a:r>
              <a:rPr lang="ko-KR" altLang="en-US" dirty="0"/>
              <a:t>일차 </a:t>
            </a:r>
            <a:r>
              <a:rPr lang="en-US" altLang="ko-KR" dirty="0"/>
              <a:t>:  </a:t>
            </a:r>
            <a:r>
              <a:rPr lang="ko-KR" altLang="en-US" dirty="0"/>
              <a:t>점수와 </a:t>
            </a:r>
            <a:r>
              <a:rPr lang="en-US" altLang="ko-KR" dirty="0"/>
              <a:t>life</a:t>
            </a:r>
            <a:r>
              <a:rPr lang="ko-KR" altLang="en-US" dirty="0"/>
              <a:t>구현</a:t>
            </a:r>
            <a:endParaRPr lang="en-US" altLang="ko-KR" dirty="0"/>
          </a:p>
          <a:p>
            <a:pPr fontAlgn="base"/>
            <a:r>
              <a:rPr lang="en-US" altLang="ko-KR" dirty="0"/>
              <a:t>8</a:t>
            </a:r>
            <a:r>
              <a:rPr lang="ko-KR" altLang="en-US" dirty="0"/>
              <a:t>일차 </a:t>
            </a:r>
            <a:r>
              <a:rPr lang="en-US" altLang="ko-KR" dirty="0"/>
              <a:t>: </a:t>
            </a:r>
            <a:r>
              <a:rPr lang="ko-KR" altLang="en-US" dirty="0"/>
              <a:t>게임의 크기와 난이도 수정 및 확장 검토</a:t>
            </a:r>
            <a:endParaRPr lang="en-US" altLang="ko-KR" dirty="0"/>
          </a:p>
          <a:p>
            <a:pPr fontAlgn="base"/>
            <a:r>
              <a:rPr lang="en-US" altLang="ko-KR" dirty="0"/>
              <a:t>9~11</a:t>
            </a:r>
            <a:r>
              <a:rPr lang="ko-KR" altLang="en-US" dirty="0"/>
              <a:t>일차 </a:t>
            </a:r>
            <a:r>
              <a:rPr lang="en-US" altLang="ko-KR" dirty="0"/>
              <a:t>:  </a:t>
            </a:r>
            <a:r>
              <a:rPr lang="ko-KR" altLang="en-US" dirty="0"/>
              <a:t>검토내용 수정</a:t>
            </a:r>
            <a:endParaRPr lang="en-US" altLang="ko-KR" dirty="0"/>
          </a:p>
          <a:p>
            <a:pPr fontAlgn="base"/>
            <a:r>
              <a:rPr lang="en-US" altLang="ko-KR" dirty="0"/>
              <a:t>12</a:t>
            </a:r>
            <a:r>
              <a:rPr lang="ko-KR" altLang="en-US" dirty="0"/>
              <a:t>일차 </a:t>
            </a:r>
            <a:r>
              <a:rPr lang="en-US" altLang="ko-KR" dirty="0"/>
              <a:t>: </a:t>
            </a:r>
            <a:r>
              <a:rPr lang="ko-KR" altLang="en-US" dirty="0"/>
              <a:t>전체적인 오류 검토</a:t>
            </a:r>
            <a:endParaRPr lang="en-US" altLang="ko-KR" dirty="0"/>
          </a:p>
          <a:p>
            <a:pPr fontAlgn="base"/>
            <a:r>
              <a:rPr lang="en-US" altLang="ko-KR" dirty="0"/>
              <a:t>13</a:t>
            </a:r>
            <a:r>
              <a:rPr lang="ko-KR" altLang="en-US" dirty="0"/>
              <a:t>일차 </a:t>
            </a:r>
            <a:r>
              <a:rPr lang="en-US" altLang="ko-KR" dirty="0"/>
              <a:t>: </a:t>
            </a:r>
            <a:r>
              <a:rPr lang="ko-KR" altLang="en-US" dirty="0"/>
              <a:t>오류 수정 후 완성</a:t>
            </a: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540000" y="1078669"/>
            <a:ext cx="9235192" cy="620713"/>
          </a:xfrm>
        </p:spPr>
        <p:txBody>
          <a:bodyPr/>
          <a:lstStyle/>
          <a:p>
            <a:r>
              <a:rPr lang="ko-KR" altLang="en-US" dirty="0"/>
              <a:t>게임 개발 일정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공튀기기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my</a:t>
            </a:r>
          </a:p>
          <a:p>
            <a:r>
              <a:rPr lang="en-US" altLang="ko-KR" dirty="0"/>
              <a:t>app.</a:t>
            </a:r>
          </a:p>
          <a:p>
            <a:r>
              <a:rPr lang="en-US" altLang="ko-KR" dirty="0"/>
              <a:t>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799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you.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문서제목 </a:t>
            </a:r>
            <a:r>
              <a:rPr lang="en-US" altLang="ko-KR" dirty="0"/>
              <a:t>– </a:t>
            </a:r>
            <a:r>
              <a:rPr lang="ko-KR" altLang="en-US" dirty="0" err="1"/>
              <a:t>나눔고딕</a:t>
            </a:r>
            <a:r>
              <a:rPr lang="ko-KR" altLang="en-US" dirty="0"/>
              <a:t> </a:t>
            </a:r>
            <a:r>
              <a:rPr lang="en-US" altLang="ko-KR" dirty="0"/>
              <a:t>R, 7pt</a:t>
            </a:r>
          </a:p>
          <a:p>
            <a:r>
              <a:rPr lang="ko-KR" altLang="en-US" dirty="0"/>
              <a:t>소속부서</a:t>
            </a:r>
            <a:r>
              <a:rPr lang="en-US" altLang="ko-KR" dirty="0"/>
              <a:t>, </a:t>
            </a:r>
            <a:r>
              <a:rPr lang="ko-KR" altLang="en-US" dirty="0"/>
              <a:t>작성자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my</a:t>
            </a:r>
          </a:p>
          <a:p>
            <a:r>
              <a:rPr lang="en-US" altLang="ko-KR" dirty="0"/>
              <a:t>app.</a:t>
            </a:r>
          </a:p>
          <a:p>
            <a:r>
              <a:rPr lang="en-US" altLang="ko-KR" dirty="0"/>
              <a:t>design</a:t>
            </a:r>
          </a:p>
          <a:p>
            <a:endParaRPr lang="ko-KR" altLang="en-US" dirty="0"/>
          </a:p>
        </p:txBody>
      </p:sp>
      <p:sp>
        <p:nvSpPr>
          <p:cNvPr id="6" name="TextBox 9"/>
          <p:cNvSpPr txBox="1"/>
          <p:nvPr/>
        </p:nvSpPr>
        <p:spPr>
          <a:xfrm>
            <a:off x="6734194" y="6993775"/>
            <a:ext cx="233683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rPr>
              <a:t>이 문서는 </a:t>
            </a:r>
            <a:r>
              <a:rPr lang="ko-KR" altLang="en-US" sz="900" dirty="0" err="1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rPr>
              <a:t>나눔글꼴로</a:t>
            </a:r>
            <a:r>
              <a:rPr lang="ko-KR" altLang="en-US" sz="900" dirty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rPr>
              <a:t> 작성되었습니다</a:t>
            </a:r>
            <a:r>
              <a:rPr lang="en-US" altLang="ko-KR" sz="900" dirty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rPr>
              <a:t>. </a:t>
            </a:r>
            <a:r>
              <a:rPr lang="ko-KR" altLang="en-US" sz="900" dirty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  <a:hlinkClick r:id="rId2"/>
              </a:rPr>
              <a:t>다운받기</a:t>
            </a:r>
            <a:endParaRPr lang="ko-KR" altLang="en-US" sz="900" dirty="0">
              <a:solidFill>
                <a:srgbClr val="4C2C8D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어플리케이션기획서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rgbClr val="E9471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E9471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lnSpc>
            <a:spcPts val="900"/>
          </a:lnSpc>
          <a:defRPr sz="650" b="1" dirty="0" smtClean="0">
            <a:solidFill>
              <a:schemeClr val="bg1"/>
            </a:solidFill>
            <a:latin typeface="나눔고딕" pitchFamily="50" charset="-127"/>
            <a:ea typeface="나눔고딕" pitchFamily="50" charset="-127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349</Words>
  <Application>Microsoft Office PowerPoint</Application>
  <PresentationFormat>사용자 지정</PresentationFormat>
  <Paragraphs>98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나눔고딕</vt:lpstr>
      <vt:lpstr>나눔명조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네이버 한글한글 아름답게</dc:creator>
  <cp:lastModifiedBy>전찬우</cp:lastModifiedBy>
  <cp:revision>271</cp:revision>
  <dcterms:created xsi:type="dcterms:W3CDTF">2012-01-09T10:53:10Z</dcterms:created>
  <dcterms:modified xsi:type="dcterms:W3CDTF">2020-06-10T03:52:24Z</dcterms:modified>
</cp:coreProperties>
</file>