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67" r:id="rId6"/>
    <p:sldId id="265" r:id="rId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4" y="3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 err="1"/>
              <a:t>desin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74B5EE-55DF-4395-ACC3-5F0D2F96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571"/>
            <a:ext cx="10693400" cy="2088232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 기반 게임 프로그램 </a:t>
            </a:r>
            <a:r>
              <a:rPr lang="ko-KR" altLang="en-US" dirty="0" err="1"/>
              <a:t>구형상세</a:t>
            </a:r>
            <a:r>
              <a:rPr lang="ko-KR" altLang="en-US" dirty="0"/>
              <a:t> 설명서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기반 </a:t>
            </a:r>
            <a:endParaRPr lang="en-US" altLang="ko-KR" dirty="0"/>
          </a:p>
          <a:p>
            <a:r>
              <a:rPr lang="ko-KR" altLang="en-US" dirty="0"/>
              <a:t>게임 프로그램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구현상세 설명서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47F90D0-9F26-4135-B7FB-B42071EE3E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0621" y="7019127"/>
            <a:ext cx="6480000" cy="180000"/>
          </a:xfrm>
        </p:spPr>
        <p:txBody>
          <a:bodyPr/>
          <a:lstStyle/>
          <a:p>
            <a:r>
              <a:rPr lang="en-US" altLang="ko-KR" dirty="0"/>
              <a:t>2020. 06. 23 </a:t>
            </a:r>
            <a:r>
              <a:rPr lang="ko-KR" altLang="en-US" dirty="0"/>
              <a:t>작성자 </a:t>
            </a:r>
            <a:r>
              <a:rPr lang="en-US" altLang="ko-KR" dirty="0"/>
              <a:t>: 2018038100 </a:t>
            </a:r>
            <a:r>
              <a:rPr lang="ko-KR" altLang="en-US" dirty="0"/>
              <a:t>소프트웨어학과 전찬우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 err="1"/>
              <a:t>메인화면</a:t>
            </a:r>
            <a:r>
              <a:rPr lang="ko-KR" altLang="en-US" dirty="0"/>
              <a:t> 구현상세 설명서</a:t>
            </a:r>
            <a:endParaRPr lang="en-US" altLang="ko-KR" dirty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난이도 선택 화면 구현상세 설명서</a:t>
            </a:r>
            <a:endParaRPr lang="en-US" altLang="ko-KR" dirty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게임화면 구현상세 설명서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구현상세 설명서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2E289-0A49-4F2D-BF9C-05002653A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21332" y="2509094"/>
            <a:ext cx="4949440" cy="2234882"/>
          </a:xfrm>
        </p:spPr>
        <p:txBody>
          <a:bodyPr/>
          <a:lstStyle/>
          <a:p>
            <a:r>
              <a:rPr lang="en-US" altLang="ko-KR" dirty="0"/>
              <a:t>Style</a:t>
            </a:r>
            <a:r>
              <a:rPr lang="ko-KR" altLang="en-US" dirty="0"/>
              <a:t> 태그 안에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와</a:t>
            </a:r>
            <a:r>
              <a:rPr lang="en-US" altLang="ko-KR" dirty="0"/>
              <a:t> h1</a:t>
            </a:r>
            <a:r>
              <a:rPr lang="ko-KR" altLang="en-US" dirty="0"/>
              <a:t>에 해당하는 </a:t>
            </a:r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ko-KR" altLang="en-US" dirty="0"/>
              <a:t>배경색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텍스트크기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설정해주었습니다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9157BF2-645C-4748-ADC5-B664DF5D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193821"/>
            <a:ext cx="3270418" cy="2152761"/>
          </a:xfrm>
          <a:prstGeom prst="rect">
            <a:avLst/>
          </a:prstGeom>
        </p:spPr>
      </p:pic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46AB8D27-C5A1-468A-BF3C-EA2E8E8AD8C7}"/>
              </a:ext>
            </a:extLst>
          </p:cNvPr>
          <p:cNvSpPr txBox="1">
            <a:spLocks/>
          </p:cNvSpPr>
          <p:nvPr/>
        </p:nvSpPr>
        <p:spPr>
          <a:xfrm>
            <a:off x="5126090" y="2535363"/>
            <a:ext cx="3912431" cy="3219615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Body </a:t>
            </a:r>
            <a:r>
              <a:rPr lang="ko-KR" altLang="en-US" dirty="0"/>
              <a:t>태그에는 </a:t>
            </a:r>
            <a:r>
              <a:rPr lang="en-US" altLang="ko-KR" dirty="0"/>
              <a:t>div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구간을 나누어 이미지 </a:t>
            </a:r>
            <a:endParaRPr lang="en-US" altLang="ko-KR" dirty="0"/>
          </a:p>
          <a:p>
            <a:r>
              <a:rPr lang="ko-KR" altLang="en-US" dirty="0"/>
              <a:t>버튼을 구현했습니다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opacity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투명도를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D50EBB-636B-487F-99E0-EDF4156DD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7" y="2183050"/>
            <a:ext cx="4525775" cy="321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/>
              <a:t>난이도 선택화면 구현상세 설명서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EEC1A-95C1-455F-B92A-1EA2F1D0A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9" y="2296415"/>
            <a:ext cx="4262231" cy="2006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C365EE-64A1-4AC2-956A-5DE31C1D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5" y="2764579"/>
            <a:ext cx="4263255" cy="2032104"/>
          </a:xfrm>
          <a:prstGeom prst="rect">
            <a:avLst/>
          </a:prstGeom>
        </p:spPr>
      </p:pic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69BB218F-A560-4A3E-8020-E54A8BF54F6D}"/>
              </a:ext>
            </a:extLst>
          </p:cNvPr>
          <p:cNvSpPr txBox="1">
            <a:spLocks/>
          </p:cNvSpPr>
          <p:nvPr/>
        </p:nvSpPr>
        <p:spPr>
          <a:xfrm>
            <a:off x="5123569" y="2423097"/>
            <a:ext cx="4949440" cy="223488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Style</a:t>
            </a:r>
            <a:r>
              <a:rPr lang="ko-KR" altLang="en-US" dirty="0"/>
              <a:t> 태그 안에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와</a:t>
            </a:r>
            <a:r>
              <a:rPr lang="en-US" altLang="ko-KR" dirty="0"/>
              <a:t> h1</a:t>
            </a:r>
            <a:r>
              <a:rPr lang="ko-KR" altLang="en-US" dirty="0"/>
              <a:t>에 해당하는 </a:t>
            </a:r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ko-KR" altLang="en-US" dirty="0"/>
              <a:t>배경색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텍스트크기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설정해주었습니다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A55FF87B-9573-4A31-96CA-49DB436B39BC}"/>
              </a:ext>
            </a:extLst>
          </p:cNvPr>
          <p:cNvSpPr txBox="1">
            <a:spLocks/>
          </p:cNvSpPr>
          <p:nvPr/>
        </p:nvSpPr>
        <p:spPr>
          <a:xfrm>
            <a:off x="5123569" y="2693310"/>
            <a:ext cx="3912431" cy="3219615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Body </a:t>
            </a:r>
            <a:r>
              <a:rPr lang="ko-KR" altLang="en-US" dirty="0"/>
              <a:t>태그에는 </a:t>
            </a:r>
            <a:r>
              <a:rPr lang="en-US" altLang="ko-KR" dirty="0"/>
              <a:t>div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구간을 나누어 이미지 </a:t>
            </a:r>
            <a:endParaRPr lang="en-US" altLang="ko-KR" dirty="0"/>
          </a:p>
          <a:p>
            <a:r>
              <a:rPr lang="ko-KR" altLang="en-US" dirty="0"/>
              <a:t>버튼을 구현했습니다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opacity</a:t>
            </a:r>
            <a:r>
              <a:rPr lang="ko-KR" altLang="en-US" dirty="0"/>
              <a:t>를 사용하여 </a:t>
            </a:r>
            <a:endParaRPr lang="en-US" altLang="ko-KR" dirty="0"/>
          </a:p>
          <a:p>
            <a:r>
              <a:rPr lang="ko-KR" altLang="en-US" dirty="0"/>
              <a:t>투명도를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구현상세 설명서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2E289-0A49-4F2D-BF9C-05002653A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4832" y="2124447"/>
            <a:ext cx="2916324" cy="4358147"/>
          </a:xfrm>
        </p:spPr>
        <p:txBody>
          <a:bodyPr/>
          <a:lstStyle/>
          <a:p>
            <a:r>
              <a:rPr lang="en-US" altLang="ko-KR" dirty="0"/>
              <a:t>Style</a:t>
            </a:r>
            <a:r>
              <a:rPr lang="ko-KR" altLang="en-US" dirty="0"/>
              <a:t>태그로 </a:t>
            </a:r>
            <a:endParaRPr lang="en-US" altLang="ko-KR" dirty="0"/>
          </a:p>
          <a:p>
            <a:r>
              <a:rPr lang="ko-KR" altLang="en-US" dirty="0"/>
              <a:t>페이지 전체의 </a:t>
            </a:r>
            <a:endParaRPr lang="en-US" altLang="ko-KR" dirty="0"/>
          </a:p>
          <a:p>
            <a:r>
              <a:rPr lang="en-US" altLang="ko-KR" dirty="0"/>
              <a:t>Padding</a:t>
            </a:r>
            <a:r>
              <a:rPr lang="ko-KR" altLang="en-US" dirty="0"/>
              <a:t>과 </a:t>
            </a:r>
            <a:r>
              <a:rPr lang="en-US" altLang="ko-KR" dirty="0"/>
              <a:t>margin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설정해주고</a:t>
            </a:r>
            <a:endParaRPr lang="en-US" altLang="ko-KR" dirty="0"/>
          </a:p>
          <a:p>
            <a:r>
              <a:rPr lang="en-US" altLang="ko-KR" dirty="0"/>
              <a:t>Canvas</a:t>
            </a:r>
            <a:r>
              <a:rPr lang="ko-KR" altLang="en-US" dirty="0"/>
              <a:t>로 이미지의 </a:t>
            </a:r>
            <a:endParaRPr lang="en-US" altLang="ko-KR" dirty="0"/>
          </a:p>
          <a:p>
            <a:r>
              <a:rPr lang="ko-KR" altLang="en-US" dirty="0"/>
              <a:t>크기 위치 이미지의</a:t>
            </a:r>
            <a:endParaRPr lang="en-US" altLang="ko-KR" dirty="0"/>
          </a:p>
          <a:p>
            <a:r>
              <a:rPr lang="ko-KR" altLang="en-US" dirty="0"/>
              <a:t>배열방식을 지정해</a:t>
            </a:r>
            <a:endParaRPr lang="en-US" altLang="ko-KR" dirty="0"/>
          </a:p>
          <a:p>
            <a:r>
              <a:rPr lang="ko-KR" altLang="en-US" dirty="0"/>
              <a:t>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BA9285-AD99-4F6C-AF8F-17D563A6E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2" y="2124447"/>
            <a:ext cx="6135710" cy="19552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6CCECC7-DF0F-4B3B-BDA4-FCC78BB4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2" y="1849307"/>
            <a:ext cx="4000706" cy="4991357"/>
          </a:xfrm>
          <a:prstGeom prst="rect">
            <a:avLst/>
          </a:prstGeom>
        </p:spPr>
      </p:pic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822D873B-B333-46E5-B759-2620B394C484}"/>
              </a:ext>
            </a:extLst>
          </p:cNvPr>
          <p:cNvSpPr txBox="1">
            <a:spLocks/>
          </p:cNvSpPr>
          <p:nvPr/>
        </p:nvSpPr>
        <p:spPr>
          <a:xfrm>
            <a:off x="4399828" y="1900622"/>
            <a:ext cx="5411368" cy="494004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Script</a:t>
            </a:r>
            <a:r>
              <a:rPr lang="ko-KR" altLang="en-US" dirty="0"/>
              <a:t>태그 안에는 </a:t>
            </a:r>
            <a:endParaRPr lang="en-US" altLang="ko-KR" dirty="0"/>
          </a:p>
          <a:p>
            <a:r>
              <a:rPr lang="ko-KR" altLang="en-US" dirty="0"/>
              <a:t>공의크기와 속도 </a:t>
            </a:r>
            <a:endParaRPr lang="en-US" altLang="ko-KR" dirty="0"/>
          </a:p>
          <a:p>
            <a:r>
              <a:rPr lang="ko-KR" altLang="en-US" dirty="0"/>
              <a:t>공의 시작위치</a:t>
            </a:r>
            <a:endParaRPr lang="en-US" altLang="ko-KR" dirty="0"/>
          </a:p>
          <a:p>
            <a:r>
              <a:rPr lang="ko-KR" altLang="en-US" dirty="0"/>
              <a:t>막대기의 길이 와 넓이</a:t>
            </a:r>
            <a:endParaRPr lang="en-US" altLang="ko-KR" dirty="0"/>
          </a:p>
          <a:p>
            <a:r>
              <a:rPr lang="ko-KR" altLang="en-US" dirty="0"/>
              <a:t>벽돌의 세로개수와 가로개수</a:t>
            </a:r>
            <a:endParaRPr lang="en-US" altLang="ko-KR" dirty="0"/>
          </a:p>
          <a:p>
            <a:r>
              <a:rPr lang="ko-KR" altLang="en-US" dirty="0"/>
              <a:t>벽돌의 세로길이와 가로길이</a:t>
            </a:r>
            <a:endParaRPr lang="en-US" altLang="ko-KR" dirty="0"/>
          </a:p>
          <a:p>
            <a:r>
              <a:rPr lang="ko-KR" altLang="en-US" dirty="0"/>
              <a:t>벽돌 사이의 간격</a:t>
            </a:r>
            <a:endParaRPr lang="en-US" altLang="ko-KR" dirty="0"/>
          </a:p>
          <a:p>
            <a:r>
              <a:rPr lang="ko-KR" altLang="en-US" dirty="0"/>
              <a:t>초기점수와 목숨을 설정해주었습니다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마우스</a:t>
            </a:r>
            <a:r>
              <a:rPr lang="en-US" altLang="ko-KR" dirty="0"/>
              <a:t>)</a:t>
            </a:r>
            <a:r>
              <a:rPr lang="ko-KR" altLang="en-US" dirty="0"/>
              <a:t>을 인지하기위해 </a:t>
            </a:r>
            <a:endParaRPr lang="en-US" altLang="ko-KR" dirty="0"/>
          </a:p>
          <a:p>
            <a:r>
              <a:rPr lang="en-US" altLang="ko-KR" dirty="0"/>
              <a:t>Right(Left)pressed</a:t>
            </a:r>
            <a:r>
              <a:rPr lang="ko-KR" altLang="en-US" dirty="0"/>
              <a:t>를 설정해주었습니다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</a:t>
            </a:r>
            <a:r>
              <a:rPr lang="en-US" altLang="ko-KR" dirty="0"/>
              <a:t>for</a:t>
            </a:r>
            <a:r>
              <a:rPr lang="ko-KR" altLang="en-US" dirty="0"/>
              <a:t>문은 블록을 생성합니다</a:t>
            </a:r>
            <a:r>
              <a:rPr lang="en-US" altLang="ko-KR" dirty="0"/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B713B2B-238B-4747-BA94-3374C5748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3" y="1900622"/>
            <a:ext cx="4000706" cy="4991357"/>
          </a:xfrm>
          <a:prstGeom prst="rect">
            <a:avLst/>
          </a:prstGeom>
        </p:spPr>
      </p:pic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7B64CD72-412F-4441-8A3A-9957EB8AB2DF}"/>
              </a:ext>
            </a:extLst>
          </p:cNvPr>
          <p:cNvSpPr txBox="1">
            <a:spLocks/>
          </p:cNvSpPr>
          <p:nvPr/>
        </p:nvSpPr>
        <p:spPr>
          <a:xfrm>
            <a:off x="4434916" y="1906105"/>
            <a:ext cx="5757659" cy="494004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위 아래 마우스의 기본은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</a:t>
            </a:r>
            <a:endParaRPr lang="en-US" altLang="ko-KR" sz="2000" dirty="0"/>
          </a:p>
          <a:p>
            <a:r>
              <a:rPr lang="ko-KR" altLang="en-US" sz="2000" dirty="0"/>
              <a:t>초기값을 지정하여 눌림을 감지하게 </a:t>
            </a:r>
            <a:endParaRPr lang="en-US" altLang="ko-KR" sz="2000" dirty="0"/>
          </a:p>
          <a:p>
            <a:r>
              <a:rPr lang="ko-KR" altLang="en-US" sz="2000" dirty="0"/>
              <a:t>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e(</a:t>
            </a:r>
            <a:r>
              <a:rPr lang="ko-KR" altLang="en-US" sz="2000" dirty="0" err="1"/>
              <a:t>이벤트파라미터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사용하여 입력이 </a:t>
            </a:r>
            <a:endParaRPr lang="en-US" altLang="ko-KR" sz="2000" dirty="0"/>
          </a:p>
          <a:p>
            <a:r>
              <a:rPr lang="ko-KR" altLang="en-US" sz="2000" dirty="0" err="1"/>
              <a:t>있을때만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가게되고</a:t>
            </a:r>
            <a:r>
              <a:rPr lang="ko-KR" altLang="en-US" sz="2000" dirty="0"/>
              <a:t> 입력이 </a:t>
            </a:r>
            <a:endParaRPr lang="en-US" altLang="ko-KR" sz="2000" dirty="0"/>
          </a:p>
          <a:p>
            <a:r>
              <a:rPr lang="ko-KR" altLang="en-US" sz="2000" dirty="0" err="1"/>
              <a:t>없게되면</a:t>
            </a:r>
            <a:r>
              <a:rPr lang="ko-KR" altLang="en-US" sz="2000" dirty="0"/>
              <a:t> 다시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바뀝니다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위아래키는 입력이 있어도 </a:t>
            </a:r>
            <a:r>
              <a:rPr lang="en-US" altLang="ko-KR" sz="2000" dirty="0"/>
              <a:t>false</a:t>
            </a:r>
            <a:r>
              <a:rPr lang="ko-KR" altLang="en-US" sz="2000" dirty="0"/>
              <a:t>여서 </a:t>
            </a:r>
            <a:endParaRPr lang="en-US" altLang="ko-KR" sz="2000" dirty="0"/>
          </a:p>
          <a:p>
            <a:r>
              <a:rPr lang="ko-KR" altLang="en-US" sz="2000" dirty="0"/>
              <a:t>입력이 되어도 무시됩니다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마우스의 움직임은 웹의 </a:t>
            </a:r>
            <a:r>
              <a:rPr lang="en-US" altLang="ko-KR" sz="2000" dirty="0"/>
              <a:t>x</a:t>
            </a:r>
            <a:r>
              <a:rPr lang="ko-KR" altLang="en-US" sz="2000" dirty="0"/>
              <a:t>좌표와 </a:t>
            </a:r>
            <a:endParaRPr lang="en-US" altLang="ko-KR" sz="2000" dirty="0"/>
          </a:p>
          <a:p>
            <a:r>
              <a:rPr lang="ko-KR" altLang="en-US" sz="2000" dirty="0"/>
              <a:t>캔버스의 왼쪽을 사용하여 중앙을 </a:t>
            </a:r>
            <a:endParaRPr lang="en-US" altLang="ko-KR" sz="2000" dirty="0"/>
          </a:p>
          <a:p>
            <a:r>
              <a:rPr lang="ko-KR" altLang="en-US" sz="2000" dirty="0"/>
              <a:t>입력합니다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마우스의 입력은 캔버스의</a:t>
            </a:r>
            <a:endParaRPr lang="en-US" altLang="ko-KR" sz="2000" dirty="0"/>
          </a:p>
          <a:p>
            <a:r>
              <a:rPr lang="ko-KR" altLang="en-US" sz="2000" dirty="0"/>
              <a:t> 크기를 넘어가지 않게 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7CC51EB-DDC5-422A-84BF-9897BE175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3" y="1854421"/>
            <a:ext cx="4466323" cy="4986243"/>
          </a:xfrm>
          <a:prstGeom prst="rect">
            <a:avLst/>
          </a:prstGeom>
        </p:spPr>
      </p:pic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6C0DDB2F-55A2-4B45-8F57-A0066DB53FB5}"/>
              </a:ext>
            </a:extLst>
          </p:cNvPr>
          <p:cNvSpPr txBox="1">
            <a:spLocks/>
          </p:cNvSpPr>
          <p:nvPr/>
        </p:nvSpPr>
        <p:spPr>
          <a:xfrm>
            <a:off x="4917753" y="1874964"/>
            <a:ext cx="5411368" cy="494004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위의 함수는 </a:t>
            </a:r>
            <a:r>
              <a:rPr lang="ko-KR" altLang="en-US" sz="2400" dirty="0" err="1"/>
              <a:t>공위</a:t>
            </a:r>
            <a:r>
              <a:rPr lang="ko-KR" altLang="en-US" sz="2400" dirty="0"/>
              <a:t> 위치와 벽돌의 </a:t>
            </a:r>
            <a:endParaRPr lang="en-US" altLang="ko-KR" sz="2400" dirty="0"/>
          </a:p>
          <a:p>
            <a:r>
              <a:rPr lang="ko-KR" altLang="en-US" sz="2400" dirty="0"/>
              <a:t>위치를 감지하여 충돌감지 기능을 </a:t>
            </a:r>
            <a:endParaRPr lang="en-US" altLang="ko-KR" sz="2400" dirty="0"/>
          </a:p>
          <a:p>
            <a:r>
              <a:rPr lang="ko-KR" altLang="en-US" sz="2400" dirty="0"/>
              <a:t>만들었습니다</a:t>
            </a:r>
            <a:r>
              <a:rPr lang="en-US" altLang="ko-KR" sz="2400" dirty="0"/>
              <a:t>.  </a:t>
            </a:r>
            <a:r>
              <a:rPr lang="ko-KR" altLang="en-US" sz="2400" dirty="0"/>
              <a:t>충돌이 발생하면 벽돌의 </a:t>
            </a:r>
            <a:endParaRPr lang="en-US" altLang="ko-KR" sz="2400" dirty="0"/>
          </a:p>
          <a:p>
            <a:r>
              <a:rPr lang="ko-KR" altLang="en-US" sz="2400" dirty="0"/>
              <a:t>상태를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만들어 제거합니다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벽돌이 제거되면 점수를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점씩</a:t>
            </a:r>
            <a:r>
              <a:rPr lang="ko-KR" altLang="en-US" sz="2400" dirty="0"/>
              <a:t> 오르게 </a:t>
            </a:r>
            <a:endParaRPr lang="en-US" altLang="ko-KR" sz="2400" dirty="0"/>
          </a:p>
          <a:p>
            <a:r>
              <a:rPr lang="ko-KR" altLang="en-US" sz="2400" dirty="0"/>
              <a:t>합니다</a:t>
            </a:r>
            <a:r>
              <a:rPr lang="en-US" altLang="ko-KR" sz="2400" dirty="0"/>
              <a:t>.  </a:t>
            </a:r>
            <a:r>
              <a:rPr lang="ko-KR" altLang="en-US" sz="2400" dirty="0"/>
              <a:t>만약 점수의 개수가 처음설정한</a:t>
            </a:r>
            <a:endParaRPr lang="en-US" altLang="ko-KR" sz="2400" dirty="0"/>
          </a:p>
          <a:p>
            <a:r>
              <a:rPr lang="ko-KR" altLang="en-US" sz="2400" dirty="0"/>
              <a:t> 벽돌의 개수와 같아진다면 이겼을 </a:t>
            </a:r>
            <a:endParaRPr lang="en-US" altLang="ko-KR" sz="2400" dirty="0"/>
          </a:p>
          <a:p>
            <a:r>
              <a:rPr lang="ko-KR" altLang="en-US" sz="2400" dirty="0"/>
              <a:t>때의  알람을 띄워줍니다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아래의 함수는 처음에 입력한 </a:t>
            </a:r>
            <a:endParaRPr lang="en-US" altLang="ko-KR" sz="2400" dirty="0"/>
          </a:p>
          <a:p>
            <a:r>
              <a:rPr lang="ko-KR" altLang="en-US" sz="2400" dirty="0"/>
              <a:t>공의 설정을 가지고 와서 </a:t>
            </a:r>
            <a:endParaRPr lang="en-US" altLang="ko-KR" sz="2400" dirty="0"/>
          </a:p>
          <a:p>
            <a:r>
              <a:rPr lang="ko-KR" altLang="en-US" sz="2400" dirty="0"/>
              <a:t>공을 그리는 함수입니다</a:t>
            </a:r>
            <a:r>
              <a:rPr lang="en-US" altLang="ko-KR" sz="2400" dirty="0"/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59F91AE-E819-48CA-8012-48D6A38E6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9" y="1916703"/>
            <a:ext cx="4553474" cy="5006417"/>
          </a:xfrm>
          <a:prstGeom prst="rect">
            <a:avLst/>
          </a:prstGeom>
        </p:spPr>
      </p:pic>
      <p:sp>
        <p:nvSpPr>
          <p:cNvPr id="48" name="텍스트 개체 틀 4">
            <a:extLst>
              <a:ext uri="{FF2B5EF4-FFF2-40B4-BE49-F238E27FC236}">
                <a16:creationId xmlns:a16="http://schemas.microsoft.com/office/drawing/2014/main" id="{45A04A07-258C-4B03-A4BA-50D223D63463}"/>
              </a:ext>
            </a:extLst>
          </p:cNvPr>
          <p:cNvSpPr txBox="1">
            <a:spLocks/>
          </p:cNvSpPr>
          <p:nvPr/>
        </p:nvSpPr>
        <p:spPr>
          <a:xfrm>
            <a:off x="4952596" y="1911588"/>
            <a:ext cx="5411368" cy="494004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처음의 함수는 하단의 막대기를 그리는 </a:t>
            </a:r>
            <a:endParaRPr lang="en-US" altLang="ko-KR" sz="2400" dirty="0"/>
          </a:p>
          <a:p>
            <a:r>
              <a:rPr lang="ko-KR" altLang="en-US" sz="2400" dirty="0"/>
              <a:t>함수입니다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처음에 입력한 값을 가지고 </a:t>
            </a:r>
            <a:endParaRPr lang="en-US" altLang="ko-KR" sz="2400" dirty="0"/>
          </a:p>
          <a:p>
            <a:r>
              <a:rPr lang="ko-KR" altLang="en-US" sz="2400" dirty="0"/>
              <a:t>와서 그립니다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두번째 함수는 벽돌을 그리는 함수입니다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왼쪽과 위쪽 여백만큼 띄운 다음에 벽돌의 </a:t>
            </a:r>
            <a:endParaRPr lang="en-US" altLang="ko-KR" sz="2400" dirty="0"/>
          </a:p>
          <a:p>
            <a:r>
              <a:rPr lang="ko-KR" altLang="en-US" sz="2400" dirty="0"/>
              <a:t>세로 가로길이만큼 반복하면서 그립니다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아래의 함수는 점수판을 </a:t>
            </a:r>
            <a:endParaRPr lang="en-US" altLang="ko-KR" sz="2400" dirty="0"/>
          </a:p>
          <a:p>
            <a:r>
              <a:rPr lang="ko-KR" altLang="en-US" sz="2400" dirty="0"/>
              <a:t>그리는 함수입니다</a:t>
            </a:r>
            <a:r>
              <a:rPr lang="en-US" altLang="ko-KR" sz="2400" dirty="0"/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01C8D11-EBB6-48BA-9B1B-A2AE27FF43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6" y="3780631"/>
            <a:ext cx="3854648" cy="831893"/>
          </a:xfrm>
          <a:prstGeom prst="rect">
            <a:avLst/>
          </a:prstGeom>
        </p:spPr>
      </p:pic>
      <p:sp>
        <p:nvSpPr>
          <p:cNvPr id="51" name="텍스트 개체 틀 4">
            <a:extLst>
              <a:ext uri="{FF2B5EF4-FFF2-40B4-BE49-F238E27FC236}">
                <a16:creationId xmlns:a16="http://schemas.microsoft.com/office/drawing/2014/main" id="{54132A4A-6EBC-4DF9-8ADD-D559641FDBFA}"/>
              </a:ext>
            </a:extLst>
          </p:cNvPr>
          <p:cNvSpPr txBox="1">
            <a:spLocks/>
          </p:cNvSpPr>
          <p:nvPr/>
        </p:nvSpPr>
        <p:spPr>
          <a:xfrm>
            <a:off x="4911464" y="4031759"/>
            <a:ext cx="5411368" cy="502257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남을 목숨을 그리는 함수입니다</a:t>
            </a:r>
            <a:r>
              <a:rPr lang="en-US" altLang="ko-KR" sz="2400" dirty="0"/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7700A28-A5A9-4874-95E0-8967AA395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3" y="1843824"/>
            <a:ext cx="3946045" cy="4986243"/>
          </a:xfrm>
          <a:prstGeom prst="rect">
            <a:avLst/>
          </a:prstGeom>
        </p:spPr>
      </p:pic>
      <p:sp>
        <p:nvSpPr>
          <p:cNvPr id="54" name="텍스트 개체 틀 4">
            <a:extLst>
              <a:ext uri="{FF2B5EF4-FFF2-40B4-BE49-F238E27FC236}">
                <a16:creationId xmlns:a16="http://schemas.microsoft.com/office/drawing/2014/main" id="{5F6F2443-AF53-44EB-B1CE-E311714B107B}"/>
              </a:ext>
            </a:extLst>
          </p:cNvPr>
          <p:cNvSpPr txBox="1">
            <a:spLocks/>
          </p:cNvSpPr>
          <p:nvPr/>
        </p:nvSpPr>
        <p:spPr>
          <a:xfrm>
            <a:off x="4569914" y="1884234"/>
            <a:ext cx="5411368" cy="4940042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위에서 정의한 함수들을 </a:t>
            </a:r>
            <a:endParaRPr lang="en-US" altLang="ko-KR" sz="2400" dirty="0"/>
          </a:p>
          <a:p>
            <a:r>
              <a:rPr lang="ko-KR" altLang="en-US" sz="2400" dirty="0" err="1"/>
              <a:t>가지고와서</a:t>
            </a:r>
            <a:r>
              <a:rPr lang="ko-KR" altLang="en-US" sz="2400" dirty="0"/>
              <a:t> 그립니다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처음의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공을 캔버스 좌우를 </a:t>
            </a:r>
            <a:endParaRPr lang="en-US" altLang="ko-KR" sz="2400" dirty="0"/>
          </a:p>
          <a:p>
            <a:r>
              <a:rPr lang="ko-KR" altLang="en-US" sz="2400" dirty="0"/>
              <a:t>벗어나지 못하게 하는 함수입니다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두번째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공이 캔버스 위쪽을 </a:t>
            </a:r>
            <a:endParaRPr lang="en-US" altLang="ko-KR" sz="2400" dirty="0"/>
          </a:p>
          <a:p>
            <a:r>
              <a:rPr lang="ko-KR" altLang="en-US" sz="2400" dirty="0"/>
              <a:t>벗어나지 못하게 하는 함수입니다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Else if</a:t>
            </a:r>
            <a:r>
              <a:rPr lang="ko-KR" altLang="en-US" sz="2400" dirty="0"/>
              <a:t>문은 공이 막대 아래로 내려갔을 때</a:t>
            </a:r>
            <a:endParaRPr lang="en-US" altLang="ko-KR" sz="2400" dirty="0"/>
          </a:p>
          <a:p>
            <a:r>
              <a:rPr lang="ko-KR" altLang="en-US" sz="2400" dirty="0"/>
              <a:t> 목숨을 </a:t>
            </a:r>
            <a:r>
              <a:rPr lang="en-US" altLang="ko-KR" sz="2400" dirty="0"/>
              <a:t>1</a:t>
            </a:r>
            <a:r>
              <a:rPr lang="ko-KR" altLang="en-US" sz="2400" dirty="0"/>
              <a:t>개 줄이고 만약 목숨이 </a:t>
            </a:r>
            <a:r>
              <a:rPr lang="en-US" altLang="ko-KR" sz="2400" dirty="0"/>
              <a:t>0</a:t>
            </a:r>
            <a:r>
              <a:rPr lang="ko-KR" altLang="en-US" sz="2400" dirty="0"/>
              <a:t>이 되면 </a:t>
            </a:r>
            <a:endParaRPr lang="en-US" altLang="ko-KR" sz="2400" dirty="0"/>
          </a:p>
          <a:p>
            <a:r>
              <a:rPr lang="en-US" altLang="ko-KR" sz="2400" dirty="0"/>
              <a:t>GAME OVER </a:t>
            </a:r>
            <a:r>
              <a:rPr lang="ko-KR" altLang="en-US" sz="2400" dirty="0"/>
              <a:t>알람을 띄워줍니다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목숨이 </a:t>
            </a:r>
            <a:r>
              <a:rPr lang="en-US" altLang="ko-KR" sz="2400" dirty="0"/>
              <a:t>0</a:t>
            </a:r>
            <a:r>
              <a:rPr lang="ko-KR" altLang="en-US" sz="2400" dirty="0"/>
              <a:t>이 아니라면 공과 막대기를 처음</a:t>
            </a:r>
            <a:endParaRPr lang="en-US" altLang="ko-KR" sz="2400" dirty="0"/>
          </a:p>
          <a:p>
            <a:r>
              <a:rPr lang="ko-KR" altLang="en-US" sz="2400" dirty="0"/>
              <a:t>위치로 옮기고 공의 속도를 지정해줍니다</a:t>
            </a:r>
            <a:r>
              <a:rPr lang="en-US" altLang="ko-KR" sz="2400" dirty="0"/>
              <a:t>.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0505291-DDFD-4AAA-8A18-6AB6CA4468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5" y="1982819"/>
            <a:ext cx="3429176" cy="1790792"/>
          </a:xfrm>
          <a:prstGeom prst="rect">
            <a:avLst/>
          </a:prstGeom>
        </p:spPr>
      </p:pic>
      <p:sp>
        <p:nvSpPr>
          <p:cNvPr id="57" name="텍스트 개체 틀 4">
            <a:extLst>
              <a:ext uri="{FF2B5EF4-FFF2-40B4-BE49-F238E27FC236}">
                <a16:creationId xmlns:a16="http://schemas.microsoft.com/office/drawing/2014/main" id="{CB86D42C-BD20-499D-9AD9-7AA82E146AB6}"/>
              </a:ext>
            </a:extLst>
          </p:cNvPr>
          <p:cNvSpPr txBox="1">
            <a:spLocks/>
          </p:cNvSpPr>
          <p:nvPr/>
        </p:nvSpPr>
        <p:spPr>
          <a:xfrm>
            <a:off x="4158569" y="2041991"/>
            <a:ext cx="5411368" cy="3555155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If</a:t>
            </a:r>
            <a:r>
              <a:rPr lang="ko-KR" altLang="en-US" sz="2400" dirty="0"/>
              <a:t>문은 오른쪽방향키를 눌렀을 때</a:t>
            </a:r>
            <a:endParaRPr lang="en-US" altLang="ko-KR" sz="2400" dirty="0"/>
          </a:p>
          <a:p>
            <a:r>
              <a:rPr lang="ko-KR" altLang="en-US" sz="2400" dirty="0"/>
              <a:t> 캔버스 내에서 오른쪽으로 이동을 </a:t>
            </a:r>
            <a:endParaRPr lang="en-US" altLang="ko-KR" sz="2400" dirty="0"/>
          </a:p>
          <a:p>
            <a:r>
              <a:rPr lang="ko-KR" altLang="en-US" sz="2400" dirty="0"/>
              <a:t>시켜주는 함수이고</a:t>
            </a:r>
            <a:endParaRPr lang="en-US" altLang="ko-KR" sz="2400" dirty="0"/>
          </a:p>
          <a:p>
            <a:r>
              <a:rPr lang="en-US" altLang="ko-KR" sz="2400" dirty="0"/>
              <a:t>Else if</a:t>
            </a:r>
            <a:r>
              <a:rPr lang="ko-KR" altLang="en-US" sz="2400" dirty="0"/>
              <a:t>문은 왼쪽방향키를 눌렀을 때</a:t>
            </a:r>
            <a:endParaRPr lang="en-US" altLang="ko-KR" sz="2400" dirty="0"/>
          </a:p>
          <a:p>
            <a:r>
              <a:rPr lang="ko-KR" altLang="en-US" sz="2400" dirty="0"/>
              <a:t>캔버스 내에서 왼쪽으로 이동을 </a:t>
            </a:r>
            <a:endParaRPr lang="en-US" altLang="ko-KR" sz="2400" dirty="0"/>
          </a:p>
          <a:p>
            <a:r>
              <a:rPr lang="ko-KR" altLang="en-US" sz="2400" dirty="0"/>
              <a:t>시켜주는 함수입니다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X+=dx, Y+=</a:t>
            </a:r>
            <a:r>
              <a:rPr lang="en-US" altLang="ko-KR" sz="2400" dirty="0" err="1"/>
              <a:t>dy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위의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돌면서 공을 이동시키는 역할을 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8" grpId="0"/>
      <p:bldP spid="41" grpId="0"/>
      <p:bldP spid="48" grpId="0"/>
      <p:bldP spid="51" grpId="0"/>
      <p:bldP spid="54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470</Words>
  <Application>Microsoft Office PowerPoint</Application>
  <PresentationFormat>사용자 지정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전찬우</cp:lastModifiedBy>
  <cp:revision>278</cp:revision>
  <dcterms:created xsi:type="dcterms:W3CDTF">2012-01-09T10:53:10Z</dcterms:created>
  <dcterms:modified xsi:type="dcterms:W3CDTF">2020-06-10T15:23:40Z</dcterms:modified>
</cp:coreProperties>
</file>