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6" r:id="rId6"/>
    <p:sldId id="267" r:id="rId7"/>
    <p:sldId id="268" r:id="rId8"/>
    <p:sldId id="265" r:id="rId9"/>
  </p:sldIdLst>
  <p:sldSz cx="10693400" cy="7561263"/>
  <p:notesSz cx="6858000" cy="9144000"/>
  <p:defaultTextStyle>
    <a:defPPr>
      <a:defRPr lang="ko-KR"/>
    </a:defPPr>
    <a:lvl1pPr marL="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2C8D"/>
    <a:srgbClr val="E94716"/>
    <a:srgbClr val="EA5522"/>
    <a:srgbClr val="EA5514"/>
    <a:srgbClr val="F8B500"/>
    <a:srgbClr val="9F9FA0"/>
    <a:srgbClr val="4D2D8D"/>
    <a:srgbClr val="5C3A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3" d="100"/>
          <a:sy n="23" d="100"/>
        </p:scale>
        <p:origin x="40" y="252"/>
      </p:cViewPr>
      <p:guideLst>
        <p:guide orient="horz" pos="2382"/>
        <p:guide pos="33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한글">
    <p:bg>
      <p:bgPr>
        <a:solidFill>
          <a:srgbClr val="4C2C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phon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43316" y="1334540"/>
            <a:ext cx="8068931" cy="4527955"/>
          </a:xfrm>
          <a:prstGeom prst="rect">
            <a:avLst/>
          </a:prstGeom>
        </p:spPr>
      </p:pic>
      <p:sp>
        <p:nvSpPr>
          <p:cNvPr id="10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529200" y="1116000"/>
            <a:ext cx="9819781" cy="4454586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7000"/>
              </a:lnSpc>
              <a:buNone/>
              <a:defRPr sz="9000" b="0" baseline="0">
                <a:solidFill>
                  <a:srgbClr val="EA5514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/>
              <a:t>문서 제목</a:t>
            </a:r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3870000" y="252000"/>
            <a:ext cx="6480000" cy="1588"/>
          </a:xfrm>
          <a:prstGeom prst="line">
            <a:avLst/>
          </a:prstGeom>
          <a:ln w="381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870000" y="6920749"/>
            <a:ext cx="6480000" cy="1588"/>
          </a:xfrm>
          <a:prstGeom prst="line">
            <a:avLst/>
          </a:prstGeom>
          <a:ln w="381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개체 틀 12"/>
          <p:cNvSpPr>
            <a:spLocks noGrp="1"/>
          </p:cNvSpPr>
          <p:nvPr>
            <p:ph type="body" sz="quarter" idx="11" hasCustomPrompt="1"/>
          </p:nvPr>
        </p:nvSpPr>
        <p:spPr>
          <a:xfrm>
            <a:off x="3870000" y="359999"/>
            <a:ext cx="6480000" cy="288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55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9668565" y="855600"/>
            <a:ext cx="730260" cy="5386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ko-KR" sz="1300" b="1" dirty="0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</a:rPr>
              <a:t>my</a:t>
            </a:r>
          </a:p>
          <a:p>
            <a:pPr>
              <a:lnSpc>
                <a:spcPts val="1400"/>
              </a:lnSpc>
            </a:pPr>
            <a:r>
              <a:rPr lang="en-US" altLang="ko-KR" sz="1300" b="1" dirty="0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</a:rPr>
              <a:t>app.</a:t>
            </a:r>
          </a:p>
          <a:p>
            <a:pPr>
              <a:lnSpc>
                <a:spcPts val="1400"/>
              </a:lnSpc>
            </a:pPr>
            <a:r>
              <a:rPr lang="en-US" altLang="ko-KR" sz="1300" b="1" dirty="0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</a:rPr>
              <a:t>design</a:t>
            </a:r>
            <a:endParaRPr lang="ko-KR" altLang="en-US" sz="1300" b="1" dirty="0">
              <a:solidFill>
                <a:srgbClr val="4C2C8D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텍스트 개체 틀 20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869999" y="6996340"/>
            <a:ext cx="6480000" cy="180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900" baseline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글쓴이</a:t>
            </a:r>
          </a:p>
        </p:txBody>
      </p:sp>
      <p:sp>
        <p:nvSpPr>
          <p:cNvPr id="26" name="타원 25"/>
          <p:cNvSpPr/>
          <p:nvPr userDrawn="1"/>
        </p:nvSpPr>
        <p:spPr>
          <a:xfrm>
            <a:off x="9485494" y="810000"/>
            <a:ext cx="900000" cy="900000"/>
          </a:xfrm>
          <a:prstGeom prst="ellipse">
            <a:avLst/>
          </a:prstGeom>
          <a:solidFill>
            <a:srgbClr val="E947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 descr="arrow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636215" y="1427977"/>
            <a:ext cx="307926" cy="307926"/>
          </a:xfrm>
          <a:prstGeom prst="rect">
            <a:avLst/>
          </a:prstGeom>
        </p:spPr>
      </p:pic>
      <p:sp>
        <p:nvSpPr>
          <p:cNvPr id="28" name="텍스트 개체 틀 24"/>
          <p:cNvSpPr>
            <a:spLocks noGrp="1"/>
          </p:cNvSpPr>
          <p:nvPr>
            <p:ph type="body" sz="quarter" idx="13" hasCustomPrompt="1"/>
          </p:nvPr>
        </p:nvSpPr>
        <p:spPr>
          <a:xfrm>
            <a:off x="9670163" y="858564"/>
            <a:ext cx="536929" cy="54768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300" b="1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/>
              <a:t>my</a:t>
            </a:r>
          </a:p>
          <a:p>
            <a:pPr lvl="0"/>
            <a:r>
              <a:rPr lang="en-US" altLang="ko-KR" dirty="0"/>
              <a:t>app.</a:t>
            </a:r>
          </a:p>
          <a:p>
            <a:pPr lvl="0"/>
            <a:r>
              <a:rPr lang="en-US" altLang="ko-KR" dirty="0"/>
              <a:t>design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영문">
    <p:bg>
      <p:bgPr>
        <a:solidFill>
          <a:srgbClr val="4C2C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phon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43316" y="1334540"/>
            <a:ext cx="8068931" cy="4527955"/>
          </a:xfrm>
          <a:prstGeom prst="rect">
            <a:avLst/>
          </a:prstGeom>
        </p:spPr>
      </p:pic>
      <p:sp>
        <p:nvSpPr>
          <p:cNvPr id="4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419101" y="1772416"/>
            <a:ext cx="9929880" cy="4454586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6000"/>
              </a:lnSpc>
              <a:buNone/>
              <a:defRPr sz="10400" b="1" baseline="0">
                <a:solidFill>
                  <a:srgbClr val="EA5514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/>
              <a:t>app.</a:t>
            </a:r>
          </a:p>
          <a:p>
            <a:pPr lvl="0"/>
            <a:endParaRPr lang="en-US" altLang="ko-KR" dirty="0"/>
          </a:p>
          <a:p>
            <a:pPr lvl="0"/>
            <a:r>
              <a:rPr lang="en-US" altLang="ko-KR" dirty="0"/>
              <a:t>develop –</a:t>
            </a:r>
          </a:p>
          <a:p>
            <a:pPr lvl="0"/>
            <a:r>
              <a:rPr lang="en-US" altLang="ko-KR" dirty="0" err="1"/>
              <a:t>ment</a:t>
            </a:r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3870000" y="252000"/>
            <a:ext cx="6480000" cy="1588"/>
          </a:xfrm>
          <a:prstGeom prst="line">
            <a:avLst/>
          </a:prstGeom>
          <a:ln w="381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3870000" y="6920749"/>
            <a:ext cx="6480000" cy="1588"/>
          </a:xfrm>
          <a:prstGeom prst="line">
            <a:avLst/>
          </a:prstGeom>
          <a:ln w="381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12"/>
          <p:cNvSpPr>
            <a:spLocks noGrp="1"/>
          </p:cNvSpPr>
          <p:nvPr>
            <p:ph type="body" sz="quarter" idx="11" hasCustomPrompt="1"/>
          </p:nvPr>
        </p:nvSpPr>
        <p:spPr>
          <a:xfrm>
            <a:off x="3870000" y="359999"/>
            <a:ext cx="6480000" cy="288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55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668565" y="855600"/>
            <a:ext cx="730260" cy="5386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ko-KR" sz="1300" b="1" dirty="0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</a:rPr>
              <a:t>my</a:t>
            </a:r>
          </a:p>
          <a:p>
            <a:pPr>
              <a:lnSpc>
                <a:spcPts val="1400"/>
              </a:lnSpc>
            </a:pPr>
            <a:r>
              <a:rPr lang="en-US" altLang="ko-KR" sz="1300" b="1" dirty="0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</a:rPr>
              <a:t>app.</a:t>
            </a:r>
          </a:p>
          <a:p>
            <a:pPr>
              <a:lnSpc>
                <a:spcPts val="1400"/>
              </a:lnSpc>
            </a:pPr>
            <a:r>
              <a:rPr lang="en-US" altLang="ko-KR" sz="1300" b="1" dirty="0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</a:rPr>
              <a:t>design</a:t>
            </a:r>
            <a:endParaRPr lang="ko-KR" altLang="en-US" sz="1300" b="1" dirty="0">
              <a:solidFill>
                <a:srgbClr val="4C2C8D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텍스트 개체 틀 20"/>
          <p:cNvSpPr>
            <a:spLocks noGrp="1"/>
          </p:cNvSpPr>
          <p:nvPr>
            <p:ph type="body" sz="quarter" idx="12" hasCustomPrompt="1"/>
          </p:nvPr>
        </p:nvSpPr>
        <p:spPr>
          <a:xfrm>
            <a:off x="3869999" y="6996340"/>
            <a:ext cx="6480000" cy="180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900" baseline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글쓴이</a:t>
            </a:r>
          </a:p>
        </p:txBody>
      </p:sp>
      <p:sp>
        <p:nvSpPr>
          <p:cNvPr id="10" name="타원 9"/>
          <p:cNvSpPr/>
          <p:nvPr userDrawn="1"/>
        </p:nvSpPr>
        <p:spPr>
          <a:xfrm>
            <a:off x="9485494" y="810000"/>
            <a:ext cx="900000" cy="900000"/>
          </a:xfrm>
          <a:prstGeom prst="ellipse">
            <a:avLst/>
          </a:prstGeom>
          <a:solidFill>
            <a:srgbClr val="E947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arrow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636215" y="1427977"/>
            <a:ext cx="307926" cy="307926"/>
          </a:xfrm>
          <a:prstGeom prst="rect">
            <a:avLst/>
          </a:prstGeom>
        </p:spPr>
      </p:pic>
      <p:sp>
        <p:nvSpPr>
          <p:cNvPr id="12" name="텍스트 개체 틀 24"/>
          <p:cNvSpPr>
            <a:spLocks noGrp="1"/>
          </p:cNvSpPr>
          <p:nvPr>
            <p:ph type="body" sz="quarter" idx="13" hasCustomPrompt="1"/>
          </p:nvPr>
        </p:nvSpPr>
        <p:spPr>
          <a:xfrm>
            <a:off x="9670163" y="858564"/>
            <a:ext cx="536929" cy="54768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300" b="1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/>
              <a:t>my</a:t>
            </a:r>
          </a:p>
          <a:p>
            <a:pPr lvl="0"/>
            <a:r>
              <a:rPr lang="en-US" altLang="ko-KR" dirty="0"/>
              <a:t>app.</a:t>
            </a:r>
          </a:p>
          <a:p>
            <a:pPr lvl="0"/>
            <a:r>
              <a:rPr lang="en-US" altLang="ko-KR" dirty="0"/>
              <a:t>design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4671D2D-A997-43E1-A684-98E99D944E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0530"/>
            <a:ext cx="10693400" cy="2212732"/>
          </a:xfrm>
          <a:prstGeom prst="rect">
            <a:avLst/>
          </a:prstGeom>
        </p:spPr>
      </p:pic>
      <p:cxnSp>
        <p:nvCxnSpPr>
          <p:cNvPr id="6" name="직선 연결선 5"/>
          <p:cNvCxnSpPr/>
          <p:nvPr userDrawn="1"/>
        </p:nvCxnSpPr>
        <p:spPr>
          <a:xfrm>
            <a:off x="3690000" y="241200"/>
            <a:ext cx="3600000" cy="1588"/>
          </a:xfrm>
          <a:prstGeom prst="line">
            <a:avLst/>
          </a:prstGeom>
          <a:ln w="3810">
            <a:solidFill>
              <a:srgbClr val="4C2C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9846000" y="255600"/>
            <a:ext cx="550800" cy="1588"/>
          </a:xfrm>
          <a:prstGeom prst="line">
            <a:avLst/>
          </a:prstGeom>
          <a:ln w="12700">
            <a:solidFill>
              <a:srgbClr val="4C2C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9846000" y="2448000"/>
            <a:ext cx="550800" cy="1588"/>
          </a:xfrm>
          <a:prstGeom prst="line">
            <a:avLst/>
          </a:prstGeom>
          <a:ln w="12700">
            <a:solidFill>
              <a:srgbClr val="4C2C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9846000" y="4636800"/>
            <a:ext cx="550800" cy="1588"/>
          </a:xfrm>
          <a:prstGeom prst="line">
            <a:avLst/>
          </a:prstGeom>
          <a:ln w="12700">
            <a:solidFill>
              <a:srgbClr val="4C2C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텍스트 개체 틀 13"/>
          <p:cNvSpPr>
            <a:spLocks noGrp="1"/>
          </p:cNvSpPr>
          <p:nvPr>
            <p:ph type="body" sz="quarter" idx="11" hasCustomPrompt="1"/>
          </p:nvPr>
        </p:nvSpPr>
        <p:spPr>
          <a:xfrm>
            <a:off x="9941400" y="452594"/>
            <a:ext cx="360000" cy="1800000"/>
          </a:xfrm>
          <a:prstGeom prst="rect">
            <a:avLst/>
          </a:prstGeom>
        </p:spPr>
        <p:txBody>
          <a:bodyPr vert="vert270" anchor="ctr" anchorCtr="0"/>
          <a:lstStyle>
            <a:lvl1pPr algn="ctr">
              <a:buNone/>
              <a:defRPr sz="900">
                <a:solidFill>
                  <a:srgbClr val="E94716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날짜</a:t>
            </a:r>
          </a:p>
        </p:txBody>
      </p:sp>
      <p:sp>
        <p:nvSpPr>
          <p:cNvPr id="15" name="텍스트 개체 틀 13"/>
          <p:cNvSpPr>
            <a:spLocks noGrp="1"/>
          </p:cNvSpPr>
          <p:nvPr>
            <p:ph type="body" sz="quarter" idx="12" hasCustomPrompt="1"/>
          </p:nvPr>
        </p:nvSpPr>
        <p:spPr>
          <a:xfrm>
            <a:off x="9941400" y="2643194"/>
            <a:ext cx="360000" cy="1800000"/>
          </a:xfrm>
          <a:prstGeom prst="rect">
            <a:avLst/>
          </a:prstGeom>
        </p:spPr>
        <p:txBody>
          <a:bodyPr vert="vert270" anchor="ctr" anchorCtr="0"/>
          <a:lstStyle>
            <a:lvl1pPr algn="ctr">
              <a:buNone/>
              <a:defRPr sz="900">
                <a:solidFill>
                  <a:srgbClr val="E94716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작성자</a:t>
            </a: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3" hasCustomPrompt="1"/>
          </p:nvPr>
        </p:nvSpPr>
        <p:spPr>
          <a:xfrm>
            <a:off x="3703637" y="378001"/>
            <a:ext cx="3600000" cy="44507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700"/>
              </a:lnSpc>
              <a:buNone/>
              <a:defRPr sz="155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3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529200" y="1116000"/>
            <a:ext cx="6789202" cy="4454586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7000"/>
              </a:lnSpc>
              <a:buNone/>
              <a:defRPr sz="9000" b="0" baseline="0">
                <a:solidFill>
                  <a:srgbClr val="EA5514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/>
              <a:t>문서 제목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rgbClr val="EA55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plus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628209" y="124865"/>
            <a:ext cx="850393" cy="844230"/>
          </a:xfrm>
          <a:prstGeom prst="rect">
            <a:avLst/>
          </a:prstGeom>
        </p:spPr>
      </p:pic>
      <p:sp>
        <p:nvSpPr>
          <p:cNvPr id="4" name="텍스트 개체 틀 16"/>
          <p:cNvSpPr>
            <a:spLocks noGrp="1"/>
          </p:cNvSpPr>
          <p:nvPr>
            <p:ph type="body" sz="quarter" idx="10" hasCustomPrompt="1"/>
          </p:nvPr>
        </p:nvSpPr>
        <p:spPr>
          <a:xfrm>
            <a:off x="899537" y="527293"/>
            <a:ext cx="9230365" cy="223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7000"/>
              </a:lnSpc>
              <a:buNone/>
              <a:defRPr sz="12200" b="1" spc="230" baseline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 err="1"/>
              <a:t>projec</a:t>
            </a:r>
            <a:endParaRPr lang="ko-KR" altLang="en-US" dirty="0"/>
          </a:p>
        </p:txBody>
      </p:sp>
      <p:sp>
        <p:nvSpPr>
          <p:cNvPr id="5" name="텍스트 개체 틀 18"/>
          <p:cNvSpPr>
            <a:spLocks noGrp="1"/>
          </p:cNvSpPr>
          <p:nvPr>
            <p:ph type="body" sz="quarter" idx="11" hasCustomPrompt="1"/>
          </p:nvPr>
        </p:nvSpPr>
        <p:spPr>
          <a:xfrm>
            <a:off x="965253" y="3048800"/>
            <a:ext cx="8031600" cy="8778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50"/>
              </a:lnSpc>
              <a:buNone/>
              <a:defRPr sz="2100" spc="-50" baseline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문서 제목</a:t>
            </a:r>
          </a:p>
        </p:txBody>
      </p:sp>
      <p:sp>
        <p:nvSpPr>
          <p:cNvPr id="6" name="텍스트 개체 틀 18"/>
          <p:cNvSpPr>
            <a:spLocks noGrp="1"/>
          </p:cNvSpPr>
          <p:nvPr>
            <p:ph type="body" sz="quarter" idx="12" hasCustomPrompt="1"/>
          </p:nvPr>
        </p:nvSpPr>
        <p:spPr>
          <a:xfrm>
            <a:off x="965253" y="4217216"/>
            <a:ext cx="8031600" cy="8778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900" spc="-30" baseline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작성자</a:t>
            </a:r>
          </a:p>
        </p:txBody>
      </p:sp>
      <p:pic>
        <p:nvPicPr>
          <p:cNvPr id="7" name="그림 6" descr="bar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152000" y="360005"/>
            <a:ext cx="286511" cy="6733022"/>
          </a:xfrm>
          <a:prstGeom prst="rect">
            <a:avLst/>
          </a:prstGeom>
        </p:spPr>
      </p:pic>
      <p:cxnSp>
        <p:nvCxnSpPr>
          <p:cNvPr id="8" name="직선 연결선 7"/>
          <p:cNvCxnSpPr/>
          <p:nvPr userDrawn="1"/>
        </p:nvCxnSpPr>
        <p:spPr>
          <a:xfrm>
            <a:off x="972000" y="4038353"/>
            <a:ext cx="477000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9001400" y="4038353"/>
            <a:ext cx="169200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 descr="arrow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9363130" y="3491197"/>
            <a:ext cx="426721" cy="2164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 userDrawn="1"/>
        </p:nvCxnSpPr>
        <p:spPr>
          <a:xfrm>
            <a:off x="288000" y="252000"/>
            <a:ext cx="8748000" cy="1588"/>
          </a:xfrm>
          <a:prstGeom prst="line">
            <a:avLst/>
          </a:prstGeom>
          <a:ln w="381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288000" y="1548000"/>
            <a:ext cx="8748000" cy="1588"/>
          </a:xfrm>
          <a:prstGeom prst="line">
            <a:avLst/>
          </a:prstGeom>
          <a:ln w="381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288000" y="6912000"/>
            <a:ext cx="8748000" cy="1588"/>
          </a:xfrm>
          <a:prstGeom prst="line">
            <a:avLst/>
          </a:prstGeom>
          <a:ln w="381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539999" y="1078669"/>
            <a:ext cx="8494513" cy="62071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5400" b="1">
                <a:solidFill>
                  <a:srgbClr val="E94716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/>
              <a:t>contents.</a:t>
            </a:r>
            <a:endParaRPr lang="ko-KR" altLang="en-US" dirty="0"/>
          </a:p>
        </p:txBody>
      </p:sp>
      <p:sp>
        <p:nvSpPr>
          <p:cNvPr id="10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540000" y="324000"/>
            <a:ext cx="8496000" cy="62071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2700" b="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목차</a:t>
            </a:r>
          </a:p>
        </p:txBody>
      </p:sp>
      <p:sp>
        <p:nvSpPr>
          <p:cNvPr id="11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540000" y="1954989"/>
            <a:ext cx="8496000" cy="4680000"/>
          </a:xfrm>
          <a:prstGeom prst="rect">
            <a:avLst/>
          </a:prstGeom>
        </p:spPr>
        <p:txBody>
          <a:bodyPr lIns="0" tIns="0" rIns="0" bIns="0"/>
          <a:lstStyle>
            <a:lvl1pPr marL="514350" indent="-514350">
              <a:lnSpc>
                <a:spcPts val="2950"/>
              </a:lnSpc>
              <a:buNone/>
              <a:defRPr sz="2700" b="0" spc="-170" baseline="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/>
              <a:t>01.  </a:t>
            </a:r>
            <a:r>
              <a:rPr lang="ko-KR" altLang="en-US" dirty="0"/>
              <a:t>목차 </a:t>
            </a:r>
            <a:endParaRPr lang="en-US" altLang="ko-KR" dirty="0"/>
          </a:p>
          <a:p>
            <a:pPr lvl="0"/>
            <a:r>
              <a:rPr lang="en-US" altLang="ko-KR" dirty="0"/>
              <a:t>02.  </a:t>
            </a:r>
            <a:r>
              <a:rPr lang="ko-KR" altLang="en-US" dirty="0"/>
              <a:t>목차</a:t>
            </a:r>
            <a:endParaRPr lang="en-US" altLang="ko-KR" dirty="0"/>
          </a:p>
          <a:p>
            <a:pPr lvl="0"/>
            <a:r>
              <a:rPr lang="en-US" altLang="ko-KR" dirty="0"/>
              <a:t>03.  </a:t>
            </a:r>
            <a:r>
              <a:rPr lang="ko-KR" altLang="en-US" dirty="0"/>
              <a:t>목차</a:t>
            </a:r>
            <a:endParaRPr lang="en-US" altLang="ko-KR" dirty="0"/>
          </a:p>
          <a:p>
            <a:pPr lvl="0"/>
            <a:r>
              <a:rPr lang="en-US" altLang="ko-KR" dirty="0"/>
              <a:t>04.  </a:t>
            </a:r>
            <a:r>
              <a:rPr lang="ko-KR" altLang="en-US" dirty="0"/>
              <a:t>목차</a:t>
            </a:r>
            <a:endParaRPr lang="en-US" altLang="ko-KR" dirty="0"/>
          </a:p>
          <a:p>
            <a:pPr lvl="0"/>
            <a:r>
              <a:rPr lang="en-US" altLang="ko-KR" dirty="0"/>
              <a:t>05.  </a:t>
            </a:r>
            <a:r>
              <a:rPr lang="ko-KR" altLang="en-US" dirty="0"/>
              <a:t>목차</a:t>
            </a:r>
            <a:endParaRPr lang="en-US" altLang="ko-KR" dirty="0"/>
          </a:p>
          <a:p>
            <a:pPr lvl="0"/>
            <a:r>
              <a:rPr lang="en-US" altLang="ko-KR" dirty="0"/>
              <a:t>06.  </a:t>
            </a:r>
            <a:r>
              <a:rPr lang="ko-KR" altLang="en-US" dirty="0"/>
              <a:t>목차</a:t>
            </a:r>
          </a:p>
        </p:txBody>
      </p:sp>
      <p:sp>
        <p:nvSpPr>
          <p:cNvPr id="14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540000" y="6993783"/>
            <a:ext cx="8496000" cy="25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900"/>
              </a:lnSpc>
              <a:buNone/>
              <a:defRPr sz="700" b="0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/>
              <a:t>문서 제목</a:t>
            </a:r>
            <a:endParaRPr lang="en-US" altLang="ko-KR" dirty="0"/>
          </a:p>
          <a:p>
            <a:pPr lvl="0"/>
            <a:r>
              <a:rPr lang="ko-KR" altLang="en-US" dirty="0"/>
              <a:t>문서 작성자</a:t>
            </a:r>
          </a:p>
        </p:txBody>
      </p:sp>
      <p:sp>
        <p:nvSpPr>
          <p:cNvPr id="27" name="타원 26"/>
          <p:cNvSpPr/>
          <p:nvPr userDrawn="1"/>
        </p:nvSpPr>
        <p:spPr>
          <a:xfrm>
            <a:off x="9485494" y="2307033"/>
            <a:ext cx="900000" cy="900000"/>
          </a:xfrm>
          <a:prstGeom prst="ellipse">
            <a:avLst/>
          </a:prstGeom>
          <a:solidFill>
            <a:srgbClr val="4C2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636215" y="2925010"/>
            <a:ext cx="307926" cy="307926"/>
          </a:xfrm>
          <a:prstGeom prst="rect">
            <a:avLst/>
          </a:prstGeom>
        </p:spPr>
      </p:pic>
      <p:sp>
        <p:nvSpPr>
          <p:cNvPr id="29" name="텍스트 개체 틀 24"/>
          <p:cNvSpPr>
            <a:spLocks noGrp="1"/>
          </p:cNvSpPr>
          <p:nvPr>
            <p:ph type="body" sz="quarter" idx="14" hasCustomPrompt="1"/>
          </p:nvPr>
        </p:nvSpPr>
        <p:spPr>
          <a:xfrm>
            <a:off x="9670163" y="2355597"/>
            <a:ext cx="536929" cy="54768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3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/>
              <a:t>my</a:t>
            </a:r>
          </a:p>
          <a:p>
            <a:pPr lvl="0"/>
            <a:r>
              <a:rPr lang="en-US" altLang="ko-KR" dirty="0"/>
              <a:t>app.</a:t>
            </a:r>
          </a:p>
          <a:p>
            <a:pPr lvl="0"/>
            <a:r>
              <a:rPr lang="en-US" altLang="ko-KR" dirty="0"/>
              <a:t>design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어플리케이션 소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 userDrawn="1"/>
        </p:nvCxnSpPr>
        <p:spPr>
          <a:xfrm>
            <a:off x="288000" y="252000"/>
            <a:ext cx="8748000" cy="1588"/>
          </a:xfrm>
          <a:prstGeom prst="line">
            <a:avLst/>
          </a:prstGeom>
          <a:ln w="381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288000" y="1548000"/>
            <a:ext cx="8748000" cy="1588"/>
          </a:xfrm>
          <a:prstGeom prst="line">
            <a:avLst/>
          </a:prstGeom>
          <a:ln w="381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288000" y="6912000"/>
            <a:ext cx="8748000" cy="1588"/>
          </a:xfrm>
          <a:prstGeom prst="line">
            <a:avLst/>
          </a:prstGeom>
          <a:ln w="381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1078669"/>
            <a:ext cx="8496000" cy="62071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5400" b="1">
                <a:solidFill>
                  <a:srgbClr val="E94716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/>
              <a:t>title.</a:t>
            </a:r>
            <a:endParaRPr lang="ko-KR" altLang="en-US" dirty="0"/>
          </a:p>
        </p:txBody>
      </p:sp>
      <p:sp>
        <p:nvSpPr>
          <p:cNvPr id="17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540000" y="324000"/>
            <a:ext cx="8496000" cy="62071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2700" b="0" spc="-15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제목 </a:t>
            </a:r>
          </a:p>
        </p:txBody>
      </p:sp>
      <p:sp>
        <p:nvSpPr>
          <p:cNvPr id="18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540000" y="1954800"/>
            <a:ext cx="8496000" cy="4680000"/>
          </a:xfrm>
          <a:prstGeom prst="rect">
            <a:avLst/>
          </a:prstGeom>
        </p:spPr>
        <p:txBody>
          <a:bodyPr lIns="0" tIns="0" rIns="0" bIns="0"/>
          <a:lstStyle>
            <a:lvl1pPr marL="514350" indent="-514350">
              <a:lnSpc>
                <a:spcPts val="2900"/>
              </a:lnSpc>
              <a:buNone/>
              <a:defRPr sz="2700" b="0" spc="-170" baseline="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내용</a:t>
            </a:r>
          </a:p>
        </p:txBody>
      </p:sp>
      <p:sp>
        <p:nvSpPr>
          <p:cNvPr id="19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540000" y="6993783"/>
            <a:ext cx="8496000" cy="25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900"/>
              </a:lnSpc>
              <a:buNone/>
              <a:defRPr sz="700" b="0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/>
              <a:t>문서 제목</a:t>
            </a:r>
            <a:endParaRPr lang="en-US" altLang="ko-KR" dirty="0"/>
          </a:p>
          <a:p>
            <a:pPr lvl="0"/>
            <a:r>
              <a:rPr lang="ko-KR" altLang="en-US" dirty="0"/>
              <a:t>문서 작성자</a:t>
            </a:r>
          </a:p>
        </p:txBody>
      </p:sp>
      <p:sp>
        <p:nvSpPr>
          <p:cNvPr id="33" name="타원 32"/>
          <p:cNvSpPr/>
          <p:nvPr userDrawn="1"/>
        </p:nvSpPr>
        <p:spPr>
          <a:xfrm>
            <a:off x="9485494" y="2307033"/>
            <a:ext cx="900000" cy="900000"/>
          </a:xfrm>
          <a:prstGeom prst="ellipse">
            <a:avLst/>
          </a:prstGeom>
          <a:solidFill>
            <a:srgbClr val="4C2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636215" y="2925010"/>
            <a:ext cx="307926" cy="307926"/>
          </a:xfrm>
          <a:prstGeom prst="rect">
            <a:avLst/>
          </a:prstGeom>
        </p:spPr>
      </p:pic>
      <p:sp>
        <p:nvSpPr>
          <p:cNvPr id="35" name="텍스트 개체 틀 24"/>
          <p:cNvSpPr>
            <a:spLocks noGrp="1"/>
          </p:cNvSpPr>
          <p:nvPr>
            <p:ph type="body" sz="quarter" idx="17" hasCustomPrompt="1"/>
          </p:nvPr>
        </p:nvSpPr>
        <p:spPr>
          <a:xfrm>
            <a:off x="9670163" y="2355597"/>
            <a:ext cx="536929" cy="54768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3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/>
              <a:t>my</a:t>
            </a:r>
          </a:p>
          <a:p>
            <a:pPr lvl="0"/>
            <a:r>
              <a:rPr lang="en-US" altLang="ko-KR" dirty="0"/>
              <a:t>app.</a:t>
            </a:r>
          </a:p>
          <a:p>
            <a:pPr lvl="0"/>
            <a:r>
              <a:rPr lang="en-US" altLang="ko-KR" dirty="0"/>
              <a:t>design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어플리케이션 핵심기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88000" y="252000"/>
            <a:ext cx="8748000" cy="1588"/>
          </a:xfrm>
          <a:prstGeom prst="line">
            <a:avLst/>
          </a:prstGeom>
          <a:ln w="381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 userDrawn="1"/>
        </p:nvCxnSpPr>
        <p:spPr>
          <a:xfrm>
            <a:off x="288000" y="1548000"/>
            <a:ext cx="8748000" cy="1588"/>
          </a:xfrm>
          <a:prstGeom prst="line">
            <a:avLst/>
          </a:prstGeom>
          <a:ln w="381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288000" y="6912000"/>
            <a:ext cx="8748000" cy="1588"/>
          </a:xfrm>
          <a:prstGeom prst="line">
            <a:avLst/>
          </a:prstGeom>
          <a:ln w="381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540000" y="1954989"/>
            <a:ext cx="8496000" cy="803278"/>
          </a:xfrm>
          <a:prstGeom prst="rect">
            <a:avLst/>
          </a:prstGeom>
        </p:spPr>
        <p:txBody>
          <a:bodyPr lIns="0" tIns="0" rIns="0" bIns="0"/>
          <a:lstStyle>
            <a:lvl1pPr marL="514350" indent="-514350">
              <a:lnSpc>
                <a:spcPts val="2950"/>
              </a:lnSpc>
              <a:buNone/>
              <a:defRPr sz="2700" b="0" spc="-170" baseline="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/>
              <a:t>01.</a:t>
            </a:r>
          </a:p>
          <a:p>
            <a:pPr lvl="0"/>
            <a:r>
              <a:rPr lang="ko-KR" altLang="en-US" dirty="0"/>
              <a:t>핵심 기능</a:t>
            </a:r>
            <a:endParaRPr lang="en-US" altLang="ko-KR" dirty="0"/>
          </a:p>
        </p:txBody>
      </p:sp>
      <p:sp>
        <p:nvSpPr>
          <p:cNvPr id="10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540000" y="6993783"/>
            <a:ext cx="8496000" cy="25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900"/>
              </a:lnSpc>
              <a:buNone/>
              <a:defRPr sz="700" b="0">
                <a:solidFill>
                  <a:srgbClr val="5C3A93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/>
              <a:t>문서 제목</a:t>
            </a:r>
            <a:endParaRPr lang="en-US" altLang="ko-KR" dirty="0"/>
          </a:p>
          <a:p>
            <a:pPr lvl="0"/>
            <a:r>
              <a:rPr lang="ko-KR" altLang="en-US" dirty="0"/>
              <a:t>문서 작성자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 hasCustomPrompt="1"/>
          </p:nvPr>
        </p:nvSpPr>
        <p:spPr>
          <a:xfrm>
            <a:off x="539999" y="2865600"/>
            <a:ext cx="8496000" cy="540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000" spc="10" baseline="0">
                <a:solidFill>
                  <a:srgbClr val="E94716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/>
              <a:t>핵심 기능 내용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텍스트 개체 틀 8"/>
          <p:cNvSpPr>
            <a:spLocks noGrp="1"/>
          </p:cNvSpPr>
          <p:nvPr>
            <p:ph type="body" sz="quarter" idx="15" hasCustomPrompt="1"/>
          </p:nvPr>
        </p:nvSpPr>
        <p:spPr>
          <a:xfrm>
            <a:off x="540000" y="3525044"/>
            <a:ext cx="8496000" cy="803282"/>
          </a:xfrm>
          <a:prstGeom prst="rect">
            <a:avLst/>
          </a:prstGeom>
        </p:spPr>
        <p:txBody>
          <a:bodyPr lIns="0" tIns="0" rIns="0" bIns="0"/>
          <a:lstStyle>
            <a:lvl1pPr marL="514350" indent="-514350">
              <a:lnSpc>
                <a:spcPts val="2950"/>
              </a:lnSpc>
              <a:buNone/>
              <a:defRPr sz="2700" b="0" spc="-170" baseline="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/>
              <a:t>02.</a:t>
            </a:r>
          </a:p>
          <a:p>
            <a:pPr lvl="0"/>
            <a:r>
              <a:rPr lang="ko-KR" altLang="en-US" dirty="0"/>
              <a:t>핵심 기능</a:t>
            </a:r>
          </a:p>
        </p:txBody>
      </p:sp>
      <p:sp>
        <p:nvSpPr>
          <p:cNvPr id="17" name="텍스트 개체 틀 14"/>
          <p:cNvSpPr>
            <a:spLocks noGrp="1"/>
          </p:cNvSpPr>
          <p:nvPr>
            <p:ph type="body" sz="quarter" idx="16" hasCustomPrompt="1"/>
          </p:nvPr>
        </p:nvSpPr>
        <p:spPr>
          <a:xfrm>
            <a:off x="539999" y="4435200"/>
            <a:ext cx="8496000" cy="540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000" spc="10" baseline="0">
                <a:solidFill>
                  <a:srgbClr val="E94716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/>
              <a:t>핵심 기능 내용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8" name="텍스트 개체 틀 8"/>
          <p:cNvSpPr>
            <a:spLocks noGrp="1"/>
          </p:cNvSpPr>
          <p:nvPr>
            <p:ph type="body" sz="quarter" idx="17" hasCustomPrompt="1"/>
          </p:nvPr>
        </p:nvSpPr>
        <p:spPr>
          <a:xfrm>
            <a:off x="540000" y="5095099"/>
            <a:ext cx="8496000" cy="803286"/>
          </a:xfrm>
          <a:prstGeom prst="rect">
            <a:avLst/>
          </a:prstGeom>
        </p:spPr>
        <p:txBody>
          <a:bodyPr lIns="0" tIns="0" rIns="0" bIns="0"/>
          <a:lstStyle>
            <a:lvl1pPr marL="514350" indent="-514350">
              <a:lnSpc>
                <a:spcPts val="2950"/>
              </a:lnSpc>
              <a:buNone/>
              <a:defRPr sz="2700" b="0" spc="-170" baseline="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/>
              <a:t>03.</a:t>
            </a:r>
          </a:p>
          <a:p>
            <a:pPr lvl="0"/>
            <a:r>
              <a:rPr lang="ko-KR" altLang="en-US" dirty="0"/>
              <a:t>핵심 기능</a:t>
            </a:r>
          </a:p>
        </p:txBody>
      </p:sp>
      <p:sp>
        <p:nvSpPr>
          <p:cNvPr id="19" name="텍스트 개체 틀 14"/>
          <p:cNvSpPr>
            <a:spLocks noGrp="1"/>
          </p:cNvSpPr>
          <p:nvPr>
            <p:ph type="body" sz="quarter" idx="18" hasCustomPrompt="1"/>
          </p:nvPr>
        </p:nvSpPr>
        <p:spPr>
          <a:xfrm>
            <a:off x="539999" y="6004800"/>
            <a:ext cx="8496000" cy="540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000" spc="10" baseline="0">
                <a:solidFill>
                  <a:srgbClr val="E94716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/>
              <a:t>핵심 기능 내용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0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1078669"/>
            <a:ext cx="8496000" cy="62071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5400" b="1">
                <a:solidFill>
                  <a:srgbClr val="E94716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/>
              <a:t>title.</a:t>
            </a:r>
            <a:endParaRPr lang="ko-KR" altLang="en-US" dirty="0"/>
          </a:p>
        </p:txBody>
      </p:sp>
      <p:sp>
        <p:nvSpPr>
          <p:cNvPr id="21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540000" y="324000"/>
            <a:ext cx="8496000" cy="62071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2700" b="0" spc="-15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제목 </a:t>
            </a:r>
          </a:p>
        </p:txBody>
      </p:sp>
      <p:sp>
        <p:nvSpPr>
          <p:cNvPr id="26" name="타원 25"/>
          <p:cNvSpPr/>
          <p:nvPr userDrawn="1"/>
        </p:nvSpPr>
        <p:spPr>
          <a:xfrm>
            <a:off x="9485494" y="2307033"/>
            <a:ext cx="900000" cy="900000"/>
          </a:xfrm>
          <a:prstGeom prst="ellipse">
            <a:avLst/>
          </a:prstGeom>
          <a:solidFill>
            <a:srgbClr val="4C2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636215" y="2925010"/>
            <a:ext cx="307926" cy="307926"/>
          </a:xfrm>
          <a:prstGeom prst="rect">
            <a:avLst/>
          </a:prstGeom>
        </p:spPr>
      </p:pic>
      <p:sp>
        <p:nvSpPr>
          <p:cNvPr id="28" name="텍스트 개체 틀 24"/>
          <p:cNvSpPr>
            <a:spLocks noGrp="1"/>
          </p:cNvSpPr>
          <p:nvPr>
            <p:ph type="body" sz="quarter" idx="19" hasCustomPrompt="1"/>
          </p:nvPr>
        </p:nvSpPr>
        <p:spPr>
          <a:xfrm>
            <a:off x="9670163" y="2355597"/>
            <a:ext cx="536929" cy="54768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3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/>
              <a:t>my</a:t>
            </a:r>
          </a:p>
          <a:p>
            <a:pPr lvl="0"/>
            <a:r>
              <a:rPr lang="en-US" altLang="ko-KR" dirty="0"/>
              <a:t>app.</a:t>
            </a:r>
          </a:p>
          <a:p>
            <a:pPr lvl="0"/>
            <a:r>
              <a:rPr lang="en-US" altLang="ko-KR" dirty="0"/>
              <a:t>design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어플리케이션 인터페이스, 디자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8"/>
          <p:cNvSpPr>
            <a:spLocks noGrp="1"/>
          </p:cNvSpPr>
          <p:nvPr>
            <p:ph type="body" sz="quarter" idx="14" hasCustomPrompt="1"/>
          </p:nvPr>
        </p:nvSpPr>
        <p:spPr>
          <a:xfrm>
            <a:off x="540000" y="6706801"/>
            <a:ext cx="8496000" cy="16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900"/>
              </a:lnSpc>
              <a:buNone/>
              <a:defRPr sz="700" b="1" baseline="0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/>
              <a:t>내용</a:t>
            </a:r>
          </a:p>
        </p:txBody>
      </p:sp>
      <p:sp>
        <p:nvSpPr>
          <p:cNvPr id="15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540000" y="1954801"/>
            <a:ext cx="8496000" cy="766954"/>
          </a:xfrm>
          <a:prstGeom prst="rect">
            <a:avLst/>
          </a:prstGeom>
        </p:spPr>
        <p:txBody>
          <a:bodyPr lIns="0" tIns="0" rIns="0" bIns="0"/>
          <a:lstStyle>
            <a:lvl1pPr marL="514350" indent="-514350">
              <a:lnSpc>
                <a:spcPts val="2900"/>
              </a:lnSpc>
              <a:buNone/>
              <a:defRPr sz="2700" b="0" spc="-170" baseline="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내용</a:t>
            </a:r>
            <a:endParaRPr lang="en-US" altLang="ko-KR" dirty="0"/>
          </a:p>
        </p:txBody>
      </p:sp>
      <p:sp>
        <p:nvSpPr>
          <p:cNvPr id="18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1078669"/>
            <a:ext cx="8496000" cy="62071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5400" b="1">
                <a:solidFill>
                  <a:srgbClr val="E94716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/>
              <a:t>title.</a:t>
            </a:r>
            <a:endParaRPr lang="ko-KR" altLang="en-US" dirty="0"/>
          </a:p>
        </p:txBody>
      </p:sp>
      <p:sp>
        <p:nvSpPr>
          <p:cNvPr id="19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540000" y="324000"/>
            <a:ext cx="8496000" cy="62071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2700" b="0" spc="-15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21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540000" y="6993783"/>
            <a:ext cx="8496000" cy="25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900"/>
              </a:lnSpc>
              <a:buNone/>
              <a:defRPr sz="700" b="0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/>
              <a:t>문서 제목</a:t>
            </a:r>
            <a:endParaRPr lang="en-US" altLang="ko-KR" dirty="0"/>
          </a:p>
          <a:p>
            <a:pPr lvl="0"/>
            <a:r>
              <a:rPr lang="ko-KR" altLang="en-US" dirty="0"/>
              <a:t>문서 작성자</a:t>
            </a:r>
          </a:p>
        </p:txBody>
      </p:sp>
      <p:sp>
        <p:nvSpPr>
          <p:cNvPr id="28" name="타원 27"/>
          <p:cNvSpPr/>
          <p:nvPr userDrawn="1"/>
        </p:nvSpPr>
        <p:spPr>
          <a:xfrm>
            <a:off x="9485494" y="2307033"/>
            <a:ext cx="900000" cy="900000"/>
          </a:xfrm>
          <a:prstGeom prst="ellipse">
            <a:avLst/>
          </a:prstGeom>
          <a:solidFill>
            <a:srgbClr val="4C2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636215" y="2925010"/>
            <a:ext cx="307926" cy="307926"/>
          </a:xfrm>
          <a:prstGeom prst="rect">
            <a:avLst/>
          </a:prstGeom>
        </p:spPr>
      </p:pic>
      <p:sp>
        <p:nvSpPr>
          <p:cNvPr id="30" name="텍스트 개체 틀 24"/>
          <p:cNvSpPr>
            <a:spLocks noGrp="1"/>
          </p:cNvSpPr>
          <p:nvPr>
            <p:ph type="body" sz="quarter" idx="15" hasCustomPrompt="1"/>
          </p:nvPr>
        </p:nvSpPr>
        <p:spPr>
          <a:xfrm>
            <a:off x="9670163" y="2355597"/>
            <a:ext cx="536929" cy="54768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3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/>
              <a:t>my</a:t>
            </a:r>
          </a:p>
          <a:p>
            <a:pPr lvl="0"/>
            <a:r>
              <a:rPr lang="en-US" altLang="ko-KR" dirty="0"/>
              <a:t>app.</a:t>
            </a:r>
          </a:p>
          <a:p>
            <a:pPr lvl="0"/>
            <a:r>
              <a:rPr lang="en-US" altLang="ko-KR" dirty="0"/>
              <a:t>design</a:t>
            </a:r>
            <a:endParaRPr lang="ko-KR" altLang="en-US" dirty="0"/>
          </a:p>
        </p:txBody>
      </p:sp>
      <p:cxnSp>
        <p:nvCxnSpPr>
          <p:cNvPr id="36" name="직선 연결선 35"/>
          <p:cNvCxnSpPr/>
          <p:nvPr userDrawn="1"/>
        </p:nvCxnSpPr>
        <p:spPr>
          <a:xfrm>
            <a:off x="288000" y="252000"/>
            <a:ext cx="8748000" cy="1588"/>
          </a:xfrm>
          <a:prstGeom prst="line">
            <a:avLst/>
          </a:prstGeom>
          <a:ln w="381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 userDrawn="1"/>
        </p:nvCxnSpPr>
        <p:spPr>
          <a:xfrm>
            <a:off x="288000" y="1548000"/>
            <a:ext cx="8748000" cy="1588"/>
          </a:xfrm>
          <a:prstGeom prst="line">
            <a:avLst/>
          </a:prstGeom>
          <a:ln w="381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 userDrawn="1"/>
        </p:nvCxnSpPr>
        <p:spPr>
          <a:xfrm>
            <a:off x="288000" y="6912000"/>
            <a:ext cx="8748000" cy="1588"/>
          </a:xfrm>
          <a:prstGeom prst="line">
            <a:avLst/>
          </a:prstGeom>
          <a:ln w="381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5" r:id="rId3"/>
    <p:sldLayoutId id="2147483656" r:id="rId4"/>
    <p:sldLayoutId id="2147483650" r:id="rId5"/>
    <p:sldLayoutId id="2147483652" r:id="rId6"/>
    <p:sldLayoutId id="2147483651" r:id="rId7"/>
    <p:sldLayoutId id="2147483654" r:id="rId8"/>
  </p:sldLayoutIdLst>
  <p:txStyles>
    <p:titleStyle>
      <a:lvl1pPr algn="ctr" defTabSz="1043056" rtl="0" eaLnBrk="1" latinLnBrk="1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1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1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1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1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2020. 06. 23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2"/>
          </p:nvPr>
        </p:nvSpPr>
        <p:spPr>
          <a:xfrm>
            <a:off x="9941400" y="2484487"/>
            <a:ext cx="360000" cy="2088231"/>
          </a:xfrm>
        </p:spPr>
        <p:txBody>
          <a:bodyPr/>
          <a:lstStyle/>
          <a:p>
            <a:r>
              <a:rPr lang="en-US" altLang="ko-KR" dirty="0"/>
              <a:t>2018038100 </a:t>
            </a:r>
            <a:r>
              <a:rPr lang="ko-KR" altLang="en-US" dirty="0"/>
              <a:t>소프트웨어학과 전찬우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웹 기반 게임 프로그램 설계서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웹 기반 게임 </a:t>
            </a:r>
            <a:endParaRPr lang="en-US" altLang="ko-KR" dirty="0"/>
          </a:p>
          <a:p>
            <a:r>
              <a:rPr lang="ko-KR" altLang="en-US" dirty="0"/>
              <a:t>프로그램 </a:t>
            </a:r>
            <a:endParaRPr lang="en-US" altLang="ko-KR" dirty="0"/>
          </a:p>
          <a:p>
            <a:r>
              <a:rPr lang="ko-KR" altLang="en-US" dirty="0"/>
              <a:t>설계서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17"/>
    </mc:Choice>
    <mc:Fallback>
      <p:transition spd="slow" advTm="111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contents.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buAutoNum type="arabicPeriod"/>
            </a:pPr>
            <a:r>
              <a:rPr lang="ko-KR" altLang="en-US" dirty="0"/>
              <a:t>전체 구조 설계</a:t>
            </a:r>
            <a:endParaRPr lang="en-US" altLang="ko-KR" dirty="0"/>
          </a:p>
          <a:p>
            <a:pPr>
              <a:buAutoNum type="arabicPeriod"/>
            </a:pPr>
            <a:r>
              <a:rPr lang="ko-KR" altLang="en-US" dirty="0"/>
              <a:t>메인 화면 설계</a:t>
            </a:r>
            <a:endParaRPr lang="en-US" altLang="ko-KR" dirty="0"/>
          </a:p>
          <a:p>
            <a:pPr>
              <a:buAutoNum type="arabicPeriod"/>
            </a:pPr>
            <a:r>
              <a:rPr lang="ko-KR" altLang="en-US" dirty="0"/>
              <a:t>난이도 선택화면 설계</a:t>
            </a:r>
            <a:endParaRPr lang="en-US" altLang="ko-KR" dirty="0"/>
          </a:p>
          <a:p>
            <a:pPr>
              <a:buAutoNum type="arabicPeriod"/>
            </a:pPr>
            <a:r>
              <a:rPr lang="ko-KR" altLang="en-US" dirty="0"/>
              <a:t>게임 진행화면 설계</a:t>
            </a:r>
            <a:endParaRPr lang="en-US" altLang="ko-KR" dirty="0"/>
          </a:p>
          <a:p>
            <a:pPr>
              <a:buAutoNum type="arabicPeriod"/>
            </a:pPr>
            <a:r>
              <a:rPr lang="ko-KR" altLang="en-US" dirty="0"/>
              <a:t>게임 종료화면 설계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my</a:t>
            </a:r>
          </a:p>
          <a:p>
            <a:r>
              <a:rPr lang="en-US" altLang="ko-KR" dirty="0"/>
              <a:t>app.</a:t>
            </a:r>
          </a:p>
          <a:p>
            <a:r>
              <a:rPr lang="en-US" altLang="ko-KR" dirty="0"/>
              <a:t>design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98"/>
    </mc:Choice>
    <mc:Fallback>
      <p:transition spd="slow" advTm="79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전체 구조 설계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공튀기기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/>
              <a:t>my</a:t>
            </a:r>
          </a:p>
          <a:p>
            <a:r>
              <a:rPr lang="en-US" altLang="ko-KR" dirty="0"/>
              <a:t>app.</a:t>
            </a:r>
          </a:p>
          <a:p>
            <a:r>
              <a:rPr lang="en-US" altLang="ko-KR" dirty="0"/>
              <a:t>design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7416BB-A75A-4DCE-AD29-DDD861963CF3}"/>
              </a:ext>
            </a:extLst>
          </p:cNvPr>
          <p:cNvSpPr txBox="1"/>
          <p:nvPr/>
        </p:nvSpPr>
        <p:spPr>
          <a:xfrm>
            <a:off x="1493634" y="5904867"/>
            <a:ext cx="6588732" cy="9364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900"/>
              </a:lnSpc>
            </a:pPr>
            <a:r>
              <a:rPr lang="en-US" altLang="ko-KR" sz="15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pPr>
              <a:lnSpc>
                <a:spcPts val="900"/>
              </a:lnSpc>
            </a:pPr>
            <a:r>
              <a:rPr lang="ko-KR" altLang="en-US" sz="1500" b="1" dirty="0" err="1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메인화면에서</a:t>
            </a:r>
            <a:r>
              <a:rPr lang="ko-KR" altLang="en-US" sz="15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 이미지를 선택한후 난이도를 선택할 수 있게 설계하였습니다</a:t>
            </a:r>
            <a:r>
              <a:rPr lang="en-US" altLang="ko-KR" sz="15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br>
              <a:rPr lang="en-US" altLang="ko-KR" sz="15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5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  </a:t>
            </a:r>
          </a:p>
          <a:p>
            <a:pPr algn="ctr">
              <a:lnSpc>
                <a:spcPts val="900"/>
              </a:lnSpc>
            </a:pPr>
            <a:endParaRPr lang="en-US" altLang="ko-KR" sz="1500" b="1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ts val="900"/>
              </a:lnSpc>
            </a:pPr>
            <a:endParaRPr lang="en-US" altLang="ko-KR" sz="1500" b="1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ts val="900"/>
              </a:lnSpc>
            </a:pPr>
            <a:endParaRPr lang="en-US" altLang="ko-KR" sz="1500" b="1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ts val="900"/>
              </a:lnSpc>
            </a:pPr>
            <a:endParaRPr lang="en-US" altLang="ko-KR" sz="1500" b="1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ts val="900"/>
              </a:lnSpc>
            </a:pPr>
            <a:endParaRPr lang="ko-KR" altLang="en-US" sz="1500" b="1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2C10EB-F509-4E2E-87B1-BDCF09ABB7B4}"/>
              </a:ext>
            </a:extLst>
          </p:cNvPr>
          <p:cNvSpPr/>
          <p:nvPr/>
        </p:nvSpPr>
        <p:spPr>
          <a:xfrm flipH="1">
            <a:off x="2754412" y="3757878"/>
            <a:ext cx="108012" cy="20277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C72D42E-F9F7-4444-BEB4-84909FAB6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40" y="2088443"/>
            <a:ext cx="8496000" cy="35283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29"/>
    </mc:Choice>
    <mc:Fallback>
      <p:transition spd="slow" advTm="62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850F1EB6-9705-4A10-B976-772B69001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42" y="1935775"/>
            <a:ext cx="5484534" cy="3825076"/>
          </a:xfrm>
          <a:prstGeom prst="rect">
            <a:avLst/>
          </a:prstGeom>
        </p:spPr>
      </p:pic>
      <p:sp>
        <p:nvSpPr>
          <p:cNvPr id="18" name="텍스트 개체 틀 17"/>
          <p:cNvSpPr>
            <a:spLocks noGrp="1"/>
          </p:cNvSpPr>
          <p:nvPr>
            <p:ph type="body" sz="quarter" idx="18"/>
          </p:nvPr>
        </p:nvSpPr>
        <p:spPr>
          <a:xfrm>
            <a:off x="6347858" y="2226987"/>
            <a:ext cx="3005223" cy="540000"/>
          </a:xfrm>
        </p:spPr>
        <p:txBody>
          <a:bodyPr/>
          <a:lstStyle/>
          <a:p>
            <a:r>
              <a:rPr lang="ko-KR" altLang="en-US" dirty="0"/>
              <a:t>그림의 투명도를 조절해 선명한 그림을</a:t>
            </a:r>
            <a:endParaRPr lang="en-US" altLang="ko-KR" dirty="0"/>
          </a:p>
          <a:p>
            <a:r>
              <a:rPr lang="ko-KR" altLang="en-US" dirty="0"/>
              <a:t>보고싶게 만들어보았습니다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메인 화면 설계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공 튀기기</a:t>
            </a:r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my</a:t>
            </a:r>
          </a:p>
          <a:p>
            <a:r>
              <a:rPr lang="en-US" altLang="ko-KR" dirty="0"/>
              <a:t>app.</a:t>
            </a:r>
          </a:p>
          <a:p>
            <a:r>
              <a:rPr lang="en-US" altLang="ko-KR" dirty="0"/>
              <a:t>design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B892ABD-B36C-4B74-A2BC-D529405AA41F}"/>
              </a:ext>
            </a:extLst>
          </p:cNvPr>
          <p:cNvSpPr/>
          <p:nvPr/>
        </p:nvSpPr>
        <p:spPr>
          <a:xfrm>
            <a:off x="3870536" y="2336284"/>
            <a:ext cx="1584176" cy="1548172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텍스트 개체 틀 17">
            <a:extLst>
              <a:ext uri="{FF2B5EF4-FFF2-40B4-BE49-F238E27FC236}">
                <a16:creationId xmlns:a16="http://schemas.microsoft.com/office/drawing/2014/main" id="{4B531D67-92BC-431E-8784-FC44F5D070B5}"/>
              </a:ext>
            </a:extLst>
          </p:cNvPr>
          <p:cNvSpPr txBox="1">
            <a:spLocks/>
          </p:cNvSpPr>
          <p:nvPr/>
        </p:nvSpPr>
        <p:spPr>
          <a:xfrm>
            <a:off x="6664940" y="4860751"/>
            <a:ext cx="3005223" cy="540000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rtl="0" eaLnBrk="1" latinLnBrk="1" hangingPunct="1">
              <a:spcBef>
                <a:spcPct val="20000"/>
              </a:spcBef>
              <a:buFont typeface="Arial" pitchFamily="34" charset="0"/>
              <a:buNone/>
              <a:defRPr sz="1000" kern="1200" spc="10" baseline="0">
                <a:solidFill>
                  <a:srgbClr val="E94716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이미지를 클릭하면 해당 배경을 사용한 </a:t>
            </a:r>
            <a:endParaRPr lang="en-US" altLang="ko-KR" dirty="0"/>
          </a:p>
          <a:p>
            <a:r>
              <a:rPr lang="ko-KR" altLang="en-US" dirty="0" err="1"/>
              <a:t>공튀기기</a:t>
            </a:r>
            <a:r>
              <a:rPr lang="ko-KR" altLang="en-US" dirty="0"/>
              <a:t> 게임을 할 수 있게 설계하였습니다</a:t>
            </a:r>
            <a:r>
              <a:rPr lang="en-US" altLang="ko-KR" dirty="0"/>
              <a:t>.</a:t>
            </a:r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8B964A69-8896-49AB-AD50-B42A9CE0A30A}"/>
              </a:ext>
            </a:extLst>
          </p:cNvPr>
          <p:cNvCxnSpPr>
            <a:stCxn id="26" idx="3"/>
            <a:endCxn id="18" idx="1"/>
          </p:cNvCxnSpPr>
          <p:nvPr/>
        </p:nvCxnSpPr>
        <p:spPr>
          <a:xfrm flipV="1">
            <a:off x="5454712" y="2496987"/>
            <a:ext cx="893146" cy="613383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1DF265D-DB5C-4B40-BD47-414EF9A471F5}"/>
              </a:ext>
            </a:extLst>
          </p:cNvPr>
          <p:cNvSpPr/>
          <p:nvPr/>
        </p:nvSpPr>
        <p:spPr>
          <a:xfrm>
            <a:off x="678674" y="2226987"/>
            <a:ext cx="4956058" cy="3677880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46DBCE23-5CAA-452E-9C0B-0C0B64148C56}"/>
              </a:ext>
            </a:extLst>
          </p:cNvPr>
          <p:cNvCxnSpPr>
            <a:cxnSpLocks/>
          </p:cNvCxnSpPr>
          <p:nvPr/>
        </p:nvCxnSpPr>
        <p:spPr>
          <a:xfrm>
            <a:off x="5634732" y="5040771"/>
            <a:ext cx="9721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"/>
    </mc:Choice>
    <mc:Fallback>
      <p:transition spd="slow" advTm="4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6" grpId="0" animBg="1"/>
      <p:bldP spid="27" grpId="0"/>
      <p:bldP spid="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난이도 선택화면 설계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공 튀기기</a:t>
            </a:r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my</a:t>
            </a:r>
          </a:p>
          <a:p>
            <a:r>
              <a:rPr lang="en-US" altLang="ko-KR" dirty="0"/>
              <a:t>app.</a:t>
            </a:r>
          </a:p>
          <a:p>
            <a:r>
              <a:rPr lang="en-US" altLang="ko-KR" dirty="0"/>
              <a:t>design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AABE72B-C994-491C-8605-118C9194F8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60" y="2040642"/>
            <a:ext cx="5696243" cy="3479979"/>
          </a:xfrm>
          <a:prstGeom prst="rect">
            <a:avLst/>
          </a:prstGeom>
        </p:spPr>
      </p:pic>
      <p:sp>
        <p:nvSpPr>
          <p:cNvPr id="12" name="텍스트 개체 틀 17">
            <a:extLst>
              <a:ext uri="{FF2B5EF4-FFF2-40B4-BE49-F238E27FC236}">
                <a16:creationId xmlns:a16="http://schemas.microsoft.com/office/drawing/2014/main" id="{FC5054C3-C49B-4540-BA39-2170B867CFFB}"/>
              </a:ext>
            </a:extLst>
          </p:cNvPr>
          <p:cNvSpPr txBox="1">
            <a:spLocks/>
          </p:cNvSpPr>
          <p:nvPr/>
        </p:nvSpPr>
        <p:spPr>
          <a:xfrm>
            <a:off x="6347858" y="2226987"/>
            <a:ext cx="3005223" cy="761556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rtl="0" eaLnBrk="1" latinLnBrk="1" hangingPunct="1">
              <a:spcBef>
                <a:spcPct val="20000"/>
              </a:spcBef>
              <a:buFont typeface="Arial" pitchFamily="34" charset="0"/>
              <a:buNone/>
              <a:defRPr sz="1000" kern="1200" spc="10" baseline="0">
                <a:solidFill>
                  <a:srgbClr val="E94716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이미지를 클릭하면 어려움과 쉬움 난이도를</a:t>
            </a:r>
            <a:endParaRPr lang="en-US" altLang="ko-KR" dirty="0"/>
          </a:p>
          <a:p>
            <a:r>
              <a:rPr lang="ko-KR" altLang="en-US" dirty="0"/>
              <a:t> 선택할 수 있게 만들었습니다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어려움</a:t>
            </a:r>
            <a:r>
              <a:rPr lang="en-US" altLang="ko-KR" dirty="0"/>
              <a:t>, </a:t>
            </a:r>
            <a:r>
              <a:rPr lang="ko-KR" altLang="en-US" dirty="0"/>
              <a:t>쉬움 난이도를 한눈에 알아보기 쉬운</a:t>
            </a:r>
            <a:endParaRPr lang="en-US" altLang="ko-KR" dirty="0"/>
          </a:p>
          <a:p>
            <a:r>
              <a:rPr lang="ko-KR" altLang="en-US" dirty="0"/>
              <a:t> 이미지를 선택했습니다</a:t>
            </a: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BD7BED24-A25E-4449-91E4-5C0B661C675B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5634732" y="2607765"/>
            <a:ext cx="713126" cy="187546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C8DFA44-3D42-43DE-916A-C3554EC1DC2B}"/>
              </a:ext>
            </a:extLst>
          </p:cNvPr>
          <p:cNvSpPr/>
          <p:nvPr/>
        </p:nvSpPr>
        <p:spPr>
          <a:xfrm>
            <a:off x="774192" y="2628503"/>
            <a:ext cx="4860540" cy="2412268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746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12"/>
    </mc:Choice>
    <mc:Fallback>
      <p:transition spd="slow" advTm="4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게임 진행화면 설계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공 튀기기</a:t>
            </a:r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my</a:t>
            </a:r>
          </a:p>
          <a:p>
            <a:r>
              <a:rPr lang="en-US" altLang="ko-KR" dirty="0"/>
              <a:t>app.</a:t>
            </a:r>
          </a:p>
          <a:p>
            <a:r>
              <a:rPr lang="en-US" altLang="ko-KR" dirty="0"/>
              <a:t>design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C08D666-30E6-481C-B6AE-03DA519A5E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72" y="1941375"/>
            <a:ext cx="4752528" cy="4349974"/>
          </a:xfrm>
          <a:prstGeom prst="rect">
            <a:avLst/>
          </a:prstGeom>
        </p:spPr>
      </p:pic>
      <p:sp>
        <p:nvSpPr>
          <p:cNvPr id="14" name="텍스트 개체 틀 17">
            <a:extLst>
              <a:ext uri="{FF2B5EF4-FFF2-40B4-BE49-F238E27FC236}">
                <a16:creationId xmlns:a16="http://schemas.microsoft.com/office/drawing/2014/main" id="{8D93F54A-B1A1-4C07-A722-AF5912343B12}"/>
              </a:ext>
            </a:extLst>
          </p:cNvPr>
          <p:cNvSpPr txBox="1">
            <a:spLocks/>
          </p:cNvSpPr>
          <p:nvPr/>
        </p:nvSpPr>
        <p:spPr>
          <a:xfrm>
            <a:off x="6159024" y="2058497"/>
            <a:ext cx="3005223" cy="761556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rtl="0" eaLnBrk="1" latinLnBrk="1" hangingPunct="1">
              <a:spcBef>
                <a:spcPct val="20000"/>
              </a:spcBef>
              <a:buFont typeface="Arial" pitchFamily="34" charset="0"/>
              <a:buNone/>
              <a:defRPr sz="1000" kern="1200" spc="10" baseline="0">
                <a:solidFill>
                  <a:srgbClr val="E94716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게임배경과 </a:t>
            </a:r>
            <a:r>
              <a:rPr lang="en-US" altLang="ko-KR" dirty="0"/>
              <a:t>html</a:t>
            </a:r>
            <a:r>
              <a:rPr lang="ko-KR" altLang="en-US" dirty="0"/>
              <a:t>의 기본배경색을 차이를 두어 </a:t>
            </a:r>
            <a:endParaRPr lang="en-US" altLang="ko-KR" dirty="0"/>
          </a:p>
          <a:p>
            <a:r>
              <a:rPr lang="ko-KR" altLang="en-US" dirty="0"/>
              <a:t>게임을 하는데 불편함이 없게 만들었습니다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489575B3-8B71-4083-AB91-A822B65DAB90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5337886" y="2439275"/>
            <a:ext cx="821138" cy="252000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41526D0-076F-4832-8E49-8CB8C77E8A32}"/>
              </a:ext>
            </a:extLst>
          </p:cNvPr>
          <p:cNvSpPr/>
          <p:nvPr/>
        </p:nvSpPr>
        <p:spPr>
          <a:xfrm>
            <a:off x="594172" y="1941376"/>
            <a:ext cx="4752528" cy="3956478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텍스트 개체 틀 17">
            <a:extLst>
              <a:ext uri="{FF2B5EF4-FFF2-40B4-BE49-F238E27FC236}">
                <a16:creationId xmlns:a16="http://schemas.microsoft.com/office/drawing/2014/main" id="{3F945DD8-5F11-4A09-9D95-91FE035638E9}"/>
              </a:ext>
            </a:extLst>
          </p:cNvPr>
          <p:cNvSpPr txBox="1">
            <a:spLocks/>
          </p:cNvSpPr>
          <p:nvPr/>
        </p:nvSpPr>
        <p:spPr>
          <a:xfrm>
            <a:off x="5958768" y="3192730"/>
            <a:ext cx="2844316" cy="839923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rtl="0" eaLnBrk="1" latinLnBrk="1" hangingPunct="1">
              <a:spcBef>
                <a:spcPct val="20000"/>
              </a:spcBef>
              <a:buFont typeface="Arial" pitchFamily="34" charset="0"/>
              <a:buNone/>
              <a:defRPr sz="1000" kern="1200" spc="10" baseline="0">
                <a:solidFill>
                  <a:srgbClr val="E94716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블록에 공이 맞으면 블록이 </a:t>
            </a:r>
            <a:r>
              <a:rPr lang="ko-KR" altLang="en-US" dirty="0" err="1"/>
              <a:t>제거되게하였고</a:t>
            </a:r>
            <a:endParaRPr lang="en-US" altLang="ko-KR" dirty="0"/>
          </a:p>
          <a:p>
            <a:r>
              <a:rPr lang="ko-KR" altLang="en-US" dirty="0"/>
              <a:t> 뒤에 배경을 삽입하여 게임을 플레이하는데 </a:t>
            </a:r>
            <a:endParaRPr lang="en-US" altLang="ko-KR" dirty="0"/>
          </a:p>
          <a:p>
            <a:r>
              <a:rPr lang="ko-KR" altLang="en-US" dirty="0"/>
              <a:t>즐거움을 더했습니다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B55BEAE1-C59A-4FA4-A2AF-02080C6AAF64}"/>
              </a:ext>
            </a:extLst>
          </p:cNvPr>
          <p:cNvCxnSpPr>
            <a:cxnSpLocks/>
          </p:cNvCxnSpPr>
          <p:nvPr/>
        </p:nvCxnSpPr>
        <p:spPr>
          <a:xfrm flipV="1">
            <a:off x="4419127" y="3378396"/>
            <a:ext cx="1431629" cy="1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93927A4-79D0-45E0-896D-BD71552EEC2F}"/>
              </a:ext>
            </a:extLst>
          </p:cNvPr>
          <p:cNvSpPr/>
          <p:nvPr/>
        </p:nvSpPr>
        <p:spPr>
          <a:xfrm>
            <a:off x="1466799" y="2025817"/>
            <a:ext cx="2952328" cy="2244045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텍스트 개체 틀 17">
            <a:extLst>
              <a:ext uri="{FF2B5EF4-FFF2-40B4-BE49-F238E27FC236}">
                <a16:creationId xmlns:a16="http://schemas.microsoft.com/office/drawing/2014/main" id="{D1CD07EB-E410-4E76-A06B-93FAEC09433C}"/>
              </a:ext>
            </a:extLst>
          </p:cNvPr>
          <p:cNvSpPr txBox="1">
            <a:spLocks/>
          </p:cNvSpPr>
          <p:nvPr/>
        </p:nvSpPr>
        <p:spPr>
          <a:xfrm>
            <a:off x="5915300" y="5496807"/>
            <a:ext cx="3391840" cy="839911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rtl="0" eaLnBrk="1" latinLnBrk="1" hangingPunct="1">
              <a:spcBef>
                <a:spcPct val="20000"/>
              </a:spcBef>
              <a:buFont typeface="Arial" pitchFamily="34" charset="0"/>
              <a:buNone/>
              <a:defRPr sz="1000" kern="1200" spc="10" baseline="0">
                <a:solidFill>
                  <a:srgbClr val="E94716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공은 막대와 벽에 튕겨서 블록을 제거하는 요소입니다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막대는 공이 바닥으로 떨어지지 않게 </a:t>
            </a:r>
            <a:endParaRPr lang="en-US" altLang="ko-KR" dirty="0"/>
          </a:p>
          <a:p>
            <a:r>
              <a:rPr lang="ko-KR" altLang="en-US" dirty="0"/>
              <a:t>마우스로 </a:t>
            </a:r>
            <a:r>
              <a:rPr lang="ko-KR" altLang="en-US" dirty="0" err="1"/>
              <a:t>이동할수</a:t>
            </a:r>
            <a:r>
              <a:rPr lang="ko-KR" altLang="en-US" dirty="0"/>
              <a:t> 있는 요소입니다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901D037-5690-410E-A4DF-337D6AD482E1}"/>
              </a:ext>
            </a:extLst>
          </p:cNvPr>
          <p:cNvSpPr/>
          <p:nvPr/>
        </p:nvSpPr>
        <p:spPr>
          <a:xfrm>
            <a:off x="2597391" y="5660486"/>
            <a:ext cx="1764196" cy="256277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3D7FD32-D845-4B1D-A98E-76F5917B1A4C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4361587" y="5781183"/>
            <a:ext cx="1489169" cy="74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텍스트 개체 틀 17">
            <a:extLst>
              <a:ext uri="{FF2B5EF4-FFF2-40B4-BE49-F238E27FC236}">
                <a16:creationId xmlns:a16="http://schemas.microsoft.com/office/drawing/2014/main" id="{EA48566B-2643-495A-90BA-75AC441B477C}"/>
              </a:ext>
            </a:extLst>
          </p:cNvPr>
          <p:cNvSpPr txBox="1">
            <a:spLocks/>
          </p:cNvSpPr>
          <p:nvPr/>
        </p:nvSpPr>
        <p:spPr>
          <a:xfrm>
            <a:off x="5961856" y="1973255"/>
            <a:ext cx="3391840" cy="839911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rtl="0" eaLnBrk="1" latinLnBrk="1" hangingPunct="1">
              <a:spcBef>
                <a:spcPct val="20000"/>
              </a:spcBef>
              <a:buFont typeface="Arial" pitchFamily="34" charset="0"/>
              <a:buNone/>
              <a:defRPr sz="1000" kern="1200" spc="10" baseline="0">
                <a:solidFill>
                  <a:srgbClr val="E94716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점수와 남은 목숨을 표시했습니다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블록한개당 </a:t>
            </a:r>
            <a:r>
              <a:rPr lang="en-US" altLang="ko-KR" dirty="0"/>
              <a:t>1</a:t>
            </a:r>
            <a:r>
              <a:rPr lang="ko-KR" altLang="en-US" dirty="0"/>
              <a:t>의 점수를 실시간으로 표시해줍니다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목숨은</a:t>
            </a:r>
            <a:r>
              <a:rPr lang="en-US" altLang="ko-KR" dirty="0"/>
              <a:t> </a:t>
            </a:r>
            <a:r>
              <a:rPr lang="ko-KR" altLang="en-US" dirty="0"/>
              <a:t>공이 바닥에 </a:t>
            </a:r>
            <a:r>
              <a:rPr lang="ko-KR" altLang="en-US" dirty="0" err="1"/>
              <a:t>닿았을때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개씩 감소하게 만들었습니다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D716B17-D4F7-4F20-9706-BBBA17D41E8E}"/>
              </a:ext>
            </a:extLst>
          </p:cNvPr>
          <p:cNvSpPr/>
          <p:nvPr/>
        </p:nvSpPr>
        <p:spPr>
          <a:xfrm>
            <a:off x="1507193" y="2003441"/>
            <a:ext cx="2911934" cy="293847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2E74F36-9301-49B5-A841-7A955C7CD838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4419127" y="2124141"/>
            <a:ext cx="1431629" cy="262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603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99"/>
    </mc:Choice>
    <mc:Fallback>
      <p:transition spd="slow" advTm="39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 animBg="1"/>
      <p:bldP spid="20" grpId="0"/>
      <p:bldP spid="22" grpId="0" animBg="1"/>
      <p:bldP spid="24" grpId="0"/>
      <p:bldP spid="26" grpId="0" animBg="1"/>
      <p:bldP spid="32" grpId="0"/>
      <p:bldP spid="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게임 종료화면 설계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공 튀기기</a:t>
            </a:r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my</a:t>
            </a:r>
          </a:p>
          <a:p>
            <a:r>
              <a:rPr lang="en-US" altLang="ko-KR" dirty="0"/>
              <a:t>app.</a:t>
            </a:r>
          </a:p>
          <a:p>
            <a:r>
              <a:rPr lang="en-US" altLang="ko-KR" dirty="0"/>
              <a:t>design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4238A1-98CD-4541-AEC3-0A1E7983D6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39" y="2202078"/>
            <a:ext cx="4305521" cy="1257365"/>
          </a:xfrm>
          <a:prstGeom prst="rect">
            <a:avLst/>
          </a:prstGeom>
        </p:spPr>
      </p:pic>
      <p:sp>
        <p:nvSpPr>
          <p:cNvPr id="12" name="텍스트 개체 틀 17">
            <a:extLst>
              <a:ext uri="{FF2B5EF4-FFF2-40B4-BE49-F238E27FC236}">
                <a16:creationId xmlns:a16="http://schemas.microsoft.com/office/drawing/2014/main" id="{A5E996F2-A2C6-4BAE-A72B-707E8ABA1D3E}"/>
              </a:ext>
            </a:extLst>
          </p:cNvPr>
          <p:cNvSpPr txBox="1">
            <a:spLocks/>
          </p:cNvSpPr>
          <p:nvPr/>
        </p:nvSpPr>
        <p:spPr>
          <a:xfrm>
            <a:off x="5567444" y="2120287"/>
            <a:ext cx="4148002" cy="470619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rtl="0" eaLnBrk="1" latinLnBrk="1" hangingPunct="1">
              <a:spcBef>
                <a:spcPct val="20000"/>
              </a:spcBef>
              <a:buFont typeface="Arial" pitchFamily="34" charset="0"/>
              <a:buNone/>
              <a:defRPr sz="1000" kern="1200" spc="10" baseline="0">
                <a:solidFill>
                  <a:srgbClr val="E94716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목숨이 </a:t>
            </a:r>
            <a:r>
              <a:rPr lang="en-US" altLang="ko-KR" dirty="0"/>
              <a:t>0</a:t>
            </a:r>
            <a:r>
              <a:rPr lang="ko-KR" altLang="en-US" dirty="0"/>
              <a:t>이 되면 </a:t>
            </a:r>
            <a:r>
              <a:rPr lang="en-US" altLang="ko-KR" dirty="0"/>
              <a:t>GAME OVER</a:t>
            </a:r>
            <a:r>
              <a:rPr lang="ko-KR" altLang="en-US" dirty="0"/>
              <a:t> 확인창이 생깁니다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49DC9D25-3617-46A8-A6C2-E92C28465BD8}"/>
              </a:ext>
            </a:extLst>
          </p:cNvPr>
          <p:cNvCxnSpPr>
            <a:cxnSpLocks/>
          </p:cNvCxnSpPr>
          <p:nvPr/>
        </p:nvCxnSpPr>
        <p:spPr>
          <a:xfrm flipV="1">
            <a:off x="5095740" y="2386660"/>
            <a:ext cx="1669748" cy="636090"/>
          </a:xfrm>
          <a:prstGeom prst="bentConnector3">
            <a:avLst>
              <a:gd name="adj1" fmla="val 100604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478D176-A935-4F2D-B4F4-0F5CB613312F}"/>
              </a:ext>
            </a:extLst>
          </p:cNvPr>
          <p:cNvSpPr/>
          <p:nvPr/>
        </p:nvSpPr>
        <p:spPr>
          <a:xfrm>
            <a:off x="790219" y="2167878"/>
            <a:ext cx="4305521" cy="1257365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4D9B39C-726C-4AF5-A50D-F018A34227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92" y="4072404"/>
            <a:ext cx="4248368" cy="1251014"/>
          </a:xfrm>
          <a:prstGeom prst="rect">
            <a:avLst/>
          </a:prstGeom>
        </p:spPr>
      </p:pic>
      <p:sp>
        <p:nvSpPr>
          <p:cNvPr id="24" name="텍스트 개체 틀 17">
            <a:extLst>
              <a:ext uri="{FF2B5EF4-FFF2-40B4-BE49-F238E27FC236}">
                <a16:creationId xmlns:a16="http://schemas.microsoft.com/office/drawing/2014/main" id="{ECA7E94F-4AB1-4FA6-A9C3-68820BCD87D1}"/>
              </a:ext>
            </a:extLst>
          </p:cNvPr>
          <p:cNvSpPr txBox="1">
            <a:spLocks/>
          </p:cNvSpPr>
          <p:nvPr/>
        </p:nvSpPr>
        <p:spPr>
          <a:xfrm>
            <a:off x="5605542" y="3962139"/>
            <a:ext cx="4148002" cy="470619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rtl="0" eaLnBrk="1" latinLnBrk="1" hangingPunct="1">
              <a:spcBef>
                <a:spcPct val="20000"/>
              </a:spcBef>
              <a:buFont typeface="Arial" pitchFamily="34" charset="0"/>
              <a:buNone/>
              <a:defRPr sz="1000" kern="1200" spc="10" baseline="0">
                <a:solidFill>
                  <a:srgbClr val="E94716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게임을 글리어 하게 되면 </a:t>
            </a:r>
            <a:r>
              <a:rPr lang="en-US" altLang="ko-KR" dirty="0"/>
              <a:t>YOU WIN, CONGRATS! </a:t>
            </a:r>
            <a:r>
              <a:rPr lang="ko-KR" altLang="en-US" dirty="0"/>
              <a:t>확인창이 생깁니다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D396CB53-3781-4127-9A8E-F81BC5DF9D3A}"/>
              </a:ext>
            </a:extLst>
          </p:cNvPr>
          <p:cNvCxnSpPr>
            <a:cxnSpLocks/>
          </p:cNvCxnSpPr>
          <p:nvPr/>
        </p:nvCxnSpPr>
        <p:spPr>
          <a:xfrm flipV="1">
            <a:off x="5133838" y="4228512"/>
            <a:ext cx="1669748" cy="636090"/>
          </a:xfrm>
          <a:prstGeom prst="bentConnector3">
            <a:avLst>
              <a:gd name="adj1" fmla="val 100604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B4CA8E9-626D-4D45-A359-15558FF00BC0}"/>
              </a:ext>
            </a:extLst>
          </p:cNvPr>
          <p:cNvSpPr/>
          <p:nvPr/>
        </p:nvSpPr>
        <p:spPr>
          <a:xfrm>
            <a:off x="828317" y="4009730"/>
            <a:ext cx="4305521" cy="1257365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876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35"/>
    </mc:Choice>
    <mc:Fallback>
      <p:transition spd="slow" advTm="5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 animBg="1"/>
      <p:bldP spid="24" grpId="0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you.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/>
              <a:t>my</a:t>
            </a:r>
          </a:p>
          <a:p>
            <a:r>
              <a:rPr lang="en-US" altLang="ko-KR" dirty="0"/>
              <a:t>app.</a:t>
            </a:r>
          </a:p>
          <a:p>
            <a:r>
              <a:rPr lang="en-US" altLang="ko-KR" dirty="0"/>
              <a:t>design</a:t>
            </a:r>
          </a:p>
          <a:p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28"/>
    </mc:Choice>
    <mc:Fallback>
      <p:transition spd="slow" advTm="528"/>
    </mc:Fallback>
  </mc:AlternateContent>
</p:sld>
</file>

<file path=ppt/theme/theme1.xml><?xml version="1.0" encoding="utf-8"?>
<a:theme xmlns:a="http://schemas.openxmlformats.org/drawingml/2006/main" name="Office 테마">
  <a:themeElements>
    <a:clrScheme name="어플리케이션기획서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>
          <a:solidFill>
            <a:srgbClr val="E94716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rgbClr val="E9471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ctr">
          <a:lnSpc>
            <a:spcPts val="900"/>
          </a:lnSpc>
          <a:defRPr sz="650" b="1" dirty="0" smtClean="0">
            <a:solidFill>
              <a:schemeClr val="bg1"/>
            </a:solidFill>
            <a:latin typeface="나눔고딕" pitchFamily="50" charset="-127"/>
            <a:ea typeface="나눔고딕" pitchFamily="50" charset="-127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</TotalTime>
  <Words>230</Words>
  <Application>Microsoft Office PowerPoint</Application>
  <PresentationFormat>사용자 지정</PresentationFormat>
  <Paragraphs>72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나눔고딕</vt:lpstr>
      <vt:lpstr>나눔명조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네이버 한글한글 아름답게</dc:creator>
  <cp:lastModifiedBy>전찬우</cp:lastModifiedBy>
  <cp:revision>275</cp:revision>
  <dcterms:created xsi:type="dcterms:W3CDTF">2012-01-09T10:53:10Z</dcterms:created>
  <dcterms:modified xsi:type="dcterms:W3CDTF">2020-06-10T07:23:38Z</dcterms:modified>
</cp:coreProperties>
</file>