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64350" cy="99964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0" roundtripDataSignature="AMtx7mjqzR7AIvoeFdaKPFAal6Nsp5tX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4975" cy="50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150" lIns="96325" spcFirstLastPara="1" rIns="96325" wrap="square" tIns="48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7788" y="0"/>
            <a:ext cx="2974975" cy="50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150" lIns="96325" spcFirstLastPara="1" rIns="96325" wrap="square" tIns="481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00013" y="749300"/>
            <a:ext cx="6664325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8150" lIns="96325" spcFirstLastPara="1" rIns="96325" wrap="square" tIns="48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94838"/>
            <a:ext cx="2974975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48150" lIns="96325" spcFirstLastPara="1" rIns="96325" wrap="square" tIns="48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  <a:noFill/>
          <a:ln>
            <a:noFill/>
          </a:ln>
        </p:spPr>
        <p:txBody>
          <a:bodyPr anchorCtr="0" anchor="b" bIns="48150" lIns="96325" spcFirstLastPara="1" rIns="96325" wrap="square" tIns="48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7bef5991f0_0_0:notes"/>
          <p:cNvSpPr txBox="1"/>
          <p:nvPr>
            <p:ph idx="1" type="body"/>
          </p:nvPr>
        </p:nvSpPr>
        <p:spPr>
          <a:xfrm>
            <a:off x="685800" y="4748213"/>
            <a:ext cx="5492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50" lIns="96325" spcFirstLastPara="1" rIns="96325" wrap="square" tIns="48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g27bef5991f0_0_0:notes"/>
          <p:cNvSpPr/>
          <p:nvPr>
            <p:ph idx="2" type="sldImg"/>
          </p:nvPr>
        </p:nvSpPr>
        <p:spPr>
          <a:xfrm>
            <a:off x="100013" y="749300"/>
            <a:ext cx="6664200" cy="37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:notes"/>
          <p:cNvSpPr txBox="1"/>
          <p:nvPr>
            <p:ph idx="1" type="body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8150" lIns="96325" spcFirstLastPara="1" rIns="96325" wrap="square" tIns="48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16:notes"/>
          <p:cNvSpPr/>
          <p:nvPr>
            <p:ph idx="2" type="sldImg"/>
          </p:nvPr>
        </p:nvSpPr>
        <p:spPr>
          <a:xfrm>
            <a:off x="100013" y="749300"/>
            <a:ext cx="6664325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bef5991f0_0_78:notes"/>
          <p:cNvSpPr txBox="1"/>
          <p:nvPr>
            <p:ph idx="1" type="body"/>
          </p:nvPr>
        </p:nvSpPr>
        <p:spPr>
          <a:xfrm>
            <a:off x="685800" y="4748213"/>
            <a:ext cx="5492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50" lIns="96325" spcFirstLastPara="1" rIns="96325" wrap="square" tIns="48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27bef5991f0_0_78:notes"/>
          <p:cNvSpPr/>
          <p:nvPr>
            <p:ph idx="2" type="sldImg"/>
          </p:nvPr>
        </p:nvSpPr>
        <p:spPr>
          <a:xfrm>
            <a:off x="100013" y="749300"/>
            <a:ext cx="6664200" cy="37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bef5991f0_0_130:notes"/>
          <p:cNvSpPr txBox="1"/>
          <p:nvPr>
            <p:ph idx="1" type="body"/>
          </p:nvPr>
        </p:nvSpPr>
        <p:spPr>
          <a:xfrm>
            <a:off x="685800" y="4748213"/>
            <a:ext cx="5492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50" lIns="96325" spcFirstLastPara="1" rIns="96325" wrap="square" tIns="48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27bef5991f0_0_130:notes"/>
          <p:cNvSpPr/>
          <p:nvPr>
            <p:ph idx="2" type="sldImg"/>
          </p:nvPr>
        </p:nvSpPr>
        <p:spPr>
          <a:xfrm>
            <a:off x="100013" y="749300"/>
            <a:ext cx="6664200" cy="37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">
  <p:cSld name="내용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3"/>
          <p:cNvCxnSpPr/>
          <p:nvPr/>
        </p:nvCxnSpPr>
        <p:spPr>
          <a:xfrm rot="10800000">
            <a:off x="647700" y="404813"/>
            <a:ext cx="8280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3"/>
          <p:cNvSpPr txBox="1"/>
          <p:nvPr/>
        </p:nvSpPr>
        <p:spPr>
          <a:xfrm>
            <a:off x="7599363" y="104775"/>
            <a:ext cx="1404937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91425" spcFirstLastPara="1" rIns="91425" wrap="square" tIns="720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jsp  </a:t>
            </a:r>
            <a:r>
              <a:rPr b="0" i="0" lang="en-U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endParaRPr b="0" i="0" sz="1200" u="none" cap="none" strike="noStrike">
              <a:solidFill>
                <a:srgbClr val="7692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3"/>
          <p:cNvSpPr txBox="1"/>
          <p:nvPr>
            <p:ph type="title"/>
          </p:nvPr>
        </p:nvSpPr>
        <p:spPr>
          <a:xfrm>
            <a:off x="616857" y="214209"/>
            <a:ext cx="2742653" cy="36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6000" lIns="7200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" type="body"/>
          </p:nvPr>
        </p:nvSpPr>
        <p:spPr>
          <a:xfrm>
            <a:off x="253616" y="214576"/>
            <a:ext cx="360000" cy="360000"/>
          </a:xfrm>
          <a:prstGeom prst="rect">
            <a:avLst/>
          </a:prstGeom>
          <a:solidFill>
            <a:srgbClr val="76923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2" type="body"/>
          </p:nvPr>
        </p:nvSpPr>
        <p:spPr>
          <a:xfrm>
            <a:off x="287338" y="585310"/>
            <a:ext cx="7885112" cy="1872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■"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>
  <p:cSld name="목차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/>
          <p:nvPr/>
        </p:nvSpPr>
        <p:spPr>
          <a:xfrm>
            <a:off x="0" y="1588"/>
            <a:ext cx="3600450" cy="5141912"/>
          </a:xfrm>
          <a:prstGeom prst="rect">
            <a:avLst/>
          </a:prstGeom>
          <a:solidFill>
            <a:srgbClr val="76923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3599892" y="437289"/>
            <a:ext cx="4465638" cy="2834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/>
          <p:nvPr>
            <p:ph idx="1" type="body"/>
          </p:nvPr>
        </p:nvSpPr>
        <p:spPr>
          <a:xfrm>
            <a:off x="539750" y="592138"/>
            <a:ext cx="4500563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7bef5991f0_0_0"/>
          <p:cNvSpPr txBox="1"/>
          <p:nvPr>
            <p:ph type="title"/>
          </p:nvPr>
        </p:nvSpPr>
        <p:spPr>
          <a:xfrm>
            <a:off x="617538" y="214313"/>
            <a:ext cx="2946300" cy="3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6000" lIns="7200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GuestBook3 분석</a:t>
            </a:r>
            <a:endParaRPr/>
          </a:p>
        </p:txBody>
      </p:sp>
      <p:sp>
        <p:nvSpPr>
          <p:cNvPr id="26" name="Google Shape;26;g27bef5991f0_0_0"/>
          <p:cNvSpPr txBox="1"/>
          <p:nvPr>
            <p:ph idx="1" type="body"/>
          </p:nvPr>
        </p:nvSpPr>
        <p:spPr>
          <a:xfrm>
            <a:off x="254000" y="214313"/>
            <a:ext cx="360300" cy="360300"/>
          </a:xfrm>
          <a:prstGeom prst="rect">
            <a:avLst/>
          </a:prstGeom>
          <a:solidFill>
            <a:srgbClr val="76923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27" name="Google Shape;27;g27bef5991f0_0_0"/>
          <p:cNvSpPr txBox="1"/>
          <p:nvPr>
            <p:ph idx="2" type="body"/>
          </p:nvPr>
        </p:nvSpPr>
        <p:spPr>
          <a:xfrm>
            <a:off x="287338" y="585788"/>
            <a:ext cx="7885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975" lvl="0" marL="1809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■"/>
            </a:pPr>
            <a:r>
              <a:rPr lang="en-US"/>
              <a:t>분석-리스트</a:t>
            </a:r>
            <a:endParaRPr/>
          </a:p>
        </p:txBody>
      </p:sp>
      <p:grpSp>
        <p:nvGrpSpPr>
          <p:cNvPr id="28" name="Google Shape;28;g27bef5991f0_0_0"/>
          <p:cNvGrpSpPr/>
          <p:nvPr/>
        </p:nvGrpSpPr>
        <p:grpSpPr>
          <a:xfrm>
            <a:off x="5508685" y="1276378"/>
            <a:ext cx="3506954" cy="2335235"/>
            <a:chOff x="1871700" y="3439443"/>
            <a:chExt cx="2444722" cy="2331272"/>
          </a:xfrm>
        </p:grpSpPr>
        <p:sp>
          <p:nvSpPr>
            <p:cNvPr id="29" name="Google Shape;29;g27bef5991f0_0_0"/>
            <p:cNvSpPr/>
            <p:nvPr/>
          </p:nvSpPr>
          <p:spPr>
            <a:xfrm>
              <a:off x="1974622" y="3640715"/>
              <a:ext cx="2341800" cy="213000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30;g27bef5991f0_0_0"/>
            <p:cNvSpPr txBox="1"/>
            <p:nvPr/>
          </p:nvSpPr>
          <p:spPr>
            <a:xfrm>
              <a:off x="1871700" y="3439443"/>
              <a:ext cx="1241700" cy="2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Tomcat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31;g27bef5991f0_0_0"/>
            <p:cNvSpPr/>
            <p:nvPr/>
          </p:nvSpPr>
          <p:spPr>
            <a:xfrm>
              <a:off x="2019995" y="3742144"/>
              <a:ext cx="2239800" cy="19620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2" name="Google Shape;32;g27bef5991f0_0_0"/>
          <p:cNvSpPr/>
          <p:nvPr/>
        </p:nvSpPr>
        <p:spPr>
          <a:xfrm>
            <a:off x="6446838" y="2139950"/>
            <a:ext cx="1149300" cy="798600"/>
          </a:xfrm>
          <a:prstGeom prst="roundRect">
            <a:avLst>
              <a:gd fmla="val 46257" name="adj"/>
            </a:avLst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addList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일때</a:t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33;g27bef5991f0_0_0"/>
          <p:cNvSpPr/>
          <p:nvPr/>
        </p:nvSpPr>
        <p:spPr>
          <a:xfrm>
            <a:off x="6014243" y="2149930"/>
            <a:ext cx="639900" cy="369900"/>
          </a:xfrm>
          <a:prstGeom prst="roundRect">
            <a:avLst>
              <a:gd fmla="val 48250" name="adj"/>
            </a:avLst>
          </a:prstGeom>
          <a:solidFill>
            <a:srgbClr val="F2DADA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g27bef5991f0_0_0"/>
          <p:cNvSpPr/>
          <p:nvPr/>
        </p:nvSpPr>
        <p:spPr>
          <a:xfrm>
            <a:off x="6009481" y="2556330"/>
            <a:ext cx="630300" cy="371400"/>
          </a:xfrm>
          <a:prstGeom prst="roundRect">
            <a:avLst>
              <a:gd fmla="val 48250" name="adj"/>
            </a:avLst>
          </a:prstGeom>
          <a:solidFill>
            <a:srgbClr val="C5D8F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response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g27bef5991f0_0_0"/>
          <p:cNvSpPr/>
          <p:nvPr/>
        </p:nvSpPr>
        <p:spPr>
          <a:xfrm>
            <a:off x="7939088" y="3976688"/>
            <a:ext cx="827100" cy="7557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g27bef5991f0_0_0"/>
          <p:cNvSpPr/>
          <p:nvPr/>
        </p:nvSpPr>
        <p:spPr>
          <a:xfrm>
            <a:off x="7656512" y="2103438"/>
            <a:ext cx="1251000" cy="803400"/>
          </a:xfrm>
          <a:prstGeom prst="roundRect">
            <a:avLst>
              <a:gd fmla="val 37648" name="adj"/>
            </a:avLst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guestSelect</a:t>
            </a: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" name="Google Shape;37;g27bef5991f0_0_0"/>
          <p:cNvCxnSpPr/>
          <p:nvPr/>
        </p:nvCxnSpPr>
        <p:spPr>
          <a:xfrm>
            <a:off x="8280400" y="2608263"/>
            <a:ext cx="0" cy="136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" name="Google Shape;38;g27bef5991f0_0_0"/>
          <p:cNvCxnSpPr/>
          <p:nvPr/>
        </p:nvCxnSpPr>
        <p:spPr>
          <a:xfrm rot="10800000">
            <a:off x="8351838" y="2592488"/>
            <a:ext cx="0" cy="138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" name="Google Shape;39;g27bef5991f0_0_0"/>
          <p:cNvSpPr txBox="1"/>
          <p:nvPr/>
        </p:nvSpPr>
        <p:spPr>
          <a:xfrm>
            <a:off x="7661583" y="1875669"/>
            <a:ext cx="129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Guest</a:t>
            </a: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Dao 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27bef5991f0_0_0"/>
          <p:cNvSpPr txBox="1"/>
          <p:nvPr/>
        </p:nvSpPr>
        <p:spPr>
          <a:xfrm>
            <a:off x="6742113" y="1447800"/>
            <a:ext cx="110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Guest</a:t>
            </a: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Book3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41;g27bef5991f0_0_0"/>
          <p:cNvSpPr txBox="1"/>
          <p:nvPr/>
        </p:nvSpPr>
        <p:spPr>
          <a:xfrm>
            <a:off x="6049169" y="1897856"/>
            <a:ext cx="18765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Controller(servlet)</a:t>
            </a:r>
            <a:b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" name="Google Shape;42;g27bef5991f0_0_0"/>
          <p:cNvCxnSpPr/>
          <p:nvPr/>
        </p:nvCxnSpPr>
        <p:spPr>
          <a:xfrm flipH="1" rot="10800000">
            <a:off x="7391400" y="2519955"/>
            <a:ext cx="409500" cy="780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3" name="Google Shape;43;g27bef5991f0_0_0"/>
          <p:cNvCxnSpPr>
            <a:stCxn id="44" idx="3"/>
            <a:endCxn id="33" idx="1"/>
          </p:cNvCxnSpPr>
          <p:nvPr/>
        </p:nvCxnSpPr>
        <p:spPr>
          <a:xfrm>
            <a:off x="5223508" y="2093800"/>
            <a:ext cx="790800" cy="241200"/>
          </a:xfrm>
          <a:prstGeom prst="bentConnector3">
            <a:avLst>
              <a:gd fmla="val 50002" name="adj1"/>
            </a:avLst>
          </a:prstGeom>
          <a:noFill/>
          <a:ln cap="flat" cmpd="sng" w="12700">
            <a:solidFill>
              <a:srgbClr val="C00000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45" name="Google Shape;45;g27bef5991f0_0_0"/>
          <p:cNvCxnSpPr>
            <a:stCxn id="34" idx="1"/>
            <a:endCxn id="46" idx="3"/>
          </p:cNvCxnSpPr>
          <p:nvPr/>
        </p:nvCxnSpPr>
        <p:spPr>
          <a:xfrm flipH="1">
            <a:off x="5242981" y="2742030"/>
            <a:ext cx="766500" cy="11421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0070C0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47" name="Google Shape;47;g27bef5991f0_0_0"/>
          <p:cNvCxnSpPr/>
          <p:nvPr/>
        </p:nvCxnSpPr>
        <p:spPr>
          <a:xfrm flipH="1" rot="10800000">
            <a:off x="1356275" y="4609375"/>
            <a:ext cx="3024300" cy="12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dash"/>
            <a:round/>
            <a:headEnd len="sm" w="sm" type="none"/>
            <a:tailEnd len="med" w="med" type="stealth"/>
          </a:ln>
        </p:spPr>
      </p:cxnSp>
      <p:grpSp>
        <p:nvGrpSpPr>
          <p:cNvPr id="48" name="Google Shape;48;g27bef5991f0_0_0"/>
          <p:cNvGrpSpPr/>
          <p:nvPr/>
        </p:nvGrpSpPr>
        <p:grpSpPr>
          <a:xfrm>
            <a:off x="3851825" y="1335512"/>
            <a:ext cx="1371683" cy="1217421"/>
            <a:chOff x="4496160" y="613461"/>
            <a:chExt cx="1371409" cy="1020984"/>
          </a:xfrm>
        </p:grpSpPr>
        <p:sp>
          <p:nvSpPr>
            <p:cNvPr id="44" name="Google Shape;44;g27bef5991f0_0_0"/>
            <p:cNvSpPr/>
            <p:nvPr/>
          </p:nvSpPr>
          <p:spPr>
            <a:xfrm>
              <a:off x="4569169" y="864345"/>
              <a:ext cx="1298400" cy="7701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Request header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Request body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(파라미터)</a:t>
              </a:r>
              <a:endParaRPr b="1" i="0" sz="1100" u="none" cap="none" strike="noStrike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action</a:t>
              </a:r>
              <a:endParaRPr b="1" i="0" sz="1100" u="none" cap="none" strike="noStrike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49;g27bef5991f0_0_0"/>
            <p:cNvSpPr/>
            <p:nvPr/>
          </p:nvSpPr>
          <p:spPr>
            <a:xfrm>
              <a:off x="4496160" y="613461"/>
              <a:ext cx="10572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Request(요청)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" name="Google Shape;50;g27bef5991f0_0_0"/>
          <p:cNvGrpSpPr/>
          <p:nvPr/>
        </p:nvGrpSpPr>
        <p:grpSpPr>
          <a:xfrm>
            <a:off x="3871300" y="3150072"/>
            <a:ext cx="1371686" cy="1217428"/>
            <a:chOff x="3959932" y="313587"/>
            <a:chExt cx="1371412" cy="1217428"/>
          </a:xfrm>
        </p:grpSpPr>
        <p:sp>
          <p:nvSpPr>
            <p:cNvPr id="46" name="Google Shape;46;g27bef5991f0_0_0"/>
            <p:cNvSpPr/>
            <p:nvPr/>
          </p:nvSpPr>
          <p:spPr>
            <a:xfrm>
              <a:off x="4032944" y="564415"/>
              <a:ext cx="1298400" cy="9666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Response</a:t>
              </a:r>
              <a:r>
                <a:rPr b="0" i="0" lang="en-US" sz="1100" u="none" cap="none" strike="noStrike">
                  <a:solidFill>
                    <a:srgbClr val="22222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header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Response</a:t>
              </a:r>
              <a:r>
                <a:rPr lang="en-US" sz="1100">
                  <a:solidFill>
                    <a:srgbClr val="22222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body</a:t>
              </a:r>
              <a:br>
                <a:rPr lang="en-US" sz="1100">
                  <a:solidFill>
                    <a:srgbClr val="22222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 sz="1100">
                  <a:solidFill>
                    <a:srgbClr val="22222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(html)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27bef5991f0_0_0"/>
            <p:cNvSpPr/>
            <p:nvPr/>
          </p:nvSpPr>
          <p:spPr>
            <a:xfrm>
              <a:off x="3959932" y="313587"/>
              <a:ext cx="12204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Response(응답)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" name="Google Shape;52;g27bef5991f0_0_0"/>
          <p:cNvSpPr/>
          <p:nvPr/>
        </p:nvSpPr>
        <p:spPr>
          <a:xfrm>
            <a:off x="3018771" y="1089223"/>
            <a:ext cx="191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action=</a:t>
            </a:r>
            <a:r>
              <a:rPr b="1" lang="en-US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27bef5991f0_0_0"/>
          <p:cNvSpPr/>
          <p:nvPr/>
        </p:nvSpPr>
        <p:spPr>
          <a:xfrm>
            <a:off x="287350" y="1095375"/>
            <a:ext cx="2817000" cy="295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http://localhost:8088/</a:t>
            </a: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Guest</a:t>
            </a: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Book3/</a:t>
            </a: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</a:t>
            </a: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BC?</a:t>
            </a:r>
            <a:endParaRPr b="1" i="0" sz="11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4" name="Google Shape;54;g27bef5991f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0" y="3125266"/>
            <a:ext cx="2817000" cy="18282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g27bef5991f0_0_0"/>
          <p:cNvCxnSpPr/>
          <p:nvPr/>
        </p:nvCxnSpPr>
        <p:spPr>
          <a:xfrm flipH="1" rot="10800000">
            <a:off x="2853525" y="2814775"/>
            <a:ext cx="2807400" cy="52110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56" name="Google Shape;56;g27bef5991f0_0_0"/>
          <p:cNvSpPr/>
          <p:nvPr/>
        </p:nvSpPr>
        <p:spPr>
          <a:xfrm>
            <a:off x="6414000" y="3155525"/>
            <a:ext cx="1332300" cy="41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addList</a:t>
            </a:r>
            <a:r>
              <a:rPr b="1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g27bef5991f0_0_0"/>
          <p:cNvCxnSpPr>
            <a:endCxn id="56" idx="0"/>
          </p:cNvCxnSpPr>
          <p:nvPr/>
        </p:nvCxnSpPr>
        <p:spPr>
          <a:xfrm>
            <a:off x="7080150" y="2882525"/>
            <a:ext cx="0" cy="2730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8" name="Google Shape;58;g27bef5991f0_0_0"/>
          <p:cNvSpPr/>
          <p:nvPr/>
        </p:nvSpPr>
        <p:spPr>
          <a:xfrm>
            <a:off x="6387008" y="2874547"/>
            <a:ext cx="6462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포워드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7bef5991f0_0_0"/>
          <p:cNvSpPr/>
          <p:nvPr/>
        </p:nvSpPr>
        <p:spPr>
          <a:xfrm>
            <a:off x="5918562" y="3019822"/>
            <a:ext cx="639900" cy="369900"/>
          </a:xfrm>
          <a:prstGeom prst="roundRect">
            <a:avLst>
              <a:gd fmla="val 48250" name="adj"/>
            </a:avLst>
          </a:prstGeom>
          <a:solidFill>
            <a:srgbClr val="F2DADA"/>
          </a:solidFill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g27bef5991f0_0_0"/>
          <p:cNvSpPr/>
          <p:nvPr/>
        </p:nvSpPr>
        <p:spPr>
          <a:xfrm>
            <a:off x="5913800" y="3426222"/>
            <a:ext cx="630300" cy="371400"/>
          </a:xfrm>
          <a:prstGeom prst="roundRect">
            <a:avLst>
              <a:gd fmla="val 48250" name="adj"/>
            </a:avLst>
          </a:prstGeom>
          <a:solidFill>
            <a:srgbClr val="C5D8F1"/>
          </a:solidFill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response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g27bef5991f0_0_0"/>
          <p:cNvSpPr/>
          <p:nvPr/>
        </p:nvSpPr>
        <p:spPr>
          <a:xfrm>
            <a:off x="131325" y="3163950"/>
            <a:ext cx="2672050" cy="1704950"/>
          </a:xfrm>
          <a:prstGeom prst="flowChartProcess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7bef5991f0_0_0"/>
          <p:cNvSpPr/>
          <p:nvPr/>
        </p:nvSpPr>
        <p:spPr>
          <a:xfrm>
            <a:off x="325450" y="4400550"/>
            <a:ext cx="3710100" cy="297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http://localhost:8088/</a:t>
            </a: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Guest</a:t>
            </a: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Book3/</a:t>
            </a: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</a:t>
            </a: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BC?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action=add</a:t>
            </a:r>
            <a:r>
              <a:rPr b="1" lang="en-US" sz="11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b="1" i="0" sz="1100" u="none" cap="none" strike="noStrike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0" y="1142216"/>
            <a:ext cx="2817000" cy="182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0" y="3125266"/>
            <a:ext cx="2817000" cy="182828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>
            <p:ph type="title"/>
          </p:nvPr>
        </p:nvSpPr>
        <p:spPr>
          <a:xfrm>
            <a:off x="617538" y="214313"/>
            <a:ext cx="2946400" cy="3603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6000" lIns="7200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GuestBook3 분석</a:t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254000" y="214313"/>
            <a:ext cx="360363" cy="360362"/>
          </a:xfrm>
          <a:prstGeom prst="rect">
            <a:avLst/>
          </a:prstGeom>
          <a:solidFill>
            <a:srgbClr val="76923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287338" y="585788"/>
            <a:ext cx="7885112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975" lvl="0" marL="1809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■"/>
            </a:pPr>
            <a:r>
              <a:rPr lang="en-US"/>
              <a:t>분석-</a:t>
            </a:r>
            <a:r>
              <a:rPr lang="en-US"/>
              <a:t>등록</a:t>
            </a:r>
            <a:endParaRPr/>
          </a:p>
        </p:txBody>
      </p:sp>
      <p:grpSp>
        <p:nvGrpSpPr>
          <p:cNvPr id="72" name="Google Shape;72;p16"/>
          <p:cNvGrpSpPr/>
          <p:nvPr/>
        </p:nvGrpSpPr>
        <p:grpSpPr>
          <a:xfrm>
            <a:off x="5508625" y="1276350"/>
            <a:ext cx="3506788" cy="2335213"/>
            <a:chOff x="1871700" y="3439443"/>
            <a:chExt cx="2444661" cy="2331269"/>
          </a:xfrm>
        </p:grpSpPr>
        <p:sp>
          <p:nvSpPr>
            <p:cNvPr id="73" name="Google Shape;73;p16"/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74;p16"/>
            <p:cNvSpPr txBox="1"/>
            <p:nvPr/>
          </p:nvSpPr>
          <p:spPr>
            <a:xfrm>
              <a:off x="1871700" y="3439443"/>
              <a:ext cx="1241697" cy="277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Tomcat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6" name="Google Shape;76;p16"/>
          <p:cNvSpPr/>
          <p:nvPr/>
        </p:nvSpPr>
        <p:spPr>
          <a:xfrm>
            <a:off x="6446838" y="2139950"/>
            <a:ext cx="1149350" cy="798513"/>
          </a:xfrm>
          <a:prstGeom prst="roundRect">
            <a:avLst>
              <a:gd fmla="val 46257" name="adj"/>
            </a:avLst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</a:t>
            </a:r>
            <a:r>
              <a:rPr b="1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일때</a:t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6014243" y="2149930"/>
            <a:ext cx="639763" cy="369887"/>
          </a:xfrm>
          <a:prstGeom prst="roundRect">
            <a:avLst>
              <a:gd fmla="val 48250" name="adj"/>
            </a:avLst>
          </a:prstGeom>
          <a:solidFill>
            <a:srgbClr val="F2DADA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6009481" y="2556330"/>
            <a:ext cx="630237" cy="371475"/>
          </a:xfrm>
          <a:prstGeom prst="roundRect">
            <a:avLst>
              <a:gd fmla="val 48250" name="adj"/>
            </a:avLst>
          </a:prstGeom>
          <a:solidFill>
            <a:srgbClr val="C5D8F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response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7939088" y="3976688"/>
            <a:ext cx="827087" cy="75565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7656512" y="2103438"/>
            <a:ext cx="1250952" cy="803275"/>
          </a:xfrm>
          <a:prstGeom prst="roundRect">
            <a:avLst>
              <a:gd fmla="val 37648" name="adj"/>
            </a:avLst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guestInsert</a:t>
            </a: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</a:t>
            </a: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8280400" y="2608263"/>
            <a:ext cx="0" cy="1368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" name="Google Shape;82;p16"/>
          <p:cNvCxnSpPr/>
          <p:nvPr/>
        </p:nvCxnSpPr>
        <p:spPr>
          <a:xfrm rot="10800000">
            <a:off x="8351838" y="2592388"/>
            <a:ext cx="0" cy="138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" name="Google Shape;83;p16"/>
          <p:cNvSpPr txBox="1"/>
          <p:nvPr/>
        </p:nvSpPr>
        <p:spPr>
          <a:xfrm>
            <a:off x="7661583" y="1875669"/>
            <a:ext cx="129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Guest</a:t>
            </a: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Dao 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742113" y="1447800"/>
            <a:ext cx="110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Guest</a:t>
            </a: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Book3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049169" y="1897856"/>
            <a:ext cx="18765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Controller(servlet)</a:t>
            </a:r>
            <a:b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" name="Google Shape;86;p16"/>
          <p:cNvCxnSpPr/>
          <p:nvPr/>
        </p:nvCxnSpPr>
        <p:spPr>
          <a:xfrm flipH="1" rot="10800000">
            <a:off x="7391400" y="2519817"/>
            <a:ext cx="409575" cy="7938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7" name="Google Shape;87;p16"/>
          <p:cNvCxnSpPr>
            <a:stCxn id="88" idx="3"/>
            <a:endCxn id="77" idx="1"/>
          </p:cNvCxnSpPr>
          <p:nvPr/>
        </p:nvCxnSpPr>
        <p:spPr>
          <a:xfrm>
            <a:off x="5427549" y="2150686"/>
            <a:ext cx="586800" cy="184200"/>
          </a:xfrm>
          <a:prstGeom prst="bentConnector3">
            <a:avLst>
              <a:gd fmla="val 49991" name="adj1"/>
            </a:avLst>
          </a:prstGeom>
          <a:noFill/>
          <a:ln cap="flat" cmpd="sng" w="12700">
            <a:solidFill>
              <a:srgbClr val="C00000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89" name="Google Shape;89;p16"/>
          <p:cNvCxnSpPr>
            <a:stCxn id="78" idx="1"/>
            <a:endCxn id="90" idx="3"/>
          </p:cNvCxnSpPr>
          <p:nvPr/>
        </p:nvCxnSpPr>
        <p:spPr>
          <a:xfrm flipH="1">
            <a:off x="5242981" y="2742068"/>
            <a:ext cx="766500" cy="11421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0070C0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91" name="Google Shape;91;p16"/>
          <p:cNvCxnSpPr/>
          <p:nvPr/>
        </p:nvCxnSpPr>
        <p:spPr>
          <a:xfrm flipH="1" rot="10800000">
            <a:off x="2832025" y="2705400"/>
            <a:ext cx="2808000" cy="1440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92" name="Google Shape;92;p16"/>
          <p:cNvGrpSpPr/>
          <p:nvPr/>
        </p:nvGrpSpPr>
        <p:grpSpPr>
          <a:xfrm>
            <a:off x="3871299" y="3150072"/>
            <a:ext cx="1371686" cy="1217428"/>
            <a:chOff x="3959932" y="313587"/>
            <a:chExt cx="1371412" cy="1217428"/>
          </a:xfrm>
        </p:grpSpPr>
        <p:sp>
          <p:nvSpPr>
            <p:cNvPr id="90" name="Google Shape;90;p16"/>
            <p:cNvSpPr/>
            <p:nvPr/>
          </p:nvSpPr>
          <p:spPr>
            <a:xfrm>
              <a:off x="4032944" y="564415"/>
              <a:ext cx="1298400" cy="9666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Response</a:t>
              </a:r>
              <a:r>
                <a:rPr b="0" i="0" lang="en-US" sz="1100" u="none" cap="none" strike="noStrike">
                  <a:solidFill>
                    <a:srgbClr val="22222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header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Response body</a:t>
              </a:r>
              <a:br>
                <a:rPr b="1" i="0" lang="en-US" sz="1100" u="none" cap="none" strike="noStrike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i="0" lang="en-US" sz="1100" u="none" cap="none" strike="noStrike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(리다이렉트코드) : </a:t>
              </a:r>
              <a:r>
                <a:rPr b="1" lang="en-US" sz="1100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addL</a:t>
              </a:r>
              <a:r>
                <a:rPr b="1" i="0" lang="en-US" sz="1100" u="none" cap="none" strike="noStrike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3959932" y="313587"/>
              <a:ext cx="1220528" cy="295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Response(응답)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4" name="Google Shape;94;p16"/>
          <p:cNvSpPr/>
          <p:nvPr/>
        </p:nvSpPr>
        <p:spPr>
          <a:xfrm>
            <a:off x="3018775" y="1089225"/>
            <a:ext cx="574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action=</a:t>
            </a:r>
            <a:r>
              <a:rPr b="1" lang="en-US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insert&amp;</a:t>
            </a:r>
            <a:r>
              <a:rPr b="1" lang="en-US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name=지호&amp;password=1234&amp;content=안녕하세요</a:t>
            </a:r>
            <a:endParaRPr b="0" i="0" sz="14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6"/>
          <p:cNvCxnSpPr/>
          <p:nvPr/>
        </p:nvCxnSpPr>
        <p:spPr>
          <a:xfrm flipH="1" rot="10800000">
            <a:off x="1356275" y="4609375"/>
            <a:ext cx="3024300" cy="12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dash"/>
            <a:round/>
            <a:headEnd len="sm" w="sm" type="none"/>
            <a:tailEnd len="med" w="med" type="stealth"/>
          </a:ln>
        </p:spPr>
      </p:cxn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56065" l="0" r="70640" t="30741"/>
          <a:stretch/>
        </p:blipFill>
        <p:spPr>
          <a:xfrm>
            <a:off x="212000" y="1570490"/>
            <a:ext cx="1916700" cy="5589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6"/>
          <p:cNvGrpSpPr/>
          <p:nvPr/>
        </p:nvGrpSpPr>
        <p:grpSpPr>
          <a:xfrm>
            <a:off x="3851824" y="1335512"/>
            <a:ext cx="1575725" cy="1331186"/>
            <a:chOff x="4496160" y="613461"/>
            <a:chExt cx="1575411" cy="1116392"/>
          </a:xfrm>
        </p:grpSpPr>
        <p:sp>
          <p:nvSpPr>
            <p:cNvPr id="88" name="Google Shape;88;p16"/>
            <p:cNvSpPr/>
            <p:nvPr/>
          </p:nvSpPr>
          <p:spPr>
            <a:xfrm>
              <a:off x="4569171" y="864353"/>
              <a:ext cx="1502400" cy="8655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Request header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Request body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(파라미터)</a:t>
              </a:r>
              <a:endParaRPr b="1" i="0" sz="1100" u="none" cap="none" strike="noStrike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action, </a:t>
              </a:r>
              <a:r>
                <a:rPr b="1" lang="en-US" sz="1100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name,</a:t>
              </a:r>
              <a:endParaRPr b="1" sz="110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100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password, content</a:t>
              </a:r>
              <a:endParaRPr b="1" sz="110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496160" y="613461"/>
              <a:ext cx="1057050" cy="295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Request(요청)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99" name="Google Shape;99;p16"/>
          <p:cNvCxnSpPr/>
          <p:nvPr/>
        </p:nvCxnSpPr>
        <p:spPr>
          <a:xfrm flipH="1" rot="10800000">
            <a:off x="2853525" y="2814775"/>
            <a:ext cx="2807400" cy="52110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00" name="Google Shape;100;p16"/>
          <p:cNvSpPr/>
          <p:nvPr/>
        </p:nvSpPr>
        <p:spPr>
          <a:xfrm>
            <a:off x="131325" y="1201775"/>
            <a:ext cx="2672050" cy="1704950"/>
          </a:xfrm>
          <a:prstGeom prst="flowChartProcess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287350" y="1095375"/>
            <a:ext cx="2817000" cy="295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http://localhost:8088/GuestBook3/GBC?</a:t>
            </a:r>
            <a:endParaRPr b="1" sz="11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 flipH="1" rot="10800000">
            <a:off x="797550" y="1327250"/>
            <a:ext cx="2406600" cy="61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" name="Google Shape;103;p16"/>
          <p:cNvSpPr/>
          <p:nvPr/>
        </p:nvSpPr>
        <p:spPr>
          <a:xfrm>
            <a:off x="131325" y="3163950"/>
            <a:ext cx="2672050" cy="1704950"/>
          </a:xfrm>
          <a:prstGeom prst="flowChartProcess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325450" y="4400550"/>
            <a:ext cx="3710100" cy="297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http://localhost:8088/</a:t>
            </a: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Guest</a:t>
            </a: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Book3/</a:t>
            </a: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</a:t>
            </a: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BC?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action=add</a:t>
            </a:r>
            <a:r>
              <a:rPr b="1" lang="en-US" sz="11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b="1" i="0" sz="1100" u="none" cap="none" strike="noStrike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g27bef5991f0_0_78"/>
          <p:cNvCxnSpPr/>
          <p:nvPr/>
        </p:nvCxnSpPr>
        <p:spPr>
          <a:xfrm flipH="1" rot="10800000">
            <a:off x="2939475" y="2814875"/>
            <a:ext cx="2721600" cy="73590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med" w="med" type="triangle"/>
            <a:tailEnd len="sm" w="sm" type="none"/>
          </a:ln>
        </p:spPr>
      </p:cxnSp>
      <p:pic>
        <p:nvPicPr>
          <p:cNvPr id="110" name="Google Shape;110;g27bef5991f0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0" y="1142216"/>
            <a:ext cx="2817000" cy="182828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7bef5991f0_0_78"/>
          <p:cNvSpPr txBox="1"/>
          <p:nvPr>
            <p:ph type="title"/>
          </p:nvPr>
        </p:nvSpPr>
        <p:spPr>
          <a:xfrm>
            <a:off x="617538" y="214313"/>
            <a:ext cx="2946300" cy="3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6000" lIns="7200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GuestBook3 분석</a:t>
            </a:r>
            <a:endParaRPr/>
          </a:p>
        </p:txBody>
      </p:sp>
      <p:sp>
        <p:nvSpPr>
          <p:cNvPr id="112" name="Google Shape;112;g27bef5991f0_0_78"/>
          <p:cNvSpPr txBox="1"/>
          <p:nvPr>
            <p:ph idx="1" type="body"/>
          </p:nvPr>
        </p:nvSpPr>
        <p:spPr>
          <a:xfrm>
            <a:off x="254000" y="214313"/>
            <a:ext cx="360300" cy="360300"/>
          </a:xfrm>
          <a:prstGeom prst="rect">
            <a:avLst/>
          </a:prstGeom>
          <a:solidFill>
            <a:srgbClr val="76923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13" name="Google Shape;113;g27bef5991f0_0_78"/>
          <p:cNvSpPr txBox="1"/>
          <p:nvPr>
            <p:ph idx="2" type="body"/>
          </p:nvPr>
        </p:nvSpPr>
        <p:spPr>
          <a:xfrm>
            <a:off x="287338" y="585788"/>
            <a:ext cx="7885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975" lvl="0" marL="1809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■"/>
            </a:pPr>
            <a:r>
              <a:rPr lang="en-US"/>
              <a:t>분석-</a:t>
            </a:r>
            <a:r>
              <a:rPr lang="en-US"/>
              <a:t>삭제폼</a:t>
            </a:r>
            <a:endParaRPr/>
          </a:p>
        </p:txBody>
      </p:sp>
      <p:grpSp>
        <p:nvGrpSpPr>
          <p:cNvPr id="114" name="Google Shape;114;g27bef5991f0_0_78"/>
          <p:cNvGrpSpPr/>
          <p:nvPr/>
        </p:nvGrpSpPr>
        <p:grpSpPr>
          <a:xfrm>
            <a:off x="5508685" y="1276378"/>
            <a:ext cx="3506954" cy="2335235"/>
            <a:chOff x="1871700" y="3439443"/>
            <a:chExt cx="2444722" cy="2331272"/>
          </a:xfrm>
        </p:grpSpPr>
        <p:sp>
          <p:nvSpPr>
            <p:cNvPr id="115" name="Google Shape;115;g27bef5991f0_0_78"/>
            <p:cNvSpPr/>
            <p:nvPr/>
          </p:nvSpPr>
          <p:spPr>
            <a:xfrm>
              <a:off x="1974622" y="3640715"/>
              <a:ext cx="2341800" cy="213000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g27bef5991f0_0_78"/>
            <p:cNvSpPr txBox="1"/>
            <p:nvPr/>
          </p:nvSpPr>
          <p:spPr>
            <a:xfrm>
              <a:off x="1871700" y="3439443"/>
              <a:ext cx="1241700" cy="2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Tomcat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g27bef5991f0_0_78"/>
            <p:cNvSpPr/>
            <p:nvPr/>
          </p:nvSpPr>
          <p:spPr>
            <a:xfrm>
              <a:off x="2019995" y="3742144"/>
              <a:ext cx="2239800" cy="19620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8" name="Google Shape;118;g27bef5991f0_0_78"/>
          <p:cNvSpPr/>
          <p:nvPr/>
        </p:nvSpPr>
        <p:spPr>
          <a:xfrm>
            <a:off x="6446838" y="2139950"/>
            <a:ext cx="1149300" cy="798600"/>
          </a:xfrm>
          <a:prstGeom prst="roundRect">
            <a:avLst>
              <a:gd fmla="val 46257" name="adj"/>
            </a:avLst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Form</a:t>
            </a:r>
            <a:r>
              <a:rPr b="1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일때</a:t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g27bef5991f0_0_78"/>
          <p:cNvSpPr/>
          <p:nvPr/>
        </p:nvSpPr>
        <p:spPr>
          <a:xfrm>
            <a:off x="6014243" y="2149930"/>
            <a:ext cx="639900" cy="369900"/>
          </a:xfrm>
          <a:prstGeom prst="roundRect">
            <a:avLst>
              <a:gd fmla="val 48250" name="adj"/>
            </a:avLst>
          </a:prstGeom>
          <a:solidFill>
            <a:srgbClr val="F2DADA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g27bef5991f0_0_78"/>
          <p:cNvSpPr/>
          <p:nvPr/>
        </p:nvSpPr>
        <p:spPr>
          <a:xfrm>
            <a:off x="6009481" y="2556330"/>
            <a:ext cx="630300" cy="371400"/>
          </a:xfrm>
          <a:prstGeom prst="roundRect">
            <a:avLst>
              <a:gd fmla="val 48250" name="adj"/>
            </a:avLst>
          </a:prstGeom>
          <a:solidFill>
            <a:srgbClr val="C5D8F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response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g27bef5991f0_0_78"/>
          <p:cNvSpPr txBox="1"/>
          <p:nvPr/>
        </p:nvSpPr>
        <p:spPr>
          <a:xfrm>
            <a:off x="6742113" y="1447800"/>
            <a:ext cx="110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Guest</a:t>
            </a: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Book3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g27bef5991f0_0_78"/>
          <p:cNvSpPr txBox="1"/>
          <p:nvPr/>
        </p:nvSpPr>
        <p:spPr>
          <a:xfrm>
            <a:off x="6049169" y="1897856"/>
            <a:ext cx="18765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Controller(servlet)</a:t>
            </a:r>
            <a:b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3" name="Google Shape;123;g27bef5991f0_0_78"/>
          <p:cNvCxnSpPr>
            <a:stCxn id="124" idx="3"/>
            <a:endCxn id="119" idx="1"/>
          </p:cNvCxnSpPr>
          <p:nvPr/>
        </p:nvCxnSpPr>
        <p:spPr>
          <a:xfrm>
            <a:off x="5427550" y="2150686"/>
            <a:ext cx="586800" cy="184200"/>
          </a:xfrm>
          <a:prstGeom prst="bentConnector3">
            <a:avLst>
              <a:gd fmla="val 49991" name="adj1"/>
            </a:avLst>
          </a:prstGeom>
          <a:noFill/>
          <a:ln cap="flat" cmpd="sng" w="12700">
            <a:solidFill>
              <a:srgbClr val="C00000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125" name="Google Shape;125;g27bef5991f0_0_78"/>
          <p:cNvCxnSpPr>
            <a:stCxn id="120" idx="1"/>
            <a:endCxn id="126" idx="3"/>
          </p:cNvCxnSpPr>
          <p:nvPr/>
        </p:nvCxnSpPr>
        <p:spPr>
          <a:xfrm flipH="1">
            <a:off x="5237281" y="2742030"/>
            <a:ext cx="772200" cy="12747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0070C0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127" name="Google Shape;127;g27bef5991f0_0_78"/>
          <p:cNvCxnSpPr/>
          <p:nvPr/>
        </p:nvCxnSpPr>
        <p:spPr>
          <a:xfrm flipH="1" rot="10800000">
            <a:off x="2832025" y="2705400"/>
            <a:ext cx="2808000" cy="1440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28" name="Google Shape;128;g27bef5991f0_0_78"/>
          <p:cNvGrpSpPr/>
          <p:nvPr/>
        </p:nvGrpSpPr>
        <p:grpSpPr>
          <a:xfrm>
            <a:off x="3865512" y="3282597"/>
            <a:ext cx="1371686" cy="1217428"/>
            <a:chOff x="3959932" y="313587"/>
            <a:chExt cx="1371412" cy="1217428"/>
          </a:xfrm>
        </p:grpSpPr>
        <p:sp>
          <p:nvSpPr>
            <p:cNvPr id="126" name="Google Shape;126;g27bef5991f0_0_78"/>
            <p:cNvSpPr/>
            <p:nvPr/>
          </p:nvSpPr>
          <p:spPr>
            <a:xfrm>
              <a:off x="4032944" y="564415"/>
              <a:ext cx="1298400" cy="9666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Response</a:t>
              </a:r>
              <a:r>
                <a:rPr b="0" i="0" lang="en-US" sz="1100" u="none" cap="none" strike="noStrike">
                  <a:solidFill>
                    <a:srgbClr val="22222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header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Response</a:t>
              </a:r>
              <a:r>
                <a:rPr lang="en-US" sz="1100">
                  <a:solidFill>
                    <a:srgbClr val="22222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body</a:t>
              </a:r>
              <a:br>
                <a:rPr lang="en-US" sz="1100">
                  <a:solidFill>
                    <a:srgbClr val="22222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 sz="1100">
                  <a:solidFill>
                    <a:srgbClr val="22222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(html)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27bef5991f0_0_78"/>
            <p:cNvSpPr/>
            <p:nvPr/>
          </p:nvSpPr>
          <p:spPr>
            <a:xfrm>
              <a:off x="3959932" y="313587"/>
              <a:ext cx="12204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Response(응답)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0" name="Google Shape;130;g27bef5991f0_0_78"/>
          <p:cNvSpPr/>
          <p:nvPr/>
        </p:nvSpPr>
        <p:spPr>
          <a:xfrm>
            <a:off x="3018775" y="1089225"/>
            <a:ext cx="574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action=</a:t>
            </a:r>
            <a:r>
              <a:rPr b="1" lang="en-US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deleteForm&amp;</a:t>
            </a:r>
            <a:r>
              <a:rPr b="1" lang="en-US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id=3</a:t>
            </a:r>
            <a:endParaRPr b="0" i="0" sz="14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g27bef5991f0_0_78"/>
          <p:cNvGrpSpPr/>
          <p:nvPr/>
        </p:nvGrpSpPr>
        <p:grpSpPr>
          <a:xfrm>
            <a:off x="3851825" y="1335512"/>
            <a:ext cx="1575726" cy="1331185"/>
            <a:chOff x="4496160" y="613461"/>
            <a:chExt cx="1575411" cy="1116392"/>
          </a:xfrm>
        </p:grpSpPr>
        <p:sp>
          <p:nvSpPr>
            <p:cNvPr id="124" name="Google Shape;124;g27bef5991f0_0_78"/>
            <p:cNvSpPr/>
            <p:nvPr/>
          </p:nvSpPr>
          <p:spPr>
            <a:xfrm>
              <a:off x="4569171" y="864353"/>
              <a:ext cx="1502400" cy="8655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Request header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Request body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(파라미터)</a:t>
              </a:r>
              <a:endParaRPr b="1" i="0" sz="1100" u="none" cap="none" strike="noStrike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action, </a:t>
              </a:r>
              <a:r>
                <a:rPr b="1" lang="en-US" sz="1100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</a:t>
              </a:r>
              <a:endParaRPr b="1" sz="110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132;g27bef5991f0_0_78"/>
            <p:cNvSpPr/>
            <p:nvPr/>
          </p:nvSpPr>
          <p:spPr>
            <a:xfrm>
              <a:off x="4496160" y="613461"/>
              <a:ext cx="10572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Request(요청)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3" name="Google Shape;133;g27bef5991f0_0_78"/>
          <p:cNvSpPr/>
          <p:nvPr/>
        </p:nvSpPr>
        <p:spPr>
          <a:xfrm>
            <a:off x="287350" y="1095375"/>
            <a:ext cx="2817000" cy="295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http://localhost:8088/GuestBook3/GBC?</a:t>
            </a:r>
            <a:endParaRPr b="1" sz="11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4" name="Google Shape;134;g27bef5991f0_0_78"/>
          <p:cNvPicPr preferRelativeResize="0"/>
          <p:nvPr/>
        </p:nvPicPr>
        <p:blipFill rotWithShape="1">
          <a:blip r:embed="rId3">
            <a:alphaModFix/>
          </a:blip>
          <a:srcRect b="35334" l="67235" r="2206" t="49520"/>
          <a:stretch/>
        </p:blipFill>
        <p:spPr>
          <a:xfrm>
            <a:off x="998950" y="1800675"/>
            <a:ext cx="1833075" cy="6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7bef5991f0_0_78"/>
          <p:cNvSpPr/>
          <p:nvPr/>
        </p:nvSpPr>
        <p:spPr>
          <a:xfrm>
            <a:off x="131325" y="1201775"/>
            <a:ext cx="2657725" cy="1704950"/>
          </a:xfrm>
          <a:prstGeom prst="flowChartProcess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7bef5991f0_0_78"/>
          <p:cNvSpPr/>
          <p:nvPr/>
        </p:nvSpPr>
        <p:spPr>
          <a:xfrm>
            <a:off x="287350" y="1095375"/>
            <a:ext cx="2817000" cy="295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http://localhost:8088/GuestBook3/GBC?</a:t>
            </a:r>
            <a:endParaRPr b="1" sz="11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7" name="Google Shape;137;g27bef5991f0_0_78"/>
          <p:cNvCxnSpPr/>
          <p:nvPr/>
        </p:nvCxnSpPr>
        <p:spPr>
          <a:xfrm flipH="1" rot="10800000">
            <a:off x="2001050" y="1430350"/>
            <a:ext cx="1296600" cy="53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g27bef5991f0_0_78"/>
          <p:cNvSpPr/>
          <p:nvPr/>
        </p:nvSpPr>
        <p:spPr>
          <a:xfrm>
            <a:off x="6414000" y="3155525"/>
            <a:ext cx="1332300" cy="41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deleteForm</a:t>
            </a:r>
            <a:r>
              <a:rPr b="1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7bef5991f0_0_78"/>
          <p:cNvSpPr/>
          <p:nvPr/>
        </p:nvSpPr>
        <p:spPr>
          <a:xfrm>
            <a:off x="6387008" y="2874547"/>
            <a:ext cx="6462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포워드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7bef5991f0_0_78"/>
          <p:cNvSpPr/>
          <p:nvPr/>
        </p:nvSpPr>
        <p:spPr>
          <a:xfrm>
            <a:off x="5918562" y="3019822"/>
            <a:ext cx="639900" cy="369900"/>
          </a:xfrm>
          <a:prstGeom prst="roundRect">
            <a:avLst>
              <a:gd fmla="val 48250" name="adj"/>
            </a:avLst>
          </a:prstGeom>
          <a:solidFill>
            <a:srgbClr val="F2DADA"/>
          </a:solidFill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g27bef5991f0_0_78"/>
          <p:cNvSpPr/>
          <p:nvPr/>
        </p:nvSpPr>
        <p:spPr>
          <a:xfrm>
            <a:off x="5913800" y="3426222"/>
            <a:ext cx="630300" cy="371400"/>
          </a:xfrm>
          <a:prstGeom prst="roundRect">
            <a:avLst>
              <a:gd fmla="val 48250" name="adj"/>
            </a:avLst>
          </a:prstGeom>
          <a:solidFill>
            <a:srgbClr val="C5D8F1"/>
          </a:solidFill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response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2" name="Google Shape;142;g27bef5991f0_0_78"/>
          <p:cNvCxnSpPr/>
          <p:nvPr/>
        </p:nvCxnSpPr>
        <p:spPr>
          <a:xfrm>
            <a:off x="7080150" y="2882525"/>
            <a:ext cx="0" cy="2730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43" name="Google Shape;143;g27bef5991f0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813" y="3538088"/>
            <a:ext cx="277177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7bef5991f0_0_78"/>
          <p:cNvSpPr/>
          <p:nvPr/>
        </p:nvSpPr>
        <p:spPr>
          <a:xfrm>
            <a:off x="131325" y="3529300"/>
            <a:ext cx="2769275" cy="1074550"/>
          </a:xfrm>
          <a:prstGeom prst="flowChartProcess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bef5991f0_0_130"/>
          <p:cNvSpPr txBox="1"/>
          <p:nvPr>
            <p:ph type="title"/>
          </p:nvPr>
        </p:nvSpPr>
        <p:spPr>
          <a:xfrm>
            <a:off x="617538" y="214313"/>
            <a:ext cx="2946300" cy="3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6000" lIns="7200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GuestBook3 분석</a:t>
            </a:r>
            <a:endParaRPr/>
          </a:p>
        </p:txBody>
      </p:sp>
      <p:sp>
        <p:nvSpPr>
          <p:cNvPr id="150" name="Google Shape;150;g27bef5991f0_0_130"/>
          <p:cNvSpPr txBox="1"/>
          <p:nvPr>
            <p:ph idx="1" type="body"/>
          </p:nvPr>
        </p:nvSpPr>
        <p:spPr>
          <a:xfrm>
            <a:off x="254000" y="214313"/>
            <a:ext cx="360300" cy="360300"/>
          </a:xfrm>
          <a:prstGeom prst="rect">
            <a:avLst/>
          </a:prstGeom>
          <a:solidFill>
            <a:srgbClr val="76923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51" name="Google Shape;151;g27bef5991f0_0_130"/>
          <p:cNvSpPr txBox="1"/>
          <p:nvPr>
            <p:ph idx="2" type="body"/>
          </p:nvPr>
        </p:nvSpPr>
        <p:spPr>
          <a:xfrm>
            <a:off x="287338" y="585788"/>
            <a:ext cx="7885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975" lvl="0" marL="1809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■"/>
            </a:pPr>
            <a:r>
              <a:rPr lang="en-US"/>
              <a:t>분석-삭제</a:t>
            </a:r>
            <a:endParaRPr/>
          </a:p>
        </p:txBody>
      </p:sp>
      <p:grpSp>
        <p:nvGrpSpPr>
          <p:cNvPr id="152" name="Google Shape;152;g27bef5991f0_0_130"/>
          <p:cNvGrpSpPr/>
          <p:nvPr/>
        </p:nvGrpSpPr>
        <p:grpSpPr>
          <a:xfrm>
            <a:off x="5508685" y="1276378"/>
            <a:ext cx="3506954" cy="2335235"/>
            <a:chOff x="1871700" y="3439443"/>
            <a:chExt cx="2444722" cy="2331272"/>
          </a:xfrm>
        </p:grpSpPr>
        <p:sp>
          <p:nvSpPr>
            <p:cNvPr id="153" name="Google Shape;153;g27bef5991f0_0_130"/>
            <p:cNvSpPr/>
            <p:nvPr/>
          </p:nvSpPr>
          <p:spPr>
            <a:xfrm>
              <a:off x="1974622" y="3640715"/>
              <a:ext cx="2341800" cy="213000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g27bef5991f0_0_130"/>
            <p:cNvSpPr txBox="1"/>
            <p:nvPr/>
          </p:nvSpPr>
          <p:spPr>
            <a:xfrm>
              <a:off x="1871700" y="3439443"/>
              <a:ext cx="1241700" cy="2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Tomcat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g27bef5991f0_0_130"/>
            <p:cNvSpPr/>
            <p:nvPr/>
          </p:nvSpPr>
          <p:spPr>
            <a:xfrm>
              <a:off x="2019995" y="3742144"/>
              <a:ext cx="2239800" cy="1962000"/>
            </a:xfrm>
            <a:prstGeom prst="rect">
              <a:avLst/>
            </a:prstGeom>
            <a:solidFill>
              <a:srgbClr val="BFBFBF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6" name="Google Shape;156;g27bef5991f0_0_130"/>
          <p:cNvSpPr/>
          <p:nvPr/>
        </p:nvSpPr>
        <p:spPr>
          <a:xfrm>
            <a:off x="6446838" y="2139950"/>
            <a:ext cx="1149300" cy="798600"/>
          </a:xfrm>
          <a:prstGeom prst="roundRect">
            <a:avLst>
              <a:gd fmla="val 46257" name="adj"/>
            </a:avLst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</a:t>
            </a:r>
            <a:r>
              <a:rPr b="1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일때</a:t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27bef5991f0_0_130"/>
          <p:cNvSpPr/>
          <p:nvPr/>
        </p:nvSpPr>
        <p:spPr>
          <a:xfrm>
            <a:off x="6014243" y="2149930"/>
            <a:ext cx="639900" cy="369900"/>
          </a:xfrm>
          <a:prstGeom prst="roundRect">
            <a:avLst>
              <a:gd fmla="val 48250" name="adj"/>
            </a:avLst>
          </a:prstGeom>
          <a:solidFill>
            <a:srgbClr val="F2DADA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27bef5991f0_0_130"/>
          <p:cNvSpPr/>
          <p:nvPr/>
        </p:nvSpPr>
        <p:spPr>
          <a:xfrm>
            <a:off x="6009481" y="2556330"/>
            <a:ext cx="630300" cy="371400"/>
          </a:xfrm>
          <a:prstGeom prst="roundRect">
            <a:avLst>
              <a:gd fmla="val 48250" name="adj"/>
            </a:avLst>
          </a:prstGeom>
          <a:solidFill>
            <a:srgbClr val="C5D8F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response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27bef5991f0_0_130"/>
          <p:cNvSpPr/>
          <p:nvPr/>
        </p:nvSpPr>
        <p:spPr>
          <a:xfrm>
            <a:off x="7939088" y="3976688"/>
            <a:ext cx="827100" cy="7557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g27bef5991f0_0_130"/>
          <p:cNvSpPr/>
          <p:nvPr/>
        </p:nvSpPr>
        <p:spPr>
          <a:xfrm>
            <a:off x="7656512" y="2103438"/>
            <a:ext cx="1251000" cy="803400"/>
          </a:xfrm>
          <a:prstGeom prst="roundRect">
            <a:avLst>
              <a:gd fmla="val 37648" name="adj"/>
            </a:avLst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guestDelete</a:t>
            </a: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1" name="Google Shape;161;g27bef5991f0_0_130"/>
          <p:cNvCxnSpPr/>
          <p:nvPr/>
        </p:nvCxnSpPr>
        <p:spPr>
          <a:xfrm>
            <a:off x="8280400" y="2608263"/>
            <a:ext cx="0" cy="136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" name="Google Shape;162;g27bef5991f0_0_130"/>
          <p:cNvCxnSpPr/>
          <p:nvPr/>
        </p:nvCxnSpPr>
        <p:spPr>
          <a:xfrm rot="10800000">
            <a:off x="8351838" y="2592488"/>
            <a:ext cx="0" cy="138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3" name="Google Shape;163;g27bef5991f0_0_130"/>
          <p:cNvSpPr txBox="1"/>
          <p:nvPr/>
        </p:nvSpPr>
        <p:spPr>
          <a:xfrm>
            <a:off x="7661583" y="1875669"/>
            <a:ext cx="129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Guest</a:t>
            </a: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Dao 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7bef5991f0_0_130"/>
          <p:cNvSpPr txBox="1"/>
          <p:nvPr/>
        </p:nvSpPr>
        <p:spPr>
          <a:xfrm>
            <a:off x="6742113" y="1447800"/>
            <a:ext cx="110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Guest</a:t>
            </a: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Book3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g27bef5991f0_0_130"/>
          <p:cNvSpPr txBox="1"/>
          <p:nvPr/>
        </p:nvSpPr>
        <p:spPr>
          <a:xfrm>
            <a:off x="6049169" y="1897856"/>
            <a:ext cx="18765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Controller(servlet)</a:t>
            </a:r>
            <a:b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6" name="Google Shape;166;g27bef5991f0_0_130"/>
          <p:cNvCxnSpPr/>
          <p:nvPr/>
        </p:nvCxnSpPr>
        <p:spPr>
          <a:xfrm flipH="1" rot="10800000">
            <a:off x="7391400" y="2519955"/>
            <a:ext cx="409500" cy="780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7" name="Google Shape;167;g27bef5991f0_0_130"/>
          <p:cNvCxnSpPr>
            <a:stCxn id="168" idx="3"/>
            <a:endCxn id="157" idx="1"/>
          </p:cNvCxnSpPr>
          <p:nvPr/>
        </p:nvCxnSpPr>
        <p:spPr>
          <a:xfrm>
            <a:off x="5561194" y="2150680"/>
            <a:ext cx="453000" cy="184200"/>
          </a:xfrm>
          <a:prstGeom prst="bentConnector3">
            <a:avLst>
              <a:gd fmla="val 50005" name="adj1"/>
            </a:avLst>
          </a:prstGeom>
          <a:noFill/>
          <a:ln cap="flat" cmpd="sng" w="12700">
            <a:solidFill>
              <a:srgbClr val="C00000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169" name="Google Shape;169;g27bef5991f0_0_130"/>
          <p:cNvCxnSpPr/>
          <p:nvPr/>
        </p:nvCxnSpPr>
        <p:spPr>
          <a:xfrm flipH="1" rot="10800000">
            <a:off x="2832025" y="2705400"/>
            <a:ext cx="2808000" cy="1440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0" name="Google Shape;170;g27bef5991f0_0_130"/>
          <p:cNvSpPr/>
          <p:nvPr/>
        </p:nvSpPr>
        <p:spPr>
          <a:xfrm>
            <a:off x="3018775" y="1089225"/>
            <a:ext cx="574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action=</a:t>
            </a:r>
            <a:r>
              <a:rPr b="1" lang="en-US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delete&amp;</a:t>
            </a:r>
            <a:r>
              <a:rPr b="1" lang="en-US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id=3&amp;password=1234</a:t>
            </a:r>
            <a:endParaRPr b="0" i="0" sz="14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g27bef5991f0_0_130"/>
          <p:cNvGrpSpPr/>
          <p:nvPr/>
        </p:nvGrpSpPr>
        <p:grpSpPr>
          <a:xfrm>
            <a:off x="3851716" y="1335506"/>
            <a:ext cx="1709478" cy="1331185"/>
            <a:chOff x="4496160" y="613461"/>
            <a:chExt cx="1575411" cy="1116392"/>
          </a:xfrm>
        </p:grpSpPr>
        <p:sp>
          <p:nvSpPr>
            <p:cNvPr id="168" name="Google Shape;168;g27bef5991f0_0_130"/>
            <p:cNvSpPr/>
            <p:nvPr/>
          </p:nvSpPr>
          <p:spPr>
            <a:xfrm>
              <a:off x="4569171" y="864353"/>
              <a:ext cx="1502400" cy="8655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Request header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Request body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(파라미터)</a:t>
              </a:r>
              <a:endParaRPr b="1" i="0" sz="1100" u="none" cap="none" strike="noStrike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action, </a:t>
              </a:r>
              <a:r>
                <a:rPr b="1" lang="en-US" sz="1100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id, password</a:t>
              </a:r>
              <a:endParaRPr b="1" sz="110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172;g27bef5991f0_0_130"/>
            <p:cNvSpPr/>
            <p:nvPr/>
          </p:nvSpPr>
          <p:spPr>
            <a:xfrm>
              <a:off x="4496160" y="613461"/>
              <a:ext cx="10572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Request(요청)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3" name="Google Shape;173;g27bef5991f0_0_130"/>
          <p:cNvSpPr/>
          <p:nvPr/>
        </p:nvSpPr>
        <p:spPr>
          <a:xfrm>
            <a:off x="287350" y="1095375"/>
            <a:ext cx="2817000" cy="295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http://localhost:8088/GuestBook3/GBC?</a:t>
            </a:r>
            <a:endParaRPr b="1" sz="11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27bef5991f0_0_130"/>
          <p:cNvSpPr/>
          <p:nvPr/>
        </p:nvSpPr>
        <p:spPr>
          <a:xfrm>
            <a:off x="287350" y="1095375"/>
            <a:ext cx="2817000" cy="295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http://localhost:8088/GuestBook3/GBC?</a:t>
            </a:r>
            <a:endParaRPr b="1" sz="11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5" name="Google Shape;175;g27bef5991f0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63" y="1519488"/>
            <a:ext cx="277177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7bef5991f0_0_130"/>
          <p:cNvSpPr/>
          <p:nvPr/>
        </p:nvSpPr>
        <p:spPr>
          <a:xfrm>
            <a:off x="131325" y="1510863"/>
            <a:ext cx="2769275" cy="1074550"/>
          </a:xfrm>
          <a:prstGeom prst="flowChartProcess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g27bef5991f0_0_130"/>
          <p:cNvCxnSpPr/>
          <p:nvPr/>
        </p:nvCxnSpPr>
        <p:spPr>
          <a:xfrm flipH="1" rot="10800000">
            <a:off x="2574150" y="1430375"/>
            <a:ext cx="723600" cy="22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78" name="Google Shape;178;g27bef5991f0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00" y="3125266"/>
            <a:ext cx="2817000" cy="18282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g27bef5991f0_0_130"/>
          <p:cNvGrpSpPr/>
          <p:nvPr/>
        </p:nvGrpSpPr>
        <p:grpSpPr>
          <a:xfrm>
            <a:off x="3871300" y="3150072"/>
            <a:ext cx="1371686" cy="1217428"/>
            <a:chOff x="3959932" y="313587"/>
            <a:chExt cx="1371412" cy="1217428"/>
          </a:xfrm>
        </p:grpSpPr>
        <p:sp>
          <p:nvSpPr>
            <p:cNvPr id="180" name="Google Shape;180;g27bef5991f0_0_130"/>
            <p:cNvSpPr/>
            <p:nvPr/>
          </p:nvSpPr>
          <p:spPr>
            <a:xfrm>
              <a:off x="4032944" y="564415"/>
              <a:ext cx="1298400" cy="9666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Response</a:t>
              </a:r>
              <a:r>
                <a:rPr b="0" i="0" lang="en-US" sz="1100" u="none" cap="none" strike="noStrike">
                  <a:solidFill>
                    <a:srgbClr val="22222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header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Response body</a:t>
              </a:r>
              <a:br>
                <a:rPr b="1" i="0" lang="en-US" sz="1100" u="none" cap="none" strike="noStrike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i="0" lang="en-US" sz="1100" u="none" cap="none" strike="noStrike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(리다이렉트코드) : </a:t>
              </a:r>
              <a:r>
                <a:rPr b="1" lang="en-US" sz="1100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addL</a:t>
              </a:r>
              <a:r>
                <a:rPr b="1" i="0" lang="en-US" sz="1100" u="none" cap="none" strike="noStrike">
                  <a:solidFill>
                    <a:srgbClr val="E36C0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27bef5991f0_0_130"/>
            <p:cNvSpPr/>
            <p:nvPr/>
          </p:nvSpPr>
          <p:spPr>
            <a:xfrm>
              <a:off x="3959932" y="313587"/>
              <a:ext cx="12204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Response(응답)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82" name="Google Shape;182;g27bef5991f0_0_130"/>
          <p:cNvCxnSpPr/>
          <p:nvPr/>
        </p:nvCxnSpPr>
        <p:spPr>
          <a:xfrm flipH="1" rot="10800000">
            <a:off x="1356275" y="4609375"/>
            <a:ext cx="3024300" cy="12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183" name="Google Shape;183;g27bef5991f0_0_130"/>
          <p:cNvCxnSpPr/>
          <p:nvPr/>
        </p:nvCxnSpPr>
        <p:spPr>
          <a:xfrm flipH="1" rot="10800000">
            <a:off x="2853525" y="2814775"/>
            <a:ext cx="2807400" cy="52110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84" name="Google Shape;184;g27bef5991f0_0_130"/>
          <p:cNvSpPr/>
          <p:nvPr/>
        </p:nvSpPr>
        <p:spPr>
          <a:xfrm>
            <a:off x="131325" y="3163950"/>
            <a:ext cx="2672050" cy="1704950"/>
          </a:xfrm>
          <a:prstGeom prst="flowChartProcess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7bef5991f0_0_130"/>
          <p:cNvSpPr/>
          <p:nvPr/>
        </p:nvSpPr>
        <p:spPr>
          <a:xfrm>
            <a:off x="325450" y="4400550"/>
            <a:ext cx="3710100" cy="297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http://localhost:8088/</a:t>
            </a: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Guest</a:t>
            </a: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Book3/</a:t>
            </a: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</a:t>
            </a: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BC?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action=add</a:t>
            </a:r>
            <a:r>
              <a:rPr b="1" lang="en-US" sz="110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b="1" i="0" lang="en-US" sz="1100" u="none" cap="none" strike="noStrike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ist</a:t>
            </a:r>
            <a:endParaRPr b="1" i="0" sz="1100" u="none" cap="none" strike="noStrike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6" name="Google Shape;186;g27bef5991f0_0_130"/>
          <p:cNvCxnSpPr/>
          <p:nvPr/>
        </p:nvCxnSpPr>
        <p:spPr>
          <a:xfrm flipH="1">
            <a:off x="5242981" y="2742068"/>
            <a:ext cx="766500" cy="11421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0070C0"/>
            </a:solidFill>
            <a:prstDash val="dash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2017-02-15T05:41:07Z</dcterms:created>
  <dc:creator>remys</dc:creator>
</cp:coreProperties>
</file>