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65" r:id="rId4"/>
    <p:sldId id="266" r:id="rId5"/>
    <p:sldId id="268" r:id="rId6"/>
    <p:sldId id="270" r:id="rId7"/>
    <p:sldId id="256" r:id="rId8"/>
    <p:sldId id="257" r:id="rId9"/>
    <p:sldId id="259" r:id="rId10"/>
    <p:sldId id="272" r:id="rId11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B438E-216F-4B44-A0E4-556E8B68702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49C086-EAF7-4401-89E3-E3FD0EA3ED08}">
      <dgm:prSet phldrT="[텍스트]"/>
      <dgm:spPr/>
      <dgm:t>
        <a:bodyPr/>
        <a:lstStyle/>
        <a:p>
          <a:pPr latinLnBrk="1"/>
          <a:r>
            <a:rPr lang="ko-KR" altLang="en-US" dirty="0"/>
            <a:t>지도 학습</a:t>
          </a:r>
        </a:p>
      </dgm:t>
    </dgm:pt>
    <dgm:pt modelId="{8E507F30-4466-4C6A-B391-41D68C9C7C4A}" type="parTrans" cxnId="{CE5F0159-61CB-4E2C-B54C-63D2AEAE9C38}">
      <dgm:prSet/>
      <dgm:spPr/>
      <dgm:t>
        <a:bodyPr/>
        <a:lstStyle/>
        <a:p>
          <a:pPr latinLnBrk="1"/>
          <a:endParaRPr lang="ko-KR" altLang="en-US"/>
        </a:p>
      </dgm:t>
    </dgm:pt>
    <dgm:pt modelId="{05EEA641-01CE-4672-B230-DDBE216492C2}" type="sibTrans" cxnId="{CE5F0159-61CB-4E2C-B54C-63D2AEAE9C38}">
      <dgm:prSet/>
      <dgm:spPr/>
      <dgm:t>
        <a:bodyPr/>
        <a:lstStyle/>
        <a:p>
          <a:pPr latinLnBrk="1"/>
          <a:endParaRPr lang="ko-KR" altLang="en-US"/>
        </a:p>
      </dgm:t>
    </dgm:pt>
    <dgm:pt modelId="{D21941B1-5C5F-4AF1-9390-3582CC65FB0B}">
      <dgm:prSet phldrT="[텍스트]"/>
      <dgm:spPr/>
      <dgm:t>
        <a:bodyPr/>
        <a:lstStyle/>
        <a:p>
          <a:pPr latinLnBrk="1"/>
          <a:r>
            <a:rPr lang="en-US" altLang="ko-KR" dirty="0"/>
            <a:t>SVM</a:t>
          </a:r>
          <a:endParaRPr lang="ko-KR" altLang="en-US" dirty="0"/>
        </a:p>
      </dgm:t>
    </dgm:pt>
    <dgm:pt modelId="{E3B534BE-C28A-4679-BEF1-18073B00A4AF}" type="parTrans" cxnId="{708161BE-13E9-4C2C-9DE4-122AE46BCA6B}">
      <dgm:prSet/>
      <dgm:spPr/>
      <dgm:t>
        <a:bodyPr/>
        <a:lstStyle/>
        <a:p>
          <a:pPr latinLnBrk="1"/>
          <a:endParaRPr lang="ko-KR" altLang="en-US"/>
        </a:p>
      </dgm:t>
    </dgm:pt>
    <dgm:pt modelId="{F4B55872-9E72-4D44-A95E-AAA1EA1A23FA}" type="sibTrans" cxnId="{708161BE-13E9-4C2C-9DE4-122AE46BCA6B}">
      <dgm:prSet/>
      <dgm:spPr/>
      <dgm:t>
        <a:bodyPr/>
        <a:lstStyle/>
        <a:p>
          <a:pPr latinLnBrk="1"/>
          <a:endParaRPr lang="ko-KR" altLang="en-US"/>
        </a:p>
      </dgm:t>
    </dgm:pt>
    <dgm:pt modelId="{C6F20972-DFD8-44CD-AFFC-C3C3F09E6136}">
      <dgm:prSet phldrT="[텍스트]"/>
      <dgm:spPr/>
      <dgm:t>
        <a:bodyPr/>
        <a:lstStyle/>
        <a:p>
          <a:pPr latinLnBrk="1"/>
          <a:r>
            <a:rPr lang="en-US" altLang="ko-KR" dirty="0"/>
            <a:t>CNN</a:t>
          </a:r>
          <a:endParaRPr lang="ko-KR" altLang="en-US" dirty="0"/>
        </a:p>
      </dgm:t>
    </dgm:pt>
    <dgm:pt modelId="{DE48B5A0-6AB2-49A4-9DB0-A8EA0DA24BE8}" type="parTrans" cxnId="{F6F62D30-02BE-4A81-A2F3-7AB2BFB1934F}">
      <dgm:prSet/>
      <dgm:spPr/>
      <dgm:t>
        <a:bodyPr/>
        <a:lstStyle/>
        <a:p>
          <a:pPr latinLnBrk="1"/>
          <a:endParaRPr lang="ko-KR" altLang="en-US"/>
        </a:p>
      </dgm:t>
    </dgm:pt>
    <dgm:pt modelId="{3D55C7CC-CC08-42F9-8956-37FC7BCB219B}" type="sibTrans" cxnId="{F6F62D30-02BE-4A81-A2F3-7AB2BFB1934F}">
      <dgm:prSet/>
      <dgm:spPr/>
      <dgm:t>
        <a:bodyPr/>
        <a:lstStyle/>
        <a:p>
          <a:pPr latinLnBrk="1"/>
          <a:endParaRPr lang="ko-KR" altLang="en-US"/>
        </a:p>
      </dgm:t>
    </dgm:pt>
    <dgm:pt modelId="{D8731359-A769-420F-A534-18B72CC740E7}">
      <dgm:prSet phldrT="[텍스트]"/>
      <dgm:spPr/>
      <dgm:t>
        <a:bodyPr/>
        <a:lstStyle/>
        <a:p>
          <a:pPr latinLnBrk="1"/>
          <a:r>
            <a:rPr lang="ko-KR" altLang="en-US" dirty="0"/>
            <a:t>비지도학습</a:t>
          </a:r>
        </a:p>
      </dgm:t>
    </dgm:pt>
    <dgm:pt modelId="{030ACA27-BE75-4BAF-89B1-9F83AF9B2FE5}" type="parTrans" cxnId="{E08CCD1C-65E9-4B3A-B07F-3B65EE8FFA4F}">
      <dgm:prSet/>
      <dgm:spPr/>
      <dgm:t>
        <a:bodyPr/>
        <a:lstStyle/>
        <a:p>
          <a:pPr latinLnBrk="1"/>
          <a:endParaRPr lang="ko-KR" altLang="en-US"/>
        </a:p>
      </dgm:t>
    </dgm:pt>
    <dgm:pt modelId="{720F94BF-94FB-49DE-B517-C732DB8DDCA9}" type="sibTrans" cxnId="{E08CCD1C-65E9-4B3A-B07F-3B65EE8FFA4F}">
      <dgm:prSet/>
      <dgm:spPr/>
      <dgm:t>
        <a:bodyPr/>
        <a:lstStyle/>
        <a:p>
          <a:pPr latinLnBrk="1"/>
          <a:endParaRPr lang="ko-KR" altLang="en-US"/>
        </a:p>
      </dgm:t>
    </dgm:pt>
    <dgm:pt modelId="{542C52EA-666B-4F46-99F3-9BA5B86D26E8}">
      <dgm:prSet phldrT="[텍스트]"/>
      <dgm:spPr/>
      <dgm:t>
        <a:bodyPr/>
        <a:lstStyle/>
        <a:p>
          <a:pPr latinLnBrk="1"/>
          <a:r>
            <a:rPr lang="en-US" altLang="ko-KR" dirty="0"/>
            <a:t>Clustering</a:t>
          </a:r>
          <a:endParaRPr lang="ko-KR" altLang="en-US" dirty="0"/>
        </a:p>
      </dgm:t>
    </dgm:pt>
    <dgm:pt modelId="{7AAD51AF-6E5F-47C7-86EB-C50AD89D3BCD}" type="parTrans" cxnId="{1000FBB8-7478-4C71-806F-3779479D4A61}">
      <dgm:prSet/>
      <dgm:spPr/>
      <dgm:t>
        <a:bodyPr/>
        <a:lstStyle/>
        <a:p>
          <a:pPr latinLnBrk="1"/>
          <a:endParaRPr lang="ko-KR" altLang="en-US"/>
        </a:p>
      </dgm:t>
    </dgm:pt>
    <dgm:pt modelId="{BC8800B0-76C1-4D03-A785-2ECE53D5644D}" type="sibTrans" cxnId="{1000FBB8-7478-4C71-806F-3779479D4A61}">
      <dgm:prSet/>
      <dgm:spPr/>
      <dgm:t>
        <a:bodyPr/>
        <a:lstStyle/>
        <a:p>
          <a:pPr latinLnBrk="1"/>
          <a:endParaRPr lang="ko-KR" altLang="en-US"/>
        </a:p>
      </dgm:t>
    </dgm:pt>
    <dgm:pt modelId="{93E9D254-7732-4911-999D-76948B59D04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A7D3607-EDA1-46EE-8411-32C39BCB6876}" type="parTrans" cxnId="{B8D183DF-9C0A-41C0-B027-A1D763E67B48}">
      <dgm:prSet/>
      <dgm:spPr/>
      <dgm:t>
        <a:bodyPr/>
        <a:lstStyle/>
        <a:p>
          <a:pPr latinLnBrk="1"/>
          <a:endParaRPr lang="ko-KR" altLang="en-US"/>
        </a:p>
      </dgm:t>
    </dgm:pt>
    <dgm:pt modelId="{2EC79186-0073-46EA-9710-22D7723CADA5}" type="sibTrans" cxnId="{B8D183DF-9C0A-41C0-B027-A1D763E67B48}">
      <dgm:prSet/>
      <dgm:spPr/>
      <dgm:t>
        <a:bodyPr/>
        <a:lstStyle/>
        <a:p>
          <a:pPr latinLnBrk="1"/>
          <a:endParaRPr lang="ko-KR" altLang="en-US"/>
        </a:p>
      </dgm:t>
    </dgm:pt>
    <dgm:pt modelId="{BDE63B24-D9A5-46C4-A741-49F58CE5B9B3}" type="pres">
      <dgm:prSet presAssocID="{A21B438E-216F-4B44-A0E4-556E8B68702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E2A41D-C61C-4AD0-AB98-C1DBC999E4F9}" type="pres">
      <dgm:prSet presAssocID="{D649C086-EAF7-4401-89E3-E3FD0EA3ED08}" presName="root" presStyleCnt="0"/>
      <dgm:spPr/>
    </dgm:pt>
    <dgm:pt modelId="{2261CB39-FAE1-41E0-A993-798FBEC64E6C}" type="pres">
      <dgm:prSet presAssocID="{D649C086-EAF7-4401-89E3-E3FD0EA3ED08}" presName="rootComposite" presStyleCnt="0"/>
      <dgm:spPr/>
    </dgm:pt>
    <dgm:pt modelId="{3F128821-9C63-4573-A200-9092AF005EDF}" type="pres">
      <dgm:prSet presAssocID="{D649C086-EAF7-4401-89E3-E3FD0EA3ED08}" presName="rootText" presStyleLbl="node1" presStyleIdx="0" presStyleCnt="2"/>
      <dgm:spPr/>
    </dgm:pt>
    <dgm:pt modelId="{9734F004-7711-4DD4-A0C9-CA1648BCDD2C}" type="pres">
      <dgm:prSet presAssocID="{D649C086-EAF7-4401-89E3-E3FD0EA3ED08}" presName="rootConnector" presStyleLbl="node1" presStyleIdx="0" presStyleCnt="2"/>
      <dgm:spPr/>
    </dgm:pt>
    <dgm:pt modelId="{A35D4683-5882-4782-9038-DE267DECB532}" type="pres">
      <dgm:prSet presAssocID="{D649C086-EAF7-4401-89E3-E3FD0EA3ED08}" presName="childShape" presStyleCnt="0"/>
      <dgm:spPr/>
    </dgm:pt>
    <dgm:pt modelId="{1DB8BE9A-6FAE-4FB2-A242-B1AB91622F65}" type="pres">
      <dgm:prSet presAssocID="{E3B534BE-C28A-4679-BEF1-18073B00A4AF}" presName="Name13" presStyleLbl="parChTrans1D2" presStyleIdx="0" presStyleCnt="4"/>
      <dgm:spPr/>
    </dgm:pt>
    <dgm:pt modelId="{CB67017B-042E-4E88-ABC9-E0DE0F7AFC5B}" type="pres">
      <dgm:prSet presAssocID="{D21941B1-5C5F-4AF1-9390-3582CC65FB0B}" presName="childText" presStyleLbl="bgAcc1" presStyleIdx="0" presStyleCnt="4">
        <dgm:presLayoutVars>
          <dgm:bulletEnabled val="1"/>
        </dgm:presLayoutVars>
      </dgm:prSet>
      <dgm:spPr/>
    </dgm:pt>
    <dgm:pt modelId="{1F10A617-4D49-4371-B8AC-98F3C367B70F}" type="pres">
      <dgm:prSet presAssocID="{DE48B5A0-6AB2-49A4-9DB0-A8EA0DA24BE8}" presName="Name13" presStyleLbl="parChTrans1D2" presStyleIdx="1" presStyleCnt="4"/>
      <dgm:spPr/>
    </dgm:pt>
    <dgm:pt modelId="{92526C07-3093-43F0-A7B0-5CCCE3A9E661}" type="pres">
      <dgm:prSet presAssocID="{C6F20972-DFD8-44CD-AFFC-C3C3F09E6136}" presName="childText" presStyleLbl="bgAcc1" presStyleIdx="1" presStyleCnt="4">
        <dgm:presLayoutVars>
          <dgm:bulletEnabled val="1"/>
        </dgm:presLayoutVars>
      </dgm:prSet>
      <dgm:spPr/>
    </dgm:pt>
    <dgm:pt modelId="{23D3FC4F-A71E-4EC6-BFAC-0457FB2CB77F}" type="pres">
      <dgm:prSet presAssocID="{D8731359-A769-420F-A534-18B72CC740E7}" presName="root" presStyleCnt="0"/>
      <dgm:spPr/>
    </dgm:pt>
    <dgm:pt modelId="{557B98A4-1662-45DE-A56E-854ECBD74D89}" type="pres">
      <dgm:prSet presAssocID="{D8731359-A769-420F-A534-18B72CC740E7}" presName="rootComposite" presStyleCnt="0"/>
      <dgm:spPr/>
    </dgm:pt>
    <dgm:pt modelId="{00AB600D-37C9-4DCB-AC26-0DC70E6682D3}" type="pres">
      <dgm:prSet presAssocID="{D8731359-A769-420F-A534-18B72CC740E7}" presName="rootText" presStyleLbl="node1" presStyleIdx="1" presStyleCnt="2"/>
      <dgm:spPr/>
    </dgm:pt>
    <dgm:pt modelId="{24E0AC23-1A07-4EDD-981A-090B79AD294B}" type="pres">
      <dgm:prSet presAssocID="{D8731359-A769-420F-A534-18B72CC740E7}" presName="rootConnector" presStyleLbl="node1" presStyleIdx="1" presStyleCnt="2"/>
      <dgm:spPr/>
    </dgm:pt>
    <dgm:pt modelId="{5F10F921-39D9-466E-A497-B2934F7A6638}" type="pres">
      <dgm:prSet presAssocID="{D8731359-A769-420F-A534-18B72CC740E7}" presName="childShape" presStyleCnt="0"/>
      <dgm:spPr/>
    </dgm:pt>
    <dgm:pt modelId="{F7E6BC7B-6B4B-4BF2-BF09-6A64435EEFD1}" type="pres">
      <dgm:prSet presAssocID="{7AAD51AF-6E5F-47C7-86EB-C50AD89D3BCD}" presName="Name13" presStyleLbl="parChTrans1D2" presStyleIdx="2" presStyleCnt="4"/>
      <dgm:spPr/>
    </dgm:pt>
    <dgm:pt modelId="{BF2F6E7A-9AF5-44F8-89F2-7A70FBD09BDF}" type="pres">
      <dgm:prSet presAssocID="{542C52EA-666B-4F46-99F3-9BA5B86D26E8}" presName="childText" presStyleLbl="bgAcc1" presStyleIdx="2" presStyleCnt="4">
        <dgm:presLayoutVars>
          <dgm:bulletEnabled val="1"/>
        </dgm:presLayoutVars>
      </dgm:prSet>
      <dgm:spPr/>
    </dgm:pt>
    <dgm:pt modelId="{BE1BEA23-DAD1-49B5-AF23-95C726705489}" type="pres">
      <dgm:prSet presAssocID="{CA7D3607-EDA1-46EE-8411-32C39BCB6876}" presName="Name13" presStyleLbl="parChTrans1D2" presStyleIdx="3" presStyleCnt="4"/>
      <dgm:spPr/>
    </dgm:pt>
    <dgm:pt modelId="{47D4F91A-DB82-4AF2-A383-616150215781}" type="pres">
      <dgm:prSet presAssocID="{93E9D254-7732-4911-999D-76948B59D04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39581D07-2A86-4340-9FFF-D462636A2B8C}" type="presOf" srcId="{542C52EA-666B-4F46-99F3-9BA5B86D26E8}" destId="{BF2F6E7A-9AF5-44F8-89F2-7A70FBD09BDF}" srcOrd="0" destOrd="0" presId="urn:microsoft.com/office/officeart/2005/8/layout/hierarchy3"/>
    <dgm:cxn modelId="{BD7BB90D-AD86-46EA-A2E3-CC88B0A6F49B}" type="presOf" srcId="{93E9D254-7732-4911-999D-76948B59D04D}" destId="{47D4F91A-DB82-4AF2-A383-616150215781}" srcOrd="0" destOrd="0" presId="urn:microsoft.com/office/officeart/2005/8/layout/hierarchy3"/>
    <dgm:cxn modelId="{5AADB71B-D8C3-47EB-A48E-611C6F276C9A}" type="presOf" srcId="{7AAD51AF-6E5F-47C7-86EB-C50AD89D3BCD}" destId="{F7E6BC7B-6B4B-4BF2-BF09-6A64435EEFD1}" srcOrd="0" destOrd="0" presId="urn:microsoft.com/office/officeart/2005/8/layout/hierarchy3"/>
    <dgm:cxn modelId="{E08CCD1C-65E9-4B3A-B07F-3B65EE8FFA4F}" srcId="{A21B438E-216F-4B44-A0E4-556E8B687029}" destId="{D8731359-A769-420F-A534-18B72CC740E7}" srcOrd="1" destOrd="0" parTransId="{030ACA27-BE75-4BAF-89B1-9F83AF9B2FE5}" sibTransId="{720F94BF-94FB-49DE-B517-C732DB8DDCA9}"/>
    <dgm:cxn modelId="{F6F62D30-02BE-4A81-A2F3-7AB2BFB1934F}" srcId="{D649C086-EAF7-4401-89E3-E3FD0EA3ED08}" destId="{C6F20972-DFD8-44CD-AFFC-C3C3F09E6136}" srcOrd="1" destOrd="0" parTransId="{DE48B5A0-6AB2-49A4-9DB0-A8EA0DA24BE8}" sibTransId="{3D55C7CC-CC08-42F9-8956-37FC7BCB219B}"/>
    <dgm:cxn modelId="{4AA6D038-E3E4-4BC3-BBF7-D3A0DF912899}" type="presOf" srcId="{DE48B5A0-6AB2-49A4-9DB0-A8EA0DA24BE8}" destId="{1F10A617-4D49-4371-B8AC-98F3C367B70F}" srcOrd="0" destOrd="0" presId="urn:microsoft.com/office/officeart/2005/8/layout/hierarchy3"/>
    <dgm:cxn modelId="{EF031A3C-0E07-4673-BCBF-DADC9E1DD82F}" type="presOf" srcId="{E3B534BE-C28A-4679-BEF1-18073B00A4AF}" destId="{1DB8BE9A-6FAE-4FB2-A242-B1AB91622F65}" srcOrd="0" destOrd="0" presId="urn:microsoft.com/office/officeart/2005/8/layout/hierarchy3"/>
    <dgm:cxn modelId="{73F3114F-E7A4-4473-9762-986D5C65CA90}" type="presOf" srcId="{D8731359-A769-420F-A534-18B72CC740E7}" destId="{00AB600D-37C9-4DCB-AC26-0DC70E6682D3}" srcOrd="0" destOrd="0" presId="urn:microsoft.com/office/officeart/2005/8/layout/hierarchy3"/>
    <dgm:cxn modelId="{CE5F0159-61CB-4E2C-B54C-63D2AEAE9C38}" srcId="{A21B438E-216F-4B44-A0E4-556E8B687029}" destId="{D649C086-EAF7-4401-89E3-E3FD0EA3ED08}" srcOrd="0" destOrd="0" parTransId="{8E507F30-4466-4C6A-B391-41D68C9C7C4A}" sibTransId="{05EEA641-01CE-4672-B230-DDBE216492C2}"/>
    <dgm:cxn modelId="{B4B7427C-A636-4C4D-B8C2-FBC4E2980E80}" type="presOf" srcId="{A21B438E-216F-4B44-A0E4-556E8B687029}" destId="{BDE63B24-D9A5-46C4-A741-49F58CE5B9B3}" srcOrd="0" destOrd="0" presId="urn:microsoft.com/office/officeart/2005/8/layout/hierarchy3"/>
    <dgm:cxn modelId="{FCF1659D-D5B7-48AF-A831-580365A63CE2}" type="presOf" srcId="{D8731359-A769-420F-A534-18B72CC740E7}" destId="{24E0AC23-1A07-4EDD-981A-090B79AD294B}" srcOrd="1" destOrd="0" presId="urn:microsoft.com/office/officeart/2005/8/layout/hierarchy3"/>
    <dgm:cxn modelId="{24C62EA5-8FB4-47CB-9400-E29298FCA932}" type="presOf" srcId="{CA7D3607-EDA1-46EE-8411-32C39BCB6876}" destId="{BE1BEA23-DAD1-49B5-AF23-95C726705489}" srcOrd="0" destOrd="0" presId="urn:microsoft.com/office/officeart/2005/8/layout/hierarchy3"/>
    <dgm:cxn modelId="{C7C76EB4-1EFF-4153-BD69-6E9EBA5E4DA3}" type="presOf" srcId="{D649C086-EAF7-4401-89E3-E3FD0EA3ED08}" destId="{9734F004-7711-4DD4-A0C9-CA1648BCDD2C}" srcOrd="1" destOrd="0" presId="urn:microsoft.com/office/officeart/2005/8/layout/hierarchy3"/>
    <dgm:cxn modelId="{1000FBB8-7478-4C71-806F-3779479D4A61}" srcId="{D8731359-A769-420F-A534-18B72CC740E7}" destId="{542C52EA-666B-4F46-99F3-9BA5B86D26E8}" srcOrd="0" destOrd="0" parTransId="{7AAD51AF-6E5F-47C7-86EB-C50AD89D3BCD}" sibTransId="{BC8800B0-76C1-4D03-A785-2ECE53D5644D}"/>
    <dgm:cxn modelId="{708161BE-13E9-4C2C-9DE4-122AE46BCA6B}" srcId="{D649C086-EAF7-4401-89E3-E3FD0EA3ED08}" destId="{D21941B1-5C5F-4AF1-9390-3582CC65FB0B}" srcOrd="0" destOrd="0" parTransId="{E3B534BE-C28A-4679-BEF1-18073B00A4AF}" sibTransId="{F4B55872-9E72-4D44-A95E-AAA1EA1A23FA}"/>
    <dgm:cxn modelId="{4CAA93CC-CD29-410B-A311-7811C2563273}" type="presOf" srcId="{C6F20972-DFD8-44CD-AFFC-C3C3F09E6136}" destId="{92526C07-3093-43F0-A7B0-5CCCE3A9E661}" srcOrd="0" destOrd="0" presId="urn:microsoft.com/office/officeart/2005/8/layout/hierarchy3"/>
    <dgm:cxn modelId="{B8D183DF-9C0A-41C0-B027-A1D763E67B48}" srcId="{D8731359-A769-420F-A534-18B72CC740E7}" destId="{93E9D254-7732-4911-999D-76948B59D04D}" srcOrd="1" destOrd="0" parTransId="{CA7D3607-EDA1-46EE-8411-32C39BCB6876}" sibTransId="{2EC79186-0073-46EA-9710-22D7723CADA5}"/>
    <dgm:cxn modelId="{340897F9-6488-4459-8EBF-3A1A03A018A2}" type="presOf" srcId="{D21941B1-5C5F-4AF1-9390-3582CC65FB0B}" destId="{CB67017B-042E-4E88-ABC9-E0DE0F7AFC5B}" srcOrd="0" destOrd="0" presId="urn:microsoft.com/office/officeart/2005/8/layout/hierarchy3"/>
    <dgm:cxn modelId="{72968FFB-74CC-4493-9C43-A05F23B07AAB}" type="presOf" srcId="{D649C086-EAF7-4401-89E3-E3FD0EA3ED08}" destId="{3F128821-9C63-4573-A200-9092AF005EDF}" srcOrd="0" destOrd="0" presId="urn:microsoft.com/office/officeart/2005/8/layout/hierarchy3"/>
    <dgm:cxn modelId="{8102C9D7-B8C5-4DF9-A7CF-D5E0A691F029}" type="presParOf" srcId="{BDE63B24-D9A5-46C4-A741-49F58CE5B9B3}" destId="{B3E2A41D-C61C-4AD0-AB98-C1DBC999E4F9}" srcOrd="0" destOrd="0" presId="urn:microsoft.com/office/officeart/2005/8/layout/hierarchy3"/>
    <dgm:cxn modelId="{43E07A04-3B23-4373-B4D2-B9C3C3D16BB2}" type="presParOf" srcId="{B3E2A41D-C61C-4AD0-AB98-C1DBC999E4F9}" destId="{2261CB39-FAE1-41E0-A993-798FBEC64E6C}" srcOrd="0" destOrd="0" presId="urn:microsoft.com/office/officeart/2005/8/layout/hierarchy3"/>
    <dgm:cxn modelId="{F0E50FFA-B132-4689-A17E-886D7C7003DD}" type="presParOf" srcId="{2261CB39-FAE1-41E0-A993-798FBEC64E6C}" destId="{3F128821-9C63-4573-A200-9092AF005EDF}" srcOrd="0" destOrd="0" presId="urn:microsoft.com/office/officeart/2005/8/layout/hierarchy3"/>
    <dgm:cxn modelId="{0CE9ED63-DFFD-429D-8EB3-D8DEDACDFC4E}" type="presParOf" srcId="{2261CB39-FAE1-41E0-A993-798FBEC64E6C}" destId="{9734F004-7711-4DD4-A0C9-CA1648BCDD2C}" srcOrd="1" destOrd="0" presId="urn:microsoft.com/office/officeart/2005/8/layout/hierarchy3"/>
    <dgm:cxn modelId="{C7A72980-DFF8-4579-93C0-46ADED8B1023}" type="presParOf" srcId="{B3E2A41D-C61C-4AD0-AB98-C1DBC999E4F9}" destId="{A35D4683-5882-4782-9038-DE267DECB532}" srcOrd="1" destOrd="0" presId="urn:microsoft.com/office/officeart/2005/8/layout/hierarchy3"/>
    <dgm:cxn modelId="{37A81B07-62AB-4A21-8806-77A393501AF6}" type="presParOf" srcId="{A35D4683-5882-4782-9038-DE267DECB532}" destId="{1DB8BE9A-6FAE-4FB2-A242-B1AB91622F65}" srcOrd="0" destOrd="0" presId="urn:microsoft.com/office/officeart/2005/8/layout/hierarchy3"/>
    <dgm:cxn modelId="{CC2089B9-E6E5-4C78-B87A-53B343D6DF51}" type="presParOf" srcId="{A35D4683-5882-4782-9038-DE267DECB532}" destId="{CB67017B-042E-4E88-ABC9-E0DE0F7AFC5B}" srcOrd="1" destOrd="0" presId="urn:microsoft.com/office/officeart/2005/8/layout/hierarchy3"/>
    <dgm:cxn modelId="{81EDD27D-8A65-4EF2-AACC-7E3E8B77B862}" type="presParOf" srcId="{A35D4683-5882-4782-9038-DE267DECB532}" destId="{1F10A617-4D49-4371-B8AC-98F3C367B70F}" srcOrd="2" destOrd="0" presId="urn:microsoft.com/office/officeart/2005/8/layout/hierarchy3"/>
    <dgm:cxn modelId="{E31C09E4-5E7A-4CB2-AAF3-7610B9E02B50}" type="presParOf" srcId="{A35D4683-5882-4782-9038-DE267DECB532}" destId="{92526C07-3093-43F0-A7B0-5CCCE3A9E661}" srcOrd="3" destOrd="0" presId="urn:microsoft.com/office/officeart/2005/8/layout/hierarchy3"/>
    <dgm:cxn modelId="{E5E502C4-2655-411B-96A3-FF252FEF59A2}" type="presParOf" srcId="{BDE63B24-D9A5-46C4-A741-49F58CE5B9B3}" destId="{23D3FC4F-A71E-4EC6-BFAC-0457FB2CB77F}" srcOrd="1" destOrd="0" presId="urn:microsoft.com/office/officeart/2005/8/layout/hierarchy3"/>
    <dgm:cxn modelId="{D3ABBA65-95D9-4B52-BDFC-3D7494B4CCAE}" type="presParOf" srcId="{23D3FC4F-A71E-4EC6-BFAC-0457FB2CB77F}" destId="{557B98A4-1662-45DE-A56E-854ECBD74D89}" srcOrd="0" destOrd="0" presId="urn:microsoft.com/office/officeart/2005/8/layout/hierarchy3"/>
    <dgm:cxn modelId="{EC3B5070-C7FA-4F1F-87C2-D19341A32258}" type="presParOf" srcId="{557B98A4-1662-45DE-A56E-854ECBD74D89}" destId="{00AB600D-37C9-4DCB-AC26-0DC70E6682D3}" srcOrd="0" destOrd="0" presId="urn:microsoft.com/office/officeart/2005/8/layout/hierarchy3"/>
    <dgm:cxn modelId="{71B5F119-2D1F-4086-8461-19E090DBADEC}" type="presParOf" srcId="{557B98A4-1662-45DE-A56E-854ECBD74D89}" destId="{24E0AC23-1A07-4EDD-981A-090B79AD294B}" srcOrd="1" destOrd="0" presId="urn:microsoft.com/office/officeart/2005/8/layout/hierarchy3"/>
    <dgm:cxn modelId="{3B0AFB44-7EC6-4807-9926-D4CDA195A847}" type="presParOf" srcId="{23D3FC4F-A71E-4EC6-BFAC-0457FB2CB77F}" destId="{5F10F921-39D9-466E-A497-B2934F7A6638}" srcOrd="1" destOrd="0" presId="urn:microsoft.com/office/officeart/2005/8/layout/hierarchy3"/>
    <dgm:cxn modelId="{A39DC74C-63E4-45C7-9FD6-2D664E15A7A6}" type="presParOf" srcId="{5F10F921-39D9-466E-A497-B2934F7A6638}" destId="{F7E6BC7B-6B4B-4BF2-BF09-6A64435EEFD1}" srcOrd="0" destOrd="0" presId="urn:microsoft.com/office/officeart/2005/8/layout/hierarchy3"/>
    <dgm:cxn modelId="{AAAB6A3D-294C-4508-BB39-A67E4FA0BA85}" type="presParOf" srcId="{5F10F921-39D9-466E-A497-B2934F7A6638}" destId="{BF2F6E7A-9AF5-44F8-89F2-7A70FBD09BDF}" srcOrd="1" destOrd="0" presId="urn:microsoft.com/office/officeart/2005/8/layout/hierarchy3"/>
    <dgm:cxn modelId="{BE92ADB6-C40C-4700-95EB-CE546FFB593F}" type="presParOf" srcId="{5F10F921-39D9-466E-A497-B2934F7A6638}" destId="{BE1BEA23-DAD1-49B5-AF23-95C726705489}" srcOrd="2" destOrd="0" presId="urn:microsoft.com/office/officeart/2005/8/layout/hierarchy3"/>
    <dgm:cxn modelId="{A6CFF854-93D8-4F2C-8923-01A4767C5BBD}" type="presParOf" srcId="{5F10F921-39D9-466E-A497-B2934F7A6638}" destId="{47D4F91A-DB82-4AF2-A383-6161502157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28821-9C63-4573-A200-9092AF005EDF}">
      <dsp:nvSpPr>
        <dsp:cNvPr id="0" name=""/>
        <dsp:cNvSpPr/>
      </dsp:nvSpPr>
      <dsp:spPr>
        <a:xfrm>
          <a:off x="581421" y="661"/>
          <a:ext cx="3095624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지도 학습</a:t>
          </a:r>
        </a:p>
      </dsp:txBody>
      <dsp:txXfrm>
        <a:off x="626755" y="45995"/>
        <a:ext cx="3004956" cy="1457144"/>
      </dsp:txXfrm>
    </dsp:sp>
    <dsp:sp modelId="{1DB8BE9A-6FAE-4FB2-A242-B1AB91622F65}">
      <dsp:nvSpPr>
        <dsp:cNvPr id="0" name=""/>
        <dsp:cNvSpPr/>
      </dsp:nvSpPr>
      <dsp:spPr>
        <a:xfrm>
          <a:off x="890984" y="1548474"/>
          <a:ext cx="309562" cy="116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859"/>
              </a:lnTo>
              <a:lnTo>
                <a:pt x="309562" y="11608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7017B-042E-4E88-ABC9-E0DE0F7AFC5B}">
      <dsp:nvSpPr>
        <dsp:cNvPr id="0" name=""/>
        <dsp:cNvSpPr/>
      </dsp:nvSpPr>
      <dsp:spPr>
        <a:xfrm>
          <a:off x="1200546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SVM</a:t>
          </a:r>
          <a:endParaRPr lang="ko-KR" altLang="en-US" sz="3800" kern="1200" dirty="0"/>
        </a:p>
      </dsp:txBody>
      <dsp:txXfrm>
        <a:off x="1245880" y="1980761"/>
        <a:ext cx="2385831" cy="1457144"/>
      </dsp:txXfrm>
    </dsp:sp>
    <dsp:sp modelId="{1F10A617-4D49-4371-B8AC-98F3C367B70F}">
      <dsp:nvSpPr>
        <dsp:cNvPr id="0" name=""/>
        <dsp:cNvSpPr/>
      </dsp:nvSpPr>
      <dsp:spPr>
        <a:xfrm>
          <a:off x="890984" y="1548474"/>
          <a:ext cx="309562" cy="309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24"/>
              </a:lnTo>
              <a:lnTo>
                <a:pt x="309562" y="309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26C07-3093-43F0-A7B0-5CCCE3A9E661}">
      <dsp:nvSpPr>
        <dsp:cNvPr id="0" name=""/>
        <dsp:cNvSpPr/>
      </dsp:nvSpPr>
      <dsp:spPr>
        <a:xfrm>
          <a:off x="1200546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CNN</a:t>
          </a:r>
          <a:endParaRPr lang="ko-KR" altLang="en-US" sz="3800" kern="1200" dirty="0"/>
        </a:p>
      </dsp:txBody>
      <dsp:txXfrm>
        <a:off x="1245880" y="3915526"/>
        <a:ext cx="2385831" cy="1457144"/>
      </dsp:txXfrm>
    </dsp:sp>
    <dsp:sp modelId="{00AB600D-37C9-4DCB-AC26-0DC70E6682D3}">
      <dsp:nvSpPr>
        <dsp:cNvPr id="0" name=""/>
        <dsp:cNvSpPr/>
      </dsp:nvSpPr>
      <dsp:spPr>
        <a:xfrm>
          <a:off x="4450953" y="661"/>
          <a:ext cx="3095624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비지도학습</a:t>
          </a:r>
        </a:p>
      </dsp:txBody>
      <dsp:txXfrm>
        <a:off x="4496287" y="45995"/>
        <a:ext cx="3004956" cy="1457144"/>
      </dsp:txXfrm>
    </dsp:sp>
    <dsp:sp modelId="{F7E6BC7B-6B4B-4BF2-BF09-6A64435EEFD1}">
      <dsp:nvSpPr>
        <dsp:cNvPr id="0" name=""/>
        <dsp:cNvSpPr/>
      </dsp:nvSpPr>
      <dsp:spPr>
        <a:xfrm>
          <a:off x="4760515" y="1548474"/>
          <a:ext cx="309562" cy="116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859"/>
              </a:lnTo>
              <a:lnTo>
                <a:pt x="309562" y="11608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F6E7A-9AF5-44F8-89F2-7A70FBD09BDF}">
      <dsp:nvSpPr>
        <dsp:cNvPr id="0" name=""/>
        <dsp:cNvSpPr/>
      </dsp:nvSpPr>
      <dsp:spPr>
        <a:xfrm>
          <a:off x="5070078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Clustering</a:t>
          </a:r>
          <a:endParaRPr lang="ko-KR" altLang="en-US" sz="3800" kern="1200" dirty="0"/>
        </a:p>
      </dsp:txBody>
      <dsp:txXfrm>
        <a:off x="5115412" y="1980761"/>
        <a:ext cx="2385831" cy="1457144"/>
      </dsp:txXfrm>
    </dsp:sp>
    <dsp:sp modelId="{BE1BEA23-DAD1-49B5-AF23-95C726705489}">
      <dsp:nvSpPr>
        <dsp:cNvPr id="0" name=""/>
        <dsp:cNvSpPr/>
      </dsp:nvSpPr>
      <dsp:spPr>
        <a:xfrm>
          <a:off x="4760515" y="1548474"/>
          <a:ext cx="309562" cy="309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24"/>
              </a:lnTo>
              <a:lnTo>
                <a:pt x="309562" y="309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F91A-DB82-4AF2-A383-616150215781}">
      <dsp:nvSpPr>
        <dsp:cNvPr id="0" name=""/>
        <dsp:cNvSpPr/>
      </dsp:nvSpPr>
      <dsp:spPr>
        <a:xfrm>
          <a:off x="5070078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/>
        </a:p>
      </dsp:txBody>
      <dsp:txXfrm>
        <a:off x="5115412" y="3915526"/>
        <a:ext cx="2385831" cy="1457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2781F-0A59-4CF2-95CF-D74B4D2A3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15444-F24C-4596-8F9D-6B7F59D8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31521-89C9-4059-A8E2-0AC76D8A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0969-234C-4C91-9520-E5E2F887E4A6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C30EA-7326-4EE0-96B5-E08644D7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21DC5-6E41-4D86-8A0A-C024E27A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1F555-3ECC-4AAB-9F4F-05F5D60063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32BF1-160A-44FE-804B-A119789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FEED4-13A5-485B-9FCC-63522CDD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EEBB-B414-4FD4-B98F-51E99075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C333E-5EAA-4976-B732-A277AB77E46D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E9870-BE59-4300-A5CE-5B8200B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BAB81-3BEB-43FE-92B4-A81C748B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544D-B421-439F-B265-4C5334F5A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98C31-FBDD-4BA2-BFAD-EC5FD700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9C479-2D62-4F20-829A-FE260849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BF703-E90C-4796-88DE-38245712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9DE0-B3A8-4D86-956A-F3DECD7CD5D5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C9736-79F6-4D85-9A8F-2EC01FF9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57FB0-6009-4F72-A0F0-CB7EE9E4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18B0-F964-4982-B5EE-F8D80A87CD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AFD1-5633-4806-A422-E9CC580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879C5-5F3D-4A6D-862E-979E223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06CD4-5A01-4A01-932D-3C71C50C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C1CB-A844-4397-BFB2-4DD44CE00AA5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B817A-B184-46F0-B252-C34900F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0184D-BF24-4678-AA93-24DBBFA9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B0CC9-FBE8-4E74-BBE7-79C729B574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D420A-C192-4B29-A846-9EE9DEDC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11491-4C2C-40A7-A029-1112B9E0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70432-9097-4B3D-9052-BDFAF562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CE1F-DEA7-4634-9C0D-7690A7BB6FE6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14727-81EC-4C33-B0BC-83D9149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20377-5474-47DB-8FAB-07A235AE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FD7B1-6C36-4A51-B960-DB5F322E6A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874B-6158-4185-9D6D-0CCD7366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5EE6A-4BD7-468F-B456-511C4BF47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1D03F-0A82-45FF-AC82-E2E6BC0D0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C1DC700-A98A-48E2-AB88-7CC143A1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DCDE-A46F-444E-B21C-A7CB2A1968DF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B8F893B-3A43-47AE-85B6-51A9918A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AE9D5E2-E738-411E-BE06-A1E0B83E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387F-E79E-452C-A93D-EEB79DD94D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ECA1-94A3-4B7E-B9E9-816C4BB9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B3C57-D528-4DD4-A662-154B14D8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5F405-F5C3-46FF-844B-BAFE6524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1F42F1-E936-4E3B-A73E-D1579ADD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4F3E9-5FDA-41B8-8F84-BFD193F7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6A6CC57-EEEB-482B-974B-191F2C56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548D2-FE88-43DA-9676-2F687D4DB95C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299BEC4A-8ABA-4BBE-9AD0-71164B4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CF805A8-0F0F-4DB4-AA03-C61ADE2F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3A5E7-727F-41BE-9E42-9C31B29758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2EAE-E6BD-4361-94D9-2141B201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3078A93A-7E4C-4E43-8CEF-5C08B689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5314-2303-4CD1-B79D-9293BF974141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0DFEC44E-AE12-4BAB-B0FC-5E704B9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E3FEDDA-2D7D-412C-98D0-FDAB43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49E5F-896E-4522-8CAA-0B0BCCCA25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16C09B12-508E-423C-86A9-0EEE895A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D7BD-886F-4196-AAFB-A9340D2A7347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B46DC184-6E3E-4272-AB53-427A5F44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B104BA6-CBD4-48A3-B913-94A3A9D1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616B-80F1-4207-8FCB-EA827275A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32D0B-0B4A-424B-ACF8-6F68EF91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C0A32-025F-4490-9618-8D7D7702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6044A-20D8-4554-A40A-3B74A7FE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21406A5-8DAF-4805-A2B7-8A63165A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DE83-AD7F-4133-9C53-3D97F395ECAA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BF7B61F-4DA6-44DF-A26F-7BBB7DD6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E5AA7CB-ED29-4129-BD80-3E5BDAE9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A0A7-0F5E-4EE6-97AE-BCCFD39D19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8357-0F56-45DD-B853-7237E2E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F8935D-8220-4105-8F95-DDA2CE6A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D18CA-49AA-4CB5-B929-218B8141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954CA4A-EEF7-4136-AB4E-7355AB38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A5BC4-F8FF-42B6-894C-6D1040923108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BFA3BEC-B04D-416C-B565-D68BC9E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64ADB36-7FC0-4B7E-A635-C24CFEF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60F0D-E34C-44F0-AE57-7AAB000BB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5A56D294-A348-4972-83D7-61262B6B7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C66661A-FBAA-49CB-84F2-7864661C3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7FB06-B6A4-4D7C-B03C-AA8B92ADA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2EF78E-4B58-4B8A-BA77-3FDB339A1B7F}" type="datetimeFigureOut">
              <a:rPr lang="ko-KR" altLang="en-US"/>
              <a:pPr>
                <a:defRPr/>
              </a:pPr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26DF9-1FDD-4093-8D32-E7E55EB9F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5DFB6-6321-4142-93C8-8245DB00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F5C800-EFDC-4466-9235-B124CBBB28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3A43F5F-1C0C-4E12-92B2-8ED654922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6779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15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DFBE5A-DAF9-4A61-8887-49637C09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4" y="1683544"/>
            <a:ext cx="954246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13D9-7D7F-4C9E-9841-6CD8F3E9CCCF}"/>
              </a:ext>
            </a:extLst>
          </p:cNvPr>
          <p:cNvSpPr/>
          <p:nvPr/>
        </p:nvSpPr>
        <p:spPr>
          <a:xfrm>
            <a:off x="5460514" y="2459503"/>
            <a:ext cx="4430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dirty="0"/>
              <a:t>Loss Function With L2 Regularization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Loss(y) = max(0, 1 – </a:t>
            </a:r>
            <a:r>
              <a:rPr lang="en-US" altLang="ko-KR" sz="1800" dirty="0" err="1"/>
              <a:t>t·y</a:t>
            </a:r>
            <a:r>
              <a:rPr lang="en-US" altLang="ko-KR" sz="1800" dirty="0"/>
              <a:t>) + </a:t>
            </a:r>
            <a:r>
              <a:rPr lang="el-GR" altLang="ko-KR" sz="1800" dirty="0"/>
              <a:t>α</a:t>
            </a:r>
            <a:r>
              <a:rPr lang="en-US" altLang="ko-KR" sz="1800" dirty="0"/>
              <a:t> * L2 Norm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0D2994-E2DE-4381-9BA4-8393CAA2D1F1}"/>
              </a:ext>
            </a:extLst>
          </p:cNvPr>
          <p:cNvCxnSpPr>
            <a:cxnSpLocks/>
          </p:cNvCxnSpPr>
          <p:nvPr/>
        </p:nvCxnSpPr>
        <p:spPr>
          <a:xfrm flipV="1">
            <a:off x="5571442" y="3292352"/>
            <a:ext cx="1049116" cy="54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B3B6CEC-C41F-46F9-9FE4-90B103A8A35F}"/>
              </a:ext>
            </a:extLst>
          </p:cNvPr>
          <p:cNvSpPr txBox="1">
            <a:spLocks/>
          </p:cNvSpPr>
          <p:nvPr/>
        </p:nvSpPr>
        <p:spPr bwMode="auto">
          <a:xfrm>
            <a:off x="668896" y="336888"/>
            <a:ext cx="10473906" cy="134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/>
            <a:r>
              <a:rPr lang="ko-KR" altLang="en-US" dirty="0"/>
              <a:t>모델을 </a:t>
            </a:r>
          </a:p>
        </p:txBody>
      </p:sp>
    </p:spTree>
    <p:extLst>
      <p:ext uri="{BB962C8B-B14F-4D97-AF65-F5344CB8AC3E}">
        <p14:creationId xmlns:p14="http://schemas.microsoft.com/office/powerpoint/2010/main" val="254219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9B38-1106-4272-A0CC-AFC6D55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Vector Machine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82B17-CAAD-41C8-A5AE-C69ACDD8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Support Vector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Margin</a:t>
            </a:r>
            <a:r>
              <a:rPr lang="ko-KR" altLang="en-US" sz="2000" dirty="0"/>
              <a:t>이 가장 크게 되는 </a:t>
            </a:r>
            <a:r>
              <a:rPr lang="en-US" altLang="ko-KR" sz="2000" dirty="0"/>
              <a:t>Decision Boundary</a:t>
            </a:r>
            <a:r>
              <a:rPr lang="ko-KR" altLang="en-US" sz="2000" dirty="0"/>
              <a:t>를 찾아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분류하는 알고리즘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1970</a:t>
            </a:r>
            <a:r>
              <a:rPr lang="ko-KR" altLang="en-US" sz="2000" dirty="0"/>
              <a:t>년대 후반 고안된 알고리즘</a:t>
            </a:r>
            <a:r>
              <a:rPr lang="en-US" altLang="ko-KR" sz="2000" dirty="0"/>
              <a:t>, </a:t>
            </a:r>
            <a:r>
              <a:rPr lang="ko-KR" altLang="en-US" sz="2000" dirty="0"/>
              <a:t>딥러닝 이전까지 </a:t>
            </a:r>
            <a:r>
              <a:rPr lang="ko-KR" altLang="en-US" sz="2000"/>
              <a:t>활발하게 쓰였음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46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9B38-1106-4272-A0CC-AFC6D55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82B17-CAAD-41C8-A5AE-C69ACDD8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왜 </a:t>
            </a:r>
            <a:r>
              <a:rPr lang="en-US" altLang="ko-KR" sz="2000" dirty="0"/>
              <a:t>Margin</a:t>
            </a:r>
            <a:r>
              <a:rPr lang="ko-KR" altLang="en-US" sz="2000" dirty="0"/>
              <a:t>이 커야 하는가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Margin </a:t>
            </a:r>
            <a:r>
              <a:rPr lang="ko-KR" altLang="en-US" sz="2000" dirty="0"/>
              <a:t>이 커야 합리적인 분류가 가능</a:t>
            </a:r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9B5A7C86-4B88-4775-9065-F6CF9516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5" y="2832991"/>
            <a:ext cx="4228790" cy="3658894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442B743D-C1AB-464B-9331-74D2629E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9" y="2832991"/>
            <a:ext cx="4228790" cy="3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7592C-5537-48FA-BBEB-71BB2725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23" y="274785"/>
            <a:ext cx="10473906" cy="1346656"/>
          </a:xfrm>
        </p:spPr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모델의 최적화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14BD5E9B-51B0-4E2A-8D45-36329FCD4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8223" y="1784673"/>
                <a:ext cx="10473906" cy="4420577"/>
              </a:xfrm>
            </p:spPr>
            <p:txBody>
              <a:bodyPr/>
              <a:lstStyle/>
              <a:p>
                <a:r>
                  <a:rPr lang="en-US" altLang="ko-KR" sz="2400" dirty="0"/>
                  <a:t>Margin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Max(Margin) = Min(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2400" dirty="0"/>
                  <a:t>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Hinge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loss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function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Loss(y) = max(0, 1 – </a:t>
                </a:r>
                <a:r>
                  <a:rPr lang="en-US" altLang="ko-KR" sz="2400" dirty="0" err="1"/>
                  <a:t>t·y</a:t>
                </a:r>
                <a:r>
                  <a:rPr lang="en-US" altLang="ko-KR" sz="2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1800" dirty="0"/>
                  <a:t>[Class 1] y = </a:t>
                </a:r>
                <a:r>
                  <a:rPr lang="en-US" altLang="ko-KR" sz="1800" b="1" i="1" dirty="0"/>
                  <a:t>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≤</m:t>
                    </m:r>
                  </m:oMath>
                </a14:m>
                <a:r>
                  <a:rPr lang="en-US" altLang="ko-KR" sz="1800" dirty="0"/>
                  <a:t>  -1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[Class 2] y = </a:t>
                </a:r>
                <a:r>
                  <a:rPr lang="en-US" altLang="ko-KR" sz="1800" b="1" i="1" dirty="0"/>
                  <a:t>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≥</m:t>
                    </m:r>
                  </m:oMath>
                </a14:m>
                <a:r>
                  <a:rPr lang="en-US" altLang="ko-KR" sz="1800" dirty="0"/>
                  <a:t>  1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모델이 정확하게 예측했다면 </a:t>
                </a:r>
                <a:r>
                  <a:rPr lang="en-US" altLang="ko-KR" sz="2400" dirty="0"/>
                  <a:t>Loss(y) = 0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아니라면 </a:t>
                </a:r>
                <a:r>
                  <a:rPr lang="en-US" altLang="ko-KR" sz="2400" dirty="0"/>
                  <a:t>Loss(y) </a:t>
                </a:r>
                <a:r>
                  <a:rPr lang="ko-KR" altLang="en-US" sz="2400" dirty="0"/>
                  <a:t>＞ </a:t>
                </a:r>
                <a:r>
                  <a:rPr lang="en-US" altLang="ko-KR" sz="2400" dirty="0"/>
                  <a:t>0</a:t>
                </a:r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14BD5E9B-51B0-4E2A-8D45-36329FCD4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8223" y="1784673"/>
                <a:ext cx="10473906" cy="4420577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A5C620-C0C5-4CC9-BF3E-10C00B0AEDF2}"/>
              </a:ext>
            </a:extLst>
          </p:cNvPr>
          <p:cNvGrpSpPr/>
          <p:nvPr/>
        </p:nvGrpSpPr>
        <p:grpSpPr>
          <a:xfrm>
            <a:off x="7370110" y="1870150"/>
            <a:ext cx="4551068" cy="4351338"/>
            <a:chOff x="7403666" y="1859181"/>
            <a:chExt cx="4551068" cy="4351338"/>
          </a:xfrm>
        </p:grpSpPr>
        <p:pic>
          <p:nvPicPr>
            <p:cNvPr id="7" name="내용 개체 틀 4">
              <a:extLst>
                <a:ext uri="{FF2B5EF4-FFF2-40B4-BE49-F238E27FC236}">
                  <a16:creationId xmlns:a16="http://schemas.microsoft.com/office/drawing/2014/main" id="{670B8047-7D56-4917-8BAF-EF2EA01A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916370" y="1859181"/>
              <a:ext cx="4038364" cy="435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1D050FB-C2C4-45D2-ADC9-C2269AB39E29}"/>
                </a:ext>
              </a:extLst>
            </p:cNvPr>
            <p:cNvCxnSpPr/>
            <p:nvPr/>
          </p:nvCxnSpPr>
          <p:spPr>
            <a:xfrm flipH="1" flipV="1">
              <a:off x="7745373" y="3027269"/>
              <a:ext cx="1935524" cy="434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C404E4-851E-4DE3-8B93-76ED3EB40D24}"/>
                    </a:ext>
                  </a:extLst>
                </p:cNvPr>
                <p:cNvSpPr txBox="1"/>
                <p:nvPr/>
              </p:nvSpPr>
              <p:spPr>
                <a:xfrm>
                  <a:off x="7403666" y="2842603"/>
                  <a:ext cx="512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C404E4-851E-4DE3-8B93-76ED3EB40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666" y="2842603"/>
                  <a:ext cx="51270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D7D8F9-DAAE-487A-9064-9732EB5C7EF2}"/>
                    </a:ext>
                  </a:extLst>
                </p:cNvPr>
                <p:cNvSpPr txBox="1"/>
                <p:nvPr/>
              </p:nvSpPr>
              <p:spPr>
                <a:xfrm>
                  <a:off x="10005651" y="5841187"/>
                  <a:ext cx="507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D7D8F9-DAAE-487A-9064-9732EB5C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651" y="5841187"/>
                  <a:ext cx="50738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D515A7-D0D6-4BB5-BD1B-6D0A68184800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10259343" y="4295163"/>
              <a:ext cx="445011" cy="154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7CCBE2-79D2-4E8D-BD22-DE823588DCDE}"/>
              </a:ext>
            </a:extLst>
          </p:cNvPr>
          <p:cNvGrpSpPr/>
          <p:nvPr/>
        </p:nvGrpSpPr>
        <p:grpSpPr>
          <a:xfrm>
            <a:off x="10857784" y="1323077"/>
            <a:ext cx="1130822" cy="717262"/>
            <a:chOff x="9598330" y="512196"/>
            <a:chExt cx="1130822" cy="71726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837A36C-6A29-44FE-AA67-09ECF3AA7B53}"/>
                </a:ext>
              </a:extLst>
            </p:cNvPr>
            <p:cNvGrpSpPr/>
            <p:nvPr/>
          </p:nvGrpSpPr>
          <p:grpSpPr>
            <a:xfrm>
              <a:off x="9601201" y="860126"/>
              <a:ext cx="1127951" cy="369332"/>
              <a:chOff x="9601201" y="860126"/>
              <a:chExt cx="1127951" cy="36933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F6FACCB-F0C7-4414-9A83-15A4B8ACB9E8}"/>
                  </a:ext>
                </a:extLst>
              </p:cNvPr>
              <p:cNvSpPr/>
              <p:nvPr/>
            </p:nvSpPr>
            <p:spPr>
              <a:xfrm>
                <a:off x="9601201" y="973792"/>
                <a:ext cx="159391" cy="1709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BB190A-50D4-4F2C-B86D-D94E72B48BC3}"/>
                  </a:ext>
                </a:extLst>
              </p:cNvPr>
              <p:cNvSpPr txBox="1"/>
              <p:nvPr/>
            </p:nvSpPr>
            <p:spPr>
              <a:xfrm>
                <a:off x="9815119" y="860126"/>
                <a:ext cx="91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Class 2</a:t>
                </a:r>
                <a:endParaRPr lang="ko-KR" altLang="en-US" dirty="0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CFF2F80-9CC6-4A0A-9BF2-9979142FF7A2}"/>
                </a:ext>
              </a:extLst>
            </p:cNvPr>
            <p:cNvSpPr/>
            <p:nvPr/>
          </p:nvSpPr>
          <p:spPr>
            <a:xfrm>
              <a:off x="9598330" y="625862"/>
              <a:ext cx="159391" cy="17095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D14B88-F14E-4F6B-8ADE-88DC40F11703}"/>
                </a:ext>
              </a:extLst>
            </p:cNvPr>
            <p:cNvSpPr txBox="1"/>
            <p:nvPr/>
          </p:nvSpPr>
          <p:spPr>
            <a:xfrm>
              <a:off x="9812248" y="51219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Class 1</a:t>
              </a:r>
              <a:endParaRPr lang="ko-KR" altLang="en-US" dirty="0"/>
            </a:p>
          </p:txBody>
        </p:sp>
      </p:grpSp>
      <p:sp>
        <p:nvSpPr>
          <p:cNvPr id="21" name="AutoShape 2" descr="\ell(y) = \max(0, 1-t \cdot y)">
            <a:extLst>
              <a:ext uri="{FF2B5EF4-FFF2-40B4-BE49-F238E27FC236}">
                <a16:creationId xmlns:a16="http://schemas.microsoft.com/office/drawing/2014/main" id="{FCCB62B5-D426-46AA-AB86-B32808067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8041-64A7-47DD-B9C0-2217E385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Margin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7BA06-B4EB-4E9D-9A51-D2EE5819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데이터 분류에서 일정정도의 오차</a:t>
            </a:r>
            <a:r>
              <a:rPr lang="en-US" altLang="ko-KR" sz="2000" dirty="0"/>
              <a:t>(</a:t>
            </a:r>
            <a:r>
              <a:rPr lang="ko-KR" altLang="en-US" sz="2000" dirty="0"/>
              <a:t>노이즈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허용함으로써 일반적이고 합리적인 분류기를 만듦</a:t>
            </a:r>
            <a:endParaRPr lang="en-US" altLang="ko-KR" sz="2000" dirty="0"/>
          </a:p>
          <a:p>
            <a:r>
              <a:rPr lang="ko-KR" altLang="en-US" sz="2000" dirty="0"/>
              <a:t>좌측 </a:t>
            </a:r>
            <a:r>
              <a:rPr lang="en-US" altLang="ko-KR" sz="2000" dirty="0"/>
              <a:t>SVM </a:t>
            </a:r>
            <a:r>
              <a:rPr lang="ko-KR" altLang="en-US" sz="2000" dirty="0"/>
              <a:t>보다 우측 </a:t>
            </a:r>
            <a:r>
              <a:rPr lang="en-US" altLang="ko-KR" sz="2000" dirty="0"/>
              <a:t>SVM</a:t>
            </a:r>
            <a:r>
              <a:rPr lang="ko-KR" altLang="en-US" sz="2000" dirty="0"/>
              <a:t>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데이터를 합리적으로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분류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0B0DDFF-21D4-4965-A5E6-AFAFB0A30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068" y="2987369"/>
            <a:ext cx="5953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25B4B-ED18-44D4-ABA8-2CB1B86051BD}"/>
              </a:ext>
            </a:extLst>
          </p:cNvPr>
          <p:cNvSpPr txBox="1"/>
          <p:nvPr/>
        </p:nvSpPr>
        <p:spPr>
          <a:xfrm>
            <a:off x="6266576" y="5897461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 Margin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A77BC-59C8-4B9E-9348-EFEDDA4D6F6D}"/>
              </a:ext>
            </a:extLst>
          </p:cNvPr>
          <p:cNvSpPr txBox="1"/>
          <p:nvPr/>
        </p:nvSpPr>
        <p:spPr>
          <a:xfrm>
            <a:off x="9998775" y="5942568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Soft 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2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4B5AE-79CD-485A-AF04-D70480286E6C}"/>
              </a:ext>
            </a:extLst>
          </p:cNvPr>
          <p:cNvSpPr txBox="1"/>
          <p:nvPr/>
        </p:nvSpPr>
        <p:spPr>
          <a:xfrm>
            <a:off x="571500" y="3419930"/>
            <a:ext cx="4659313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lt"/>
                <a:ea typeface="+mn-ea"/>
              </a:rPr>
              <a:t>■ </a:t>
            </a:r>
            <a:r>
              <a:rPr lang="en-US" altLang="ko-KR" dirty="0">
                <a:latin typeface="+mn-lt"/>
                <a:ea typeface="+mn-ea"/>
              </a:rPr>
              <a:t>C</a:t>
            </a:r>
            <a:r>
              <a:rPr lang="ko-KR" altLang="en-US" dirty="0">
                <a:latin typeface="+mn-lt"/>
                <a:ea typeface="+mn-ea"/>
              </a:rPr>
              <a:t>값</a:t>
            </a:r>
            <a:endParaRPr lang="en-US" altLang="ko-KR" dirty="0">
              <a:latin typeface="+mn-lt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dirty="0">
                <a:latin typeface="+mn-lt"/>
                <a:ea typeface="+mn-ea"/>
              </a:rPr>
              <a:t>Data</a:t>
            </a:r>
            <a:r>
              <a:rPr lang="ko-KR" altLang="en-US" dirty="0">
                <a:latin typeface="+mn-lt"/>
                <a:ea typeface="+mn-ea"/>
              </a:rPr>
              <a:t>가 다른 </a:t>
            </a:r>
            <a:r>
              <a:rPr lang="en-US" altLang="ko-KR" dirty="0">
                <a:latin typeface="+mn-lt"/>
                <a:ea typeface="+mn-ea"/>
              </a:rPr>
              <a:t>Class</a:t>
            </a:r>
            <a:r>
              <a:rPr lang="ko-KR" altLang="en-US" dirty="0">
                <a:latin typeface="+mn-lt"/>
                <a:ea typeface="+mn-ea"/>
              </a:rPr>
              <a:t>에 놓이는 것을 </a:t>
            </a:r>
            <a:endParaRPr lang="en-US" altLang="ko-KR" dirty="0"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+mn-lt"/>
                <a:ea typeface="+mn-ea"/>
              </a:rPr>
              <a:t>   </a:t>
            </a:r>
            <a:r>
              <a:rPr lang="ko-KR" altLang="en-US" dirty="0">
                <a:latin typeface="+mn-lt"/>
                <a:ea typeface="+mn-ea"/>
              </a:rPr>
              <a:t>허용하는 정도를 결정</a:t>
            </a:r>
            <a:endParaRPr lang="en-US" altLang="ko-KR" dirty="0"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+mn-lt"/>
                <a:ea typeface="+mn-ea"/>
              </a:rPr>
              <a:t>-  C</a:t>
            </a:r>
            <a:r>
              <a:rPr lang="ko-KR" altLang="en-US" dirty="0">
                <a:latin typeface="+mn-lt"/>
                <a:ea typeface="+mn-ea"/>
              </a:rPr>
              <a:t>값이 작으면 </a:t>
            </a:r>
            <a:r>
              <a:rPr lang="en-US" altLang="ko-KR" dirty="0">
                <a:latin typeface="+mn-lt"/>
                <a:ea typeface="+mn-ea"/>
              </a:rPr>
              <a:t>Underfitting </a:t>
            </a:r>
            <a:r>
              <a:rPr lang="ko-KR" altLang="en-US" dirty="0">
                <a:latin typeface="+mn-lt"/>
                <a:ea typeface="+mn-ea"/>
              </a:rPr>
              <a:t>될 가능성이     </a:t>
            </a:r>
            <a:r>
              <a:rPr lang="en-US" altLang="ko-KR" dirty="0">
                <a:latin typeface="+mn-lt"/>
                <a:ea typeface="+mn-ea"/>
              </a:rPr>
              <a:t> 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+mn-lt"/>
                <a:ea typeface="+mn-ea"/>
              </a:rPr>
              <a:t>   </a:t>
            </a:r>
            <a:r>
              <a:rPr lang="ko-KR" altLang="en-US" dirty="0">
                <a:latin typeface="+mn-lt"/>
                <a:ea typeface="+mn-ea"/>
              </a:rPr>
              <a:t>크다</a:t>
            </a:r>
            <a:endParaRPr lang="en-US" altLang="ko-KR" dirty="0">
              <a:latin typeface="+mn-lt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dirty="0">
                <a:latin typeface="+mn-lt"/>
                <a:ea typeface="+mn-ea"/>
              </a:rPr>
              <a:t>C</a:t>
            </a:r>
            <a:r>
              <a:rPr lang="ko-KR" altLang="en-US" dirty="0">
                <a:latin typeface="+mn-lt"/>
                <a:ea typeface="+mn-ea"/>
              </a:rPr>
              <a:t>값이 크면 </a:t>
            </a:r>
            <a:r>
              <a:rPr lang="en-US" altLang="ko-KR" dirty="0">
                <a:latin typeface="+mn-lt"/>
                <a:ea typeface="+mn-ea"/>
              </a:rPr>
              <a:t>Overfitting </a:t>
            </a:r>
            <a:r>
              <a:rPr lang="ko-KR" altLang="en-US" dirty="0">
                <a:latin typeface="+mn-lt"/>
                <a:ea typeface="+mn-ea"/>
              </a:rPr>
              <a:t>될 가능성이 크다</a:t>
            </a:r>
            <a:endParaRPr lang="en-US" altLang="ko-KR" dirty="0">
              <a:latin typeface="+mn-lt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dirty="0">
              <a:latin typeface="+mn-lt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dirty="0">
                <a:latin typeface="+mn-lt"/>
                <a:ea typeface="+mn-ea"/>
              </a:rPr>
              <a:t>적절한 </a:t>
            </a:r>
            <a:r>
              <a:rPr lang="en-US" altLang="ko-KR" dirty="0">
                <a:latin typeface="+mn-lt"/>
                <a:ea typeface="+mn-ea"/>
              </a:rPr>
              <a:t>C </a:t>
            </a:r>
            <a:r>
              <a:rPr lang="ko-KR" altLang="en-US" dirty="0">
                <a:latin typeface="+mn-lt"/>
                <a:ea typeface="+mn-ea"/>
              </a:rPr>
              <a:t>값을 </a:t>
            </a:r>
            <a:r>
              <a:rPr lang="ko-KR" altLang="en-US" dirty="0" err="1">
                <a:latin typeface="+mn-lt"/>
                <a:ea typeface="+mn-ea"/>
              </a:rPr>
              <a:t>찾는것이</a:t>
            </a:r>
            <a:r>
              <a:rPr lang="ko-KR" altLang="en-US" dirty="0">
                <a:latin typeface="+mn-lt"/>
                <a:ea typeface="+mn-ea"/>
              </a:rPr>
              <a:t> 분류기의</a:t>
            </a:r>
            <a:endParaRPr lang="en-US" altLang="ko-KR" dirty="0"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+mn-lt"/>
                <a:ea typeface="+mn-ea"/>
              </a:rPr>
              <a:t>    SVM</a:t>
            </a:r>
            <a:r>
              <a:rPr lang="ko-KR" altLang="en-US" dirty="0">
                <a:latin typeface="+mn-lt"/>
                <a:ea typeface="+mn-ea"/>
              </a:rPr>
              <a:t>의 성능을 결정</a:t>
            </a:r>
          </a:p>
        </p:txBody>
      </p:sp>
      <p:pic>
        <p:nvPicPr>
          <p:cNvPr id="6147" name="그림 3">
            <a:extLst>
              <a:ext uri="{FF2B5EF4-FFF2-40B4-BE49-F238E27FC236}">
                <a16:creationId xmlns:a16="http://schemas.microsoft.com/office/drawing/2014/main" id="{E2CA1F64-5DB4-438C-9AF4-95F1E853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269117"/>
            <a:ext cx="52451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FC0D08D-D9A9-4597-93F4-E6AC123BB266}"/>
                  </a:ext>
                </a:extLst>
              </p:cNvPr>
              <p:cNvSpPr/>
              <p:nvPr/>
            </p:nvSpPr>
            <p:spPr>
              <a:xfrm>
                <a:off x="571500" y="391142"/>
                <a:ext cx="5245100" cy="3220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dirty="0"/>
                  <a:t>■ </a:t>
                </a:r>
                <a:r>
                  <a:rPr lang="en-US" altLang="ko-KR" dirty="0"/>
                  <a:t>L2 Regularization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- Overfitting </a:t>
                </a:r>
                <a:r>
                  <a:rPr lang="ko-KR" altLang="en-US" dirty="0"/>
                  <a:t>을 예방하고 일반화하여</a:t>
                </a:r>
                <a:r>
                  <a:rPr lang="en-US" altLang="ko-KR" dirty="0"/>
                  <a:t> 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성능을 높이는데 도움을 줌</a:t>
                </a:r>
                <a:br>
                  <a:rPr lang="ko-KR" altLang="en-US" dirty="0"/>
                </a:br>
                <a:br>
                  <a:rPr lang="ko-KR" altLang="en-US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최소화하고자 하는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 에       </a:t>
                </a:r>
                <a:r>
                  <a:rPr lang="en-US" altLang="ko-KR" dirty="0"/>
                  <a:t>  </a:t>
                </a: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  Regularization term</a:t>
                </a:r>
                <a:r>
                  <a:rPr lang="ko-KR" altLang="en-US" dirty="0"/>
                  <a:t>을 더함</a:t>
                </a:r>
                <a:endParaRPr lang="en-US" altLang="ko-KR" dirty="0"/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dirty="0"/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- Loss(y) =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⁡(0, 1 – 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</m:oMath>
                </a14:m>
                <a:r>
                  <a:rPr lang="en-US" altLang="ko-KR" dirty="0"/>
                  <a:t> +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𝑁𝑜𝑟𝑚</m:t>
                        </m:r>
                      </m:e>
                    </m:groupChr>
                  </m:oMath>
                </a14:m>
                <a:endParaRPr lang="en-US" altLang="ko-KR" dirty="0"/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                </a:t>
                </a:r>
                <a:r>
                  <a:rPr lang="en-US" altLang="ko-KR" sz="1200" dirty="0"/>
                  <a:t>Hinge Loss Function       L2 Regularization</a:t>
                </a:r>
                <a:endParaRPr lang="en-US" altLang="ko-KR" dirty="0"/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dirty="0"/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FC0D08D-D9A9-4597-93F4-E6AC123BB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91142"/>
                <a:ext cx="5245100" cy="3220818"/>
              </a:xfrm>
              <a:prstGeom prst="rect">
                <a:avLst/>
              </a:prstGeom>
              <a:blipFill>
                <a:blip r:embed="rId3"/>
                <a:stretch>
                  <a:fillRect l="-1047" t="-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DFBE5A-DAF9-4A61-8887-49637C09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4" y="1683544"/>
            <a:ext cx="954246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13D9-7D7F-4C9E-9841-6CD8F3E9CCCF}"/>
              </a:ext>
            </a:extLst>
          </p:cNvPr>
          <p:cNvSpPr/>
          <p:nvPr/>
        </p:nvSpPr>
        <p:spPr>
          <a:xfrm>
            <a:off x="5460514" y="2459503"/>
            <a:ext cx="4430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dirty="0"/>
              <a:t>Loss Function With L2 Regularization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Loss(y) = max(0, 1 – </a:t>
            </a:r>
            <a:r>
              <a:rPr lang="en-US" altLang="ko-KR" sz="1800" dirty="0" err="1"/>
              <a:t>t·y</a:t>
            </a:r>
            <a:r>
              <a:rPr lang="en-US" altLang="ko-KR" sz="1800" dirty="0"/>
              <a:t>) + </a:t>
            </a:r>
            <a:r>
              <a:rPr lang="el-GR" altLang="ko-KR" sz="1800" dirty="0"/>
              <a:t>α</a:t>
            </a:r>
            <a:r>
              <a:rPr lang="en-US" altLang="ko-KR" sz="1800" dirty="0"/>
              <a:t> * L2 Norm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0D2994-E2DE-4381-9BA4-8393CAA2D1F1}"/>
              </a:ext>
            </a:extLst>
          </p:cNvPr>
          <p:cNvCxnSpPr>
            <a:cxnSpLocks/>
          </p:cNvCxnSpPr>
          <p:nvPr/>
        </p:nvCxnSpPr>
        <p:spPr>
          <a:xfrm flipV="1">
            <a:off x="5571442" y="3292352"/>
            <a:ext cx="1049116" cy="54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B3B6CEC-C41F-46F9-9FE4-90B103A8A35F}"/>
              </a:ext>
            </a:extLst>
          </p:cNvPr>
          <p:cNvSpPr txBox="1">
            <a:spLocks/>
          </p:cNvSpPr>
          <p:nvPr/>
        </p:nvSpPr>
        <p:spPr bwMode="auto">
          <a:xfrm>
            <a:off x="668896" y="336888"/>
            <a:ext cx="10473906" cy="134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/>
            <a:r>
              <a:rPr lang="en-US" altLang="ko-KR" dirty="0"/>
              <a:t>SVM with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1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8DCAAFB-D204-4F6E-B69D-21F47DB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82563"/>
            <a:ext cx="358298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22" descr="개체, 시계이(가) 표시된 사진&#10;&#10;자동 생성된 설명">
            <a:extLst>
              <a:ext uri="{FF2B5EF4-FFF2-40B4-BE49-F238E27FC236}">
                <a16:creationId xmlns:a16="http://schemas.microsoft.com/office/drawing/2014/main" id="{A538591B-CAEF-44E3-91FD-B43D0C97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64477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2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DB7686D-F72E-4F2B-9039-089E6192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82563"/>
            <a:ext cx="3275013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26" descr="개체, 시계이(가) 표시된 사진&#10;&#10;자동 생성된 설명">
            <a:extLst>
              <a:ext uri="{FF2B5EF4-FFF2-40B4-BE49-F238E27FC236}">
                <a16:creationId xmlns:a16="http://schemas.microsoft.com/office/drawing/2014/main" id="{BF176308-CAA6-41A1-ABEB-C072BA4C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630488"/>
            <a:ext cx="3186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그림 2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4D2DAEA-DF41-4808-81DE-530D74DF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3405188"/>
            <a:ext cx="361473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그림 30" descr="개체, 시계이(가) 표시된 사진&#10;&#10;자동 생성된 설명">
            <a:extLst>
              <a:ext uri="{FF2B5EF4-FFF2-40B4-BE49-F238E27FC236}">
                <a16:creationId xmlns:a16="http://schemas.microsoft.com/office/drawing/2014/main" id="{C342FDEA-4506-4436-A981-7012EA60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6049963"/>
            <a:ext cx="292893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그림 32" descr="지도, 스크린샷, 텍스트이(가) 표시된 사진&#10;&#10;자동 생성된 설명">
            <a:extLst>
              <a:ext uri="{FF2B5EF4-FFF2-40B4-BE49-F238E27FC236}">
                <a16:creationId xmlns:a16="http://schemas.microsoft.com/office/drawing/2014/main" id="{B3328CEC-45DF-4498-A889-374D7D3A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3405188"/>
            <a:ext cx="34067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그림 34" descr="개체, 시계이(가) 표시된 사진&#10;&#10;자동 생성된 설명">
            <a:extLst>
              <a:ext uri="{FF2B5EF4-FFF2-40B4-BE49-F238E27FC236}">
                <a16:creationId xmlns:a16="http://schemas.microsoft.com/office/drawing/2014/main" id="{6B69B1CE-3FDF-43E9-989B-B195CE2D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6059488"/>
            <a:ext cx="28527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>
            <a:extLst>
              <a:ext uri="{FF2B5EF4-FFF2-40B4-BE49-F238E27FC236}">
                <a16:creationId xmlns:a16="http://schemas.microsoft.com/office/drawing/2014/main" id="{4B46321B-5C1B-4A99-859E-FD68233F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751013"/>
            <a:ext cx="43672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/>
              <a:t>■ 집값 예측모델</a:t>
            </a:r>
            <a:endParaRPr lang="en-US" altLang="ko-KR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/>
              <a:t> </a:t>
            </a:r>
            <a:r>
              <a:rPr lang="en-US" altLang="ko-KR" sz="1800"/>
              <a:t>- </a:t>
            </a:r>
            <a:r>
              <a:rPr lang="ko-KR" altLang="en-US" sz="1800"/>
              <a:t>집값 </a:t>
            </a:r>
            <a:r>
              <a:rPr lang="en-US" altLang="ko-KR" sz="1800"/>
              <a:t>f(x)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 - Feature 1 = frontage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 - Feature 2 = depth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f(x) = w2 * frontage + w1 * depth + 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 - Feature 1’ = Area = frontage * depth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f(x) = w1 * Area + b</a:t>
            </a:r>
            <a:endParaRPr lang="ko-KR" altLang="en-US" sz="1800"/>
          </a:p>
        </p:txBody>
      </p:sp>
      <p:pic>
        <p:nvPicPr>
          <p:cNvPr id="5123" name="그림 2">
            <a:extLst>
              <a:ext uri="{FF2B5EF4-FFF2-40B4-BE49-F238E27FC236}">
                <a16:creationId xmlns:a16="http://schemas.microsoft.com/office/drawing/2014/main" id="{8D60AF56-BD29-48E5-9247-B4902C71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987425"/>
            <a:ext cx="47355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341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Support Vector Machine</vt:lpstr>
      <vt:lpstr>Margin</vt:lpstr>
      <vt:lpstr>SVM 모델의 최적화</vt:lpstr>
      <vt:lpstr>Soft Margin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JeonHyun Wook</dc:creator>
  <cp:lastModifiedBy>JeonHyun Wook</cp:lastModifiedBy>
  <cp:revision>19</cp:revision>
  <dcterms:created xsi:type="dcterms:W3CDTF">2019-08-18T13:37:25Z</dcterms:created>
  <dcterms:modified xsi:type="dcterms:W3CDTF">2019-08-25T13:35:51Z</dcterms:modified>
</cp:coreProperties>
</file>