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906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A092-E3F6-4A0B-921F-A1ED09E03F7C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76F-C7C4-493F-972E-DFE6E9EA4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04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A092-E3F6-4A0B-921F-A1ED09E03F7C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76F-C7C4-493F-972E-DFE6E9EA4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38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A092-E3F6-4A0B-921F-A1ED09E03F7C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76F-C7C4-493F-972E-DFE6E9EA4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271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sogang_symbol_blac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5680075"/>
            <a:ext cx="1092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28987" y="1616470"/>
            <a:ext cx="5371206" cy="1757592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4800" b="0">
                <a:solidFill>
                  <a:srgbClr val="404447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6284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621592"/>
            <a:ext cx="7704856" cy="562074"/>
          </a:xfrm>
          <a:prstGeom prst="rect">
            <a:avLst/>
          </a:prstGeom>
        </p:spPr>
        <p:txBody>
          <a:bodyPr/>
          <a:lstStyle>
            <a:lvl1pPr>
              <a:defRPr sz="2900" b="1">
                <a:solidFill>
                  <a:srgbClr val="4044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556793"/>
            <a:ext cx="7704856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z="1600" b="0" kern="1200" dirty="0" smtClean="0">
                <a:solidFill>
                  <a:srgbClr val="4044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>
              <a:defRPr lang="ko-KR" altLang="en-US" sz="1600" b="0" kern="1200" dirty="0" smtClean="0">
                <a:solidFill>
                  <a:srgbClr val="4044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ko-KR" altLang="en-US" sz="1600" b="0" kern="1200" dirty="0" smtClean="0">
                <a:solidFill>
                  <a:srgbClr val="4044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ko-KR" altLang="en-US" sz="1600" b="0" kern="1200" dirty="0" smtClean="0">
                <a:solidFill>
                  <a:srgbClr val="4044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ko-KR" altLang="en-US" sz="1600" b="0" kern="1200" dirty="0">
                <a:solidFill>
                  <a:srgbClr val="4044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300788" y="6237288"/>
            <a:ext cx="2087562" cy="2555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B7E3D9E-B143-450D-B523-FFA19F16DCA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3687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5800" y="980728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1080" y="1192795"/>
            <a:ext cx="7620000" cy="990600"/>
          </a:xfrm>
          <a:prstGeom prst="rect">
            <a:avLst/>
          </a:prstGeom>
        </p:spPr>
        <p:txBody>
          <a:bodyPr/>
          <a:lstStyle>
            <a:lvl1pPr algn="l">
              <a:buNone/>
              <a:defRPr sz="4400" b="0" cap="none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D32F91E3-6848-45B1-B3B1-BFB9DDE78390}" type="datetimeFigureOut">
              <a:rPr kumimoji="1" lang="ko-KR" altLang="en-US">
                <a:solidFill>
                  <a:srgbClr val="00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2020-03-23</a:t>
            </a:fld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750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A092-E3F6-4A0B-921F-A1ED09E03F7C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76F-C7C4-493F-972E-DFE6E9EA4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9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A092-E3F6-4A0B-921F-A1ED09E03F7C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76F-C7C4-493F-972E-DFE6E9EA4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9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A092-E3F6-4A0B-921F-A1ED09E03F7C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76F-C7C4-493F-972E-DFE6E9EA4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16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A092-E3F6-4A0B-921F-A1ED09E03F7C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76F-C7C4-493F-972E-DFE6E9EA4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6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A092-E3F6-4A0B-921F-A1ED09E03F7C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76F-C7C4-493F-972E-DFE6E9EA4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8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A092-E3F6-4A0B-921F-A1ED09E03F7C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76F-C7C4-493F-972E-DFE6E9EA4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70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A092-E3F6-4A0B-921F-A1ED09E03F7C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76F-C7C4-493F-972E-DFE6E9EA4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08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A092-E3F6-4A0B-921F-A1ED09E03F7C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76F-C7C4-493F-972E-DFE6E9EA4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18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7A092-E3F6-4A0B-921F-A1ED09E03F7C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0676F-C7C4-493F-972E-DFE6E9EA4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10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7" descr="sogang_symbol_black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88640"/>
            <a:ext cx="1092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2"/>
          <p:cNvCxnSpPr>
            <a:cxnSpLocks noChangeShapeType="1"/>
          </p:cNvCxnSpPr>
          <p:nvPr userDrawn="1"/>
        </p:nvCxnSpPr>
        <p:spPr bwMode="auto">
          <a:xfrm>
            <a:off x="755650" y="1250950"/>
            <a:ext cx="7632700" cy="0"/>
          </a:xfrm>
          <a:prstGeom prst="line">
            <a:avLst/>
          </a:prstGeom>
          <a:noFill/>
          <a:ln w="12700" cmpd="sng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</p:spPr>
      </p:cxn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7D8C735-ED08-4387-8191-EA862DDBABD4}" type="slidenum">
              <a:rPr kumimoji="1" lang="ko-KR" altLang="en-US" smtClean="0">
                <a:solidFill>
                  <a:srgbClr val="000000">
                    <a:tint val="7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54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+mj-lt"/>
          <a:ea typeface="+mj-ea"/>
          <a:cs typeface="HY헤드라인M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 b="1">
          <a:solidFill>
            <a:schemeClr val="tx1"/>
          </a:solidFill>
          <a:latin typeface="+mn-lt"/>
          <a:ea typeface="+mn-ea"/>
          <a:cs typeface="굴림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500" b="1">
          <a:solidFill>
            <a:schemeClr val="tx1"/>
          </a:solidFill>
          <a:latin typeface="+mn-lt"/>
          <a:ea typeface="+mn-ea"/>
          <a:cs typeface="굴림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  <a:cs typeface="굴림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500" b="1">
          <a:solidFill>
            <a:schemeClr val="tx1"/>
          </a:solidFill>
          <a:latin typeface="+mn-lt"/>
          <a:ea typeface="+mn-ea"/>
          <a:cs typeface="굴림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  <a:cs typeface="굴림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722511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2564904"/>
            <a:ext cx="7272808" cy="3073896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학번</a:t>
            </a:r>
            <a:r>
              <a:rPr lang="en-US" altLang="ko-KR" sz="2400" dirty="0"/>
              <a:t>_</a:t>
            </a:r>
            <a:r>
              <a:rPr lang="ko-KR" altLang="en-US" sz="2400" dirty="0"/>
              <a:t>이름</a:t>
            </a:r>
            <a:r>
              <a:rPr lang="en-US" altLang="ko-KR" sz="2400" dirty="0"/>
              <a:t>_</a:t>
            </a:r>
            <a:r>
              <a:rPr lang="ko-KR" altLang="en-US" sz="2400" dirty="0" err="1"/>
              <a:t>과제명</a:t>
            </a:r>
            <a:r>
              <a:rPr lang="en-US" altLang="ko-KR" sz="2400" dirty="0"/>
              <a:t>.</a:t>
            </a:r>
            <a:r>
              <a:rPr lang="en-US" altLang="ko-KR" sz="2400" dirty="0" err="1" smtClean="0"/>
              <a:t>ipynb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파일과 </a:t>
            </a:r>
            <a:r>
              <a:rPr lang="ko-KR" altLang="en-US" sz="2400" dirty="0" smtClean="0"/>
              <a:t>화면 </a:t>
            </a:r>
            <a:r>
              <a:rPr lang="ko-KR" altLang="en-US" sz="2400" dirty="0" err="1" smtClean="0"/>
              <a:t>캡처한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파일을 올리세요</a:t>
            </a:r>
            <a:r>
              <a:rPr lang="en-US" altLang="ko-KR" sz="2400" dirty="0" smtClean="0"/>
              <a:t>.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ko-KR" altLang="en-US" sz="2000" dirty="0" err="1" smtClean="0"/>
              <a:t>과제명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역순출력</a:t>
            </a:r>
            <a:endParaRPr lang="en-US" altLang="ko-KR" sz="2000" dirty="0" smtClean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반드시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m</a:t>
            </a:r>
            <a:r>
              <a:rPr lang="en-US" altLang="ko-KR" sz="2400" dirty="0" smtClean="0"/>
              <a:t>agic command </a:t>
            </a:r>
            <a:r>
              <a:rPr lang="ko-KR" altLang="en-US" sz="2400" dirty="0" smtClean="0"/>
              <a:t>이용하세요</a:t>
            </a:r>
            <a:r>
              <a:rPr lang="en-US" altLang="ko-KR" dirty="0" smtClean="0"/>
              <a:t>.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magic command </a:t>
            </a:r>
            <a:r>
              <a:rPr lang="ko-KR" altLang="en-US" sz="2000" dirty="0" smtClean="0"/>
              <a:t>이용 연습하기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위해서</a:t>
            </a:r>
            <a:endParaRPr lang="en-US" altLang="ko-KR" sz="2000" smtClean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1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340768"/>
            <a:ext cx="7704856" cy="4248472"/>
          </a:xfrm>
        </p:spPr>
        <p:txBody>
          <a:bodyPr/>
          <a:lstStyle/>
          <a:p>
            <a:r>
              <a:rPr lang="ko-KR" altLang="en-US" dirty="0" smtClean="0"/>
              <a:t>입력 받은 문장을 아래와 같이 거꾸로 출력하는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프로그램 </a:t>
            </a:r>
            <a:r>
              <a:rPr lang="en-US" altLang="ko-KR" dirty="0" smtClean="0"/>
              <a:t>inverseIn.py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magic command</a:t>
            </a:r>
            <a:r>
              <a:rPr lang="ko-KR" altLang="en-US" dirty="0" smtClean="0"/>
              <a:t>를 이용해서 만들어 실행시키시오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/>
              <a:pPr/>
              <a:t>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16832"/>
            <a:ext cx="5040560" cy="7238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640672"/>
            <a:ext cx="3312368" cy="400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9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49</Words>
  <Application>Microsoft Office PowerPoint</Application>
  <PresentationFormat>화면 슬라이드 쇼(4:3)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4" baseType="lpstr">
      <vt:lpstr>Office 테마</vt:lpstr>
      <vt:lpstr>기본 디자인</vt:lpstr>
      <vt:lpstr>실습 1</vt:lpstr>
      <vt:lpstr>실습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 1</dc:title>
  <dc:creator>KyungHee Seo</dc:creator>
  <cp:lastModifiedBy>KyungHee Seo</cp:lastModifiedBy>
  <cp:revision>4</cp:revision>
  <dcterms:created xsi:type="dcterms:W3CDTF">2019-03-05T14:57:59Z</dcterms:created>
  <dcterms:modified xsi:type="dcterms:W3CDTF">2020-03-23T14:15:38Z</dcterms:modified>
</cp:coreProperties>
</file>