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ogang_symbol_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680075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8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 b="1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6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800" y="980728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080" y="1192795"/>
            <a:ext cx="762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D32F91E3-6848-45B1-B3B1-BFB9DDE78390}" type="datetimeFigureOut">
              <a:rPr kumimoji="1" lang="ko-KR" altLang="en-US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9/17/2020</a:t>
            </a:fld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5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ogang_symbol_blac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88640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755650" y="1250950"/>
            <a:ext cx="7632700" cy="0"/>
          </a:xfrm>
          <a:prstGeom prst="line">
            <a:avLst/>
          </a:prstGeom>
          <a:noFill/>
          <a:ln w="1270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D8C735-ED08-4387-8191-EA862DDBAB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556" y="1268760"/>
            <a:ext cx="8136904" cy="4248472"/>
          </a:xfrm>
        </p:spPr>
        <p:txBody>
          <a:bodyPr/>
          <a:lstStyle/>
          <a:p>
            <a:r>
              <a:rPr lang="ko-KR" altLang="en-US" b="1" dirty="0">
                <a:solidFill>
                  <a:srgbClr val="0000FF"/>
                </a:solidFill>
              </a:rPr>
              <a:t>입력 받은 문장을 구성하는 각 문자의 개수를 구해 출력하고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1919CD"/>
                </a:solidFill>
              </a:rPr>
              <a:t>대문자는 소문자로</a:t>
            </a:r>
            <a:r>
              <a:rPr lang="en-US" altLang="ko-KR" b="1" dirty="0">
                <a:solidFill>
                  <a:srgbClr val="1919CD"/>
                </a:solidFill>
              </a:rPr>
              <a:t>, </a:t>
            </a:r>
            <a:r>
              <a:rPr lang="ko-KR" altLang="en-US" b="1" dirty="0">
                <a:solidFill>
                  <a:srgbClr val="1919CD"/>
                </a:solidFill>
              </a:rPr>
              <a:t>소문자는 대문자로 변환</a:t>
            </a:r>
            <a:r>
              <a:rPr lang="ko-KR" altLang="en-US" b="1" dirty="0"/>
              <a:t>하여 출력하는 프로그램을 작성하시오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r>
              <a:rPr lang="ko-KR" altLang="en-US" b="1" dirty="0" smtClean="0"/>
              <a:t>입력 </a:t>
            </a:r>
            <a:r>
              <a:rPr lang="ko-KR" altLang="en-US" b="1" dirty="0"/>
              <a:t>받은</a:t>
            </a:r>
            <a:r>
              <a:rPr lang="en-US" altLang="ko-KR" b="1" dirty="0"/>
              <a:t> </a:t>
            </a:r>
            <a:r>
              <a:rPr lang="ko-KR" altLang="en-US" b="1" dirty="0" err="1"/>
              <a:t>스트링이</a:t>
            </a:r>
            <a:r>
              <a:rPr lang="ko-KR" altLang="en-US" b="1" dirty="0"/>
              <a:t> </a:t>
            </a:r>
            <a:r>
              <a:rPr lang="en-US" altLang="ko-KR" b="1" dirty="0"/>
              <a:t>“STOP”</a:t>
            </a:r>
            <a:r>
              <a:rPr lang="ko-KR" altLang="en-US" b="1" dirty="0"/>
              <a:t>이면</a:t>
            </a:r>
            <a:r>
              <a:rPr lang="en-US" altLang="ko-KR" b="1" dirty="0"/>
              <a:t>, Bye</a:t>
            </a:r>
            <a:r>
              <a:rPr lang="ko-KR" altLang="en-US" b="1" dirty="0"/>
              <a:t>를 출력하고 종료합니다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/>
              <a:t>문자열에 포함된 문자의 개수를 세는 함수</a:t>
            </a:r>
            <a:r>
              <a:rPr lang="en-US" altLang="ko-KR" b="1" dirty="0"/>
              <a:t>, </a:t>
            </a:r>
            <a:r>
              <a:rPr lang="ko-KR" altLang="en-US" b="1" dirty="0"/>
              <a:t>대소문자 변환하는 함수</a:t>
            </a:r>
            <a:r>
              <a:rPr lang="en-US" altLang="ko-KR" b="1" dirty="0"/>
              <a:t>, </a:t>
            </a:r>
            <a:r>
              <a:rPr lang="ko-KR" altLang="en-US" b="1" dirty="0"/>
              <a:t>두 개를 </a:t>
            </a:r>
            <a:r>
              <a:rPr lang="ko-KR" altLang="en-US" b="1" dirty="0" smtClean="0"/>
              <a:t>직접 작성해서 포함시켜 해결하세요</a:t>
            </a:r>
            <a:r>
              <a:rPr lang="en-US" altLang="ko-KR" b="1" dirty="0" smtClean="0"/>
              <a:t>.</a:t>
            </a:r>
            <a:r>
              <a:rPr lang="en-US" altLang="ko-KR" b="1" dirty="0" smtClean="0"/>
              <a:t> 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49" y="2924944"/>
            <a:ext cx="4608512" cy="35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975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과제 #4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KyungHee Seo</dc:creator>
  <cp:lastModifiedBy>KyungHee Seo</cp:lastModifiedBy>
  <cp:revision>8</cp:revision>
  <dcterms:created xsi:type="dcterms:W3CDTF">2019-03-05T14:57:59Z</dcterms:created>
  <dcterms:modified xsi:type="dcterms:W3CDTF">2020-09-16T15:20:12Z</dcterms:modified>
</cp:coreProperties>
</file>