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6" r:id="rId3"/>
    <p:sldId id="284" r:id="rId4"/>
    <p:sldId id="278" r:id="rId5"/>
    <p:sldId id="277" r:id="rId6"/>
    <p:sldId id="279" r:id="rId7"/>
    <p:sldId id="280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9"/>
    <p:restoredTop sz="94561"/>
  </p:normalViewPr>
  <p:slideViewPr>
    <p:cSldViewPr snapToGrid="0" snapToObjects="1">
      <p:cViewPr varScale="1">
        <p:scale>
          <a:sx n="82" d="100"/>
          <a:sy n="82" d="100"/>
        </p:scale>
        <p:origin x="17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B7749-3BB8-6541-967F-4342EF0C52C9}" type="datetimeFigureOut">
              <a:rPr kumimoji="1" lang="ko-KR" altLang="en-US" smtClean="0"/>
              <a:t>2022. 5. 23.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EAB81-4B7F-B94F-8401-3E5042B3103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226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79A75-F566-B249-8B09-8030B507F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6AC09F-A9DE-014D-80D9-961AD2843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E58A77-8A9B-9942-80E1-B2016FD8B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29C8-7E1C-064B-BACB-F3D556CA6254}" type="datetimeFigureOut">
              <a:rPr kumimoji="1" lang="ko-KR" altLang="en-US" smtClean="0"/>
              <a:t>2022. 5. 23.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E5C48A-FF93-B843-99CE-369905A88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36ED8B-165E-9241-B529-5A4B24DE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8AB6-4674-A24C-9738-1F9D084C3E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0112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18D4A-AC9B-374A-B5E7-7D8F2E71B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67356A-5BE6-1F41-9CC4-B8BCF9808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EBB9B9-B5D9-7440-8906-3BEDC3E2B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29C8-7E1C-064B-BACB-F3D556CA6254}" type="datetimeFigureOut">
              <a:rPr kumimoji="1" lang="ko-KR" altLang="en-US" smtClean="0"/>
              <a:t>2022. 5. 23.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8BFFD1-DBBA-0E43-A80B-BBC7F506A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7F9838-958E-724A-A54C-CB5480DA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8AB6-4674-A24C-9738-1F9D084C3E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181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67119B-D448-A847-A5BE-FEAFA2461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49F6C9-5F14-CA46-97E8-45D0380EC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6639E-78F6-F04E-A6D4-E11BF0992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29C8-7E1C-064B-BACB-F3D556CA6254}" type="datetimeFigureOut">
              <a:rPr kumimoji="1" lang="ko-KR" altLang="en-US" smtClean="0"/>
              <a:t>2022. 5. 23.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895F6A-3497-3E43-A721-8B7E783B1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C3E100-514C-DD40-9AFF-D7F7D90F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8AB6-4674-A24C-9738-1F9D084C3E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5360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2A670-502C-BB47-A704-ED11FF8E3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A8F544-C499-9F42-B4AD-8CA4A8AB4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B1812A-C0EE-274A-92A6-CD0D430CA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29C8-7E1C-064B-BACB-F3D556CA6254}" type="datetimeFigureOut">
              <a:rPr kumimoji="1" lang="ko-KR" altLang="en-US" smtClean="0"/>
              <a:t>2022. 5. 23.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231B6B-A852-9F45-9C12-33C423F3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F197DC-1CAE-7840-9A4C-2B255893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8AB6-4674-A24C-9738-1F9D084C3E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3791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9117F-E0F5-B142-A8E1-979162914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A1EC5D-F807-C14F-B5FC-421F397CC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0C187-B9EA-7346-904A-4337E0EB0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29C8-7E1C-064B-BACB-F3D556CA6254}" type="datetimeFigureOut">
              <a:rPr kumimoji="1" lang="ko-KR" altLang="en-US" smtClean="0"/>
              <a:t>2022. 5. 23.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367687-88AF-514C-B9CF-31AECB3E8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A65725-9C30-CC45-B364-BF501B70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8AB6-4674-A24C-9738-1F9D084C3E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838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A1EF5-9BBE-834F-A2D0-633DC549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C8969-91A3-224E-8413-C4A365CB0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B77893-24FE-B844-8C99-3A1F34157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3898B0-7463-5542-9D8B-9E7DADAB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29C8-7E1C-064B-BACB-F3D556CA6254}" type="datetimeFigureOut">
              <a:rPr kumimoji="1" lang="ko-KR" altLang="en-US" smtClean="0"/>
              <a:t>2022. 5. 23.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5C0805-6E55-3B44-A8D5-92063942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AE9DBC-DA2F-494E-BF4A-3AD0B4E73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8AB6-4674-A24C-9738-1F9D084C3E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040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8E277-48E5-4349-94AA-CABB8B208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4B23BD-ED99-7447-BFA8-300BC83CE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6F5E3F-7144-2F45-8C02-6C517E195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99BEE7-2E37-044B-9942-18F637C1A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4A0E02-F33C-6F46-ADC4-EBBE3C9B8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486BF8-5AF8-2449-A5F3-A00D41DCB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29C8-7E1C-064B-BACB-F3D556CA6254}" type="datetimeFigureOut">
              <a:rPr kumimoji="1" lang="ko-KR" altLang="en-US" smtClean="0"/>
              <a:t>2022. 5. 23.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DC94FD-4D56-644F-B52B-C4F87B76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27A2EF-9EE5-114B-8771-0C5844846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8AB6-4674-A24C-9738-1F9D084C3E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858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167B1-8EEA-834E-BC3C-0CA35D24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D2CE34-4BE7-5A41-BCB8-367948A22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29C8-7E1C-064B-BACB-F3D556CA6254}" type="datetimeFigureOut">
              <a:rPr kumimoji="1" lang="ko-KR" altLang="en-US" smtClean="0"/>
              <a:t>2022. 5. 23.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443E83-BA5D-4741-A88B-70D05E273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12612F-BE5A-9D49-9CCE-293DD240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8AB6-4674-A24C-9738-1F9D084C3E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8694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68D53B-0AAD-D646-AAC4-279D0B48C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29C8-7E1C-064B-BACB-F3D556CA6254}" type="datetimeFigureOut">
              <a:rPr kumimoji="1" lang="ko-KR" altLang="en-US" smtClean="0"/>
              <a:t>2022. 5. 23.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8145AD-B12D-DC4D-983F-1574BB24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8551B8-3B04-B240-9177-C2E9A3B2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8AB6-4674-A24C-9738-1F9D084C3E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0732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3B75E-9296-7843-AF35-7E1F23A37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833C1-343E-7443-927F-72231231F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A2F31F-F7C4-254A-9F0E-5D1D62A5C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1FED18-829C-934F-B600-60DE4A9B8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29C8-7E1C-064B-BACB-F3D556CA6254}" type="datetimeFigureOut">
              <a:rPr kumimoji="1" lang="ko-KR" altLang="en-US" smtClean="0"/>
              <a:t>2022. 5. 23.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98EB32-8FA5-F84B-81E4-BFDC40FD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5B4ACE-5ACD-7B40-A5B9-2C751C0E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8AB6-4674-A24C-9738-1F9D084C3E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371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31211-009B-874C-AFA9-A27B4C0E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19AA9B-7F07-B949-A26E-9CF9A4835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48896A-0075-E141-A83C-65244C6BA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115568-AD51-CB4A-A3AD-B9698B58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29C8-7E1C-064B-BACB-F3D556CA6254}" type="datetimeFigureOut">
              <a:rPr kumimoji="1" lang="ko-KR" altLang="en-US" smtClean="0"/>
              <a:t>2022. 5. 23.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FC85FC-6491-6343-BFBC-CDA2E573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3A4E0E-9F3C-694B-9668-250024C8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8AB6-4674-A24C-9738-1F9D084C3E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215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3490BE-19FB-DD4C-8DEB-CE52FBD30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B85FCB-7460-3F4C-847E-CF7EFF0F3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958E54-D8E8-B04E-B1A0-0F78B4B13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029C8-7E1C-064B-BACB-F3D556CA6254}" type="datetimeFigureOut">
              <a:rPr kumimoji="1" lang="ko-KR" altLang="en-US" smtClean="0"/>
              <a:t>2022. 5. 23.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6F5B1-0FA7-FB40-891C-534089CB5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FD9443-B669-654D-B748-FE8EB73EA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B8AB6-4674-A24C-9738-1F9D084C3E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887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70025-CDFE-0247-923D-AA3C870867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4500" dirty="0"/>
              <a:t>주민번호 가리기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A51860-44AC-5849-B8EE-5653ED5CF2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20201635</a:t>
            </a:r>
            <a:r>
              <a:rPr kumimoji="1" lang="ko-KR" altLang="en-US" dirty="0"/>
              <a:t> 컴퓨터공학과 전찬</a:t>
            </a:r>
          </a:p>
        </p:txBody>
      </p:sp>
    </p:spTree>
    <p:extLst>
      <p:ext uri="{BB962C8B-B14F-4D97-AF65-F5344CB8AC3E}">
        <p14:creationId xmlns:p14="http://schemas.microsoft.com/office/powerpoint/2010/main" val="1258293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3E5EB-2C15-654E-8FF3-98FC7A05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500" dirty="0"/>
              <a:t>1. regex(</a:t>
            </a:r>
            <a:r>
              <a:rPr kumimoji="1" lang="ko-KR" altLang="en-US" sz="3500" dirty="0"/>
              <a:t>정규 표현식</a:t>
            </a:r>
            <a:r>
              <a:rPr kumimoji="1" lang="en-US" altLang="ko-KR" sz="3500" dirty="0"/>
              <a:t>)</a:t>
            </a:r>
            <a:r>
              <a:rPr kumimoji="1" lang="ko-KR" altLang="en-US" sz="3500" dirty="0"/>
              <a:t> 을 이용한 해결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47177-A829-BE49-A8D3-A849250F1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ko-KR" sz="2400" dirty="0"/>
          </a:p>
          <a:p>
            <a:pPr marL="0" indent="0">
              <a:buNone/>
            </a:pPr>
            <a:endParaRPr kumimoji="1"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DB4EBD-3109-2549-B284-A5FF1A5F1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511" y="1633109"/>
            <a:ext cx="7884978" cy="473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66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3E5EB-2C15-654E-8FF3-98FC7A05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500" dirty="0"/>
              <a:t>0. </a:t>
            </a:r>
            <a:r>
              <a:rPr kumimoji="1" lang="ko-KR" altLang="en-US" sz="3500" dirty="0"/>
              <a:t>과제 해결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47177-A829-BE49-A8D3-A849250F1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400" dirty="0"/>
              <a:t>data</a:t>
            </a:r>
            <a:r>
              <a:rPr kumimoji="1" lang="ko-KR" altLang="en-US" sz="2400" dirty="0"/>
              <a:t>를 통한 입력에서 각 </a:t>
            </a:r>
            <a:r>
              <a:rPr kumimoji="1" lang="en-US" altLang="ko-KR" sz="2400" dirty="0"/>
              <a:t>line</a:t>
            </a:r>
            <a:r>
              <a:rPr kumimoji="1" lang="ko-KR" altLang="en-US" sz="2400" dirty="0"/>
              <a:t>의 정보는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park sunje 890901-1074422</a:t>
            </a:r>
          </a:p>
          <a:p>
            <a:pPr marL="0" indent="0">
              <a:buNone/>
            </a:pPr>
            <a:r>
              <a:rPr kumimoji="1" lang="ko-KR" altLang="en-US" sz="2400" dirty="0"/>
              <a:t>성 </a:t>
            </a:r>
            <a:r>
              <a:rPr kumimoji="1" lang="en-US" altLang="ko-KR" sz="2400" dirty="0"/>
              <a:t>+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“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”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+</a:t>
            </a:r>
            <a:r>
              <a:rPr kumimoji="1" lang="ko-KR" altLang="en-US" sz="2400" dirty="0"/>
              <a:t> 이름 </a:t>
            </a:r>
            <a:r>
              <a:rPr kumimoji="1" lang="en-US" altLang="ko-KR" sz="2400" dirty="0"/>
              <a:t>+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“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”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+</a:t>
            </a:r>
            <a:r>
              <a:rPr kumimoji="1" lang="ko-KR" altLang="en-US" sz="2400" dirty="0"/>
              <a:t> 주민번호 앞자리 </a:t>
            </a:r>
            <a:r>
              <a:rPr kumimoji="1" lang="en-US" altLang="ko-KR" sz="2400" dirty="0"/>
              <a:t>+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“-”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+</a:t>
            </a:r>
            <a:r>
              <a:rPr kumimoji="1" lang="ko-KR" altLang="en-US" sz="2400" dirty="0"/>
              <a:t> 주민번호 뒷자리 형태</a:t>
            </a:r>
            <a:endParaRPr kumimoji="1" lang="en-US" altLang="ko-KR" sz="2400" dirty="0"/>
          </a:p>
          <a:p>
            <a:pPr marL="0" indent="0">
              <a:buNone/>
            </a:pP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1.</a:t>
            </a:r>
            <a:r>
              <a:rPr kumimoji="1" lang="ko-KR" altLang="en-US" sz="2400" dirty="0"/>
              <a:t> 각 </a:t>
            </a:r>
            <a:r>
              <a:rPr kumimoji="1" lang="en-US" altLang="ko-KR" sz="2400" dirty="0"/>
              <a:t>line</a:t>
            </a:r>
            <a:r>
              <a:rPr kumimoji="1" lang="ko-KR" altLang="en-US" sz="2400" dirty="0"/>
              <a:t>에서 성 </a:t>
            </a:r>
            <a:r>
              <a:rPr kumimoji="1" lang="en-US" altLang="ko-KR" sz="2400" dirty="0"/>
              <a:t>+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“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”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+</a:t>
            </a:r>
            <a:r>
              <a:rPr kumimoji="1" lang="ko-KR" altLang="en-US" sz="2400" dirty="0"/>
              <a:t> 이름 부분을 분리해주고</a:t>
            </a:r>
            <a:r>
              <a:rPr kumimoji="1" lang="en-US" altLang="ko-KR" sz="2400" dirty="0"/>
              <a:t>,</a:t>
            </a:r>
          </a:p>
          <a:p>
            <a:pPr marL="0" indent="0">
              <a:buNone/>
            </a:pPr>
            <a:r>
              <a:rPr kumimoji="1" lang="en-US" altLang="ko-KR" sz="2400" dirty="0"/>
              <a:t>2.</a:t>
            </a:r>
            <a:r>
              <a:rPr kumimoji="1" lang="ko-KR" altLang="en-US" sz="2400" dirty="0"/>
              <a:t> 주민번호 뒷자리를 통해 성별 확인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3.</a:t>
            </a:r>
            <a:r>
              <a:rPr kumimoji="1" lang="ko-KR" altLang="en-US" sz="2400" dirty="0"/>
              <a:t> 앞자리 출력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4.</a:t>
            </a:r>
            <a:r>
              <a:rPr kumimoji="1" lang="ko-KR" altLang="en-US" sz="2400" dirty="0"/>
              <a:t> 뒷자리를 </a:t>
            </a:r>
            <a:r>
              <a:rPr kumimoji="1" lang="en-US" altLang="ko-KR" sz="2400" dirty="0"/>
              <a:t>“</a:t>
            </a:r>
            <a:r>
              <a:rPr lang="ko-KR" altLang="en-US" sz="2400"/>
              <a:t>*******</a:t>
            </a:r>
            <a:r>
              <a:rPr lang="en-US" altLang="ko-KR" sz="2400"/>
              <a:t>”</a:t>
            </a:r>
            <a:r>
              <a:rPr lang="ko-KR" altLang="en-US" sz="2400"/>
              <a:t> 형태로 출력</a:t>
            </a: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85646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3E5EB-2C15-654E-8FF3-98FC7A05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500" dirty="0"/>
              <a:t>+split() method </a:t>
            </a:r>
            <a:r>
              <a:rPr kumimoji="1" lang="ko-KR" altLang="en-US" sz="3500" dirty="0"/>
              <a:t>추가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47177-A829-BE49-A8D3-A849250F1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400" dirty="0"/>
              <a:t>split() method</a:t>
            </a:r>
            <a:r>
              <a:rPr kumimoji="1" lang="ko-KR" altLang="en-US" sz="2400" dirty="0"/>
              <a:t>는 문자열에 사용할 수 있는 </a:t>
            </a:r>
            <a:r>
              <a:rPr kumimoji="1" lang="en-US" altLang="ko-KR" sz="2400" dirty="0"/>
              <a:t>method</a:t>
            </a:r>
            <a:r>
              <a:rPr kumimoji="1" lang="ko-KR" altLang="en-US" sz="2400" dirty="0"/>
              <a:t>로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split(seperator, maxsplit) </a:t>
            </a:r>
            <a:r>
              <a:rPr kumimoji="1" lang="ko-KR" altLang="en-US" sz="2400" dirty="0"/>
              <a:t>와 같은 두 개의 인자를 가질 수 있다</a:t>
            </a:r>
            <a:r>
              <a:rPr kumimoji="1" lang="en-US" altLang="ko-KR" sz="2400" dirty="0"/>
              <a:t>.</a:t>
            </a:r>
          </a:p>
          <a:p>
            <a:pPr marL="0" indent="0">
              <a:buNone/>
            </a:pPr>
            <a:r>
              <a:rPr kumimoji="1" lang="en-US" altLang="ko-KR" sz="2400" dirty="0"/>
              <a:t>seperator</a:t>
            </a:r>
            <a:r>
              <a:rPr kumimoji="1" lang="ko-KR" altLang="en-US" sz="2400" dirty="0"/>
              <a:t>의 </a:t>
            </a:r>
            <a:r>
              <a:rPr kumimoji="1" lang="en-US" altLang="ko-KR" sz="2400" dirty="0"/>
              <a:t>default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=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whitespace(“ ”, \t, \n </a:t>
            </a:r>
            <a:r>
              <a:rPr kumimoji="1" lang="ko-KR" altLang="en-US" sz="2400" dirty="0"/>
              <a:t>등</a:t>
            </a:r>
            <a:r>
              <a:rPr kumimoji="1" lang="en-US" altLang="ko-KR" sz="2400" dirty="0"/>
              <a:t>)</a:t>
            </a:r>
          </a:p>
          <a:p>
            <a:pPr marL="0" indent="0">
              <a:buNone/>
            </a:pPr>
            <a:r>
              <a:rPr kumimoji="1" lang="en-US" altLang="ko-KR" sz="2400" dirty="0"/>
              <a:t>maxsplit</a:t>
            </a:r>
            <a:r>
              <a:rPr kumimoji="1" lang="ko-KR" altLang="en-US" sz="2400" dirty="0"/>
              <a:t>의 </a:t>
            </a:r>
            <a:r>
              <a:rPr kumimoji="1" lang="en-US" altLang="ko-KR" sz="2400" dirty="0"/>
              <a:t>default = -1(</a:t>
            </a:r>
            <a:r>
              <a:rPr kumimoji="1" lang="ko-KR" altLang="en-US" sz="2400" dirty="0"/>
              <a:t>모든 </a:t>
            </a:r>
            <a:r>
              <a:rPr kumimoji="1" lang="en-US" altLang="ko-KR" sz="2400" dirty="0"/>
              <a:t>seperator</a:t>
            </a:r>
            <a:r>
              <a:rPr kumimoji="1" lang="ko-KR" altLang="en-US" sz="2400" dirty="0"/>
              <a:t>을 기준으로 구분</a:t>
            </a:r>
            <a:r>
              <a:rPr kumimoji="1" lang="en-US" altLang="ko-KR" sz="2400" dirty="0"/>
              <a:t>)</a:t>
            </a:r>
          </a:p>
          <a:p>
            <a:pPr marL="0" indent="0">
              <a:buNone/>
            </a:pPr>
            <a:endParaRPr kumimoji="1" lang="en-US" altLang="ko-KR" sz="2400" dirty="0"/>
          </a:p>
          <a:p>
            <a:pPr marL="0" indent="0">
              <a:buNone/>
            </a:pPr>
            <a:r>
              <a:rPr kumimoji="1" lang="ko-KR" altLang="en-US" sz="2400" dirty="0"/>
              <a:t>또한 </a:t>
            </a:r>
            <a:r>
              <a:rPr kumimoji="1" lang="en-US" altLang="ko-KR" sz="2400" dirty="0"/>
              <a:t>rsplit()</a:t>
            </a:r>
            <a:r>
              <a:rPr kumimoji="1" lang="ko-KR" altLang="en-US" sz="2400" dirty="0"/>
              <a:t>의 경우 </a:t>
            </a:r>
            <a:r>
              <a:rPr kumimoji="1" lang="en-US" altLang="ko-KR" sz="2400" dirty="0"/>
              <a:t>split()</a:t>
            </a:r>
            <a:r>
              <a:rPr kumimoji="1" lang="ko-KR" altLang="en-US" sz="2400" dirty="0"/>
              <a:t>과 다르게 문자열을 오른쪽에 존재하는 </a:t>
            </a:r>
            <a:r>
              <a:rPr kumimoji="1" lang="en-US" altLang="ko-KR" sz="2400" dirty="0"/>
              <a:t>seperator</a:t>
            </a:r>
            <a:r>
              <a:rPr kumimoji="1" lang="ko-KR" altLang="en-US" sz="2400" dirty="0"/>
              <a:t>부터 나눌 수 있는 </a:t>
            </a:r>
            <a:r>
              <a:rPr kumimoji="1" lang="en-US" altLang="ko-KR" sz="2400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313041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3E5EB-2C15-654E-8FF3-98FC7A05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500" dirty="0"/>
              <a:t>0. </a:t>
            </a:r>
            <a:r>
              <a:rPr kumimoji="1" lang="ko-KR" altLang="en-US" sz="3500" dirty="0"/>
              <a:t>과제 해결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47177-A829-BE49-A8D3-A849250F1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400" dirty="0"/>
              <a:t>성 </a:t>
            </a:r>
            <a:r>
              <a:rPr kumimoji="1" lang="en-US" altLang="ko-KR" sz="2400" dirty="0"/>
              <a:t>+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“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”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+</a:t>
            </a:r>
            <a:r>
              <a:rPr kumimoji="1" lang="ko-KR" altLang="en-US" sz="2400" dirty="0"/>
              <a:t> 이름 부분을 분리하기 위해 </a:t>
            </a:r>
            <a:r>
              <a:rPr kumimoji="1" lang="en-US" altLang="ko-KR" sz="2400" dirty="0"/>
              <a:t>split()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method</a:t>
            </a:r>
            <a:r>
              <a:rPr kumimoji="1" lang="ko-KR" altLang="en-US" sz="2400" dirty="0"/>
              <a:t> 사용 가능</a:t>
            </a:r>
            <a:endParaRPr kumimoji="1" lang="en-US" altLang="ko-KR" sz="2400" dirty="0"/>
          </a:p>
          <a:p>
            <a:pPr marL="0" indent="0">
              <a:buNone/>
            </a:pPr>
            <a:endParaRPr kumimoji="1" lang="en-US" altLang="ko-KR" sz="2400" dirty="0"/>
          </a:p>
          <a:p>
            <a:pPr marL="0" indent="0">
              <a:buNone/>
            </a:pPr>
            <a:r>
              <a:rPr kumimoji="1" lang="ko-KR" altLang="en-US" sz="2400" dirty="0"/>
              <a:t>하지만 그냥 </a:t>
            </a:r>
            <a:r>
              <a:rPr kumimoji="1" lang="en-US" altLang="ko-KR" sz="2400" dirty="0"/>
              <a:t>split()</a:t>
            </a:r>
            <a:r>
              <a:rPr kumimoji="1" lang="ko-KR" altLang="en-US" sz="2400" dirty="0"/>
              <a:t>을 사용하는 경우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“park sunje 890901-1074422”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-&gt;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[“park”, “sunje”, “890901-1074422”]</a:t>
            </a:r>
          </a:p>
          <a:p>
            <a:pPr marL="0" indent="0">
              <a:buNone/>
            </a:pPr>
            <a:r>
              <a:rPr kumimoji="1" lang="en-US" altLang="ko-KR" sz="2400" dirty="0"/>
              <a:t>”park”</a:t>
            </a:r>
            <a:r>
              <a:rPr kumimoji="1" lang="ko-KR" altLang="en-US" sz="2400" dirty="0"/>
              <a:t> 과 </a:t>
            </a:r>
            <a:r>
              <a:rPr kumimoji="1" lang="en-US" altLang="ko-KR" sz="2400" dirty="0"/>
              <a:t>“sunje” </a:t>
            </a:r>
            <a:r>
              <a:rPr kumimoji="1" lang="ko-KR" altLang="en-US" sz="2400" dirty="0"/>
              <a:t>의 분리는 불필요한 작업</a:t>
            </a:r>
            <a:endParaRPr kumimoji="1" lang="en-US" altLang="ko-KR" sz="2400" dirty="0"/>
          </a:p>
          <a:p>
            <a:pPr marL="0" indent="0">
              <a:buNone/>
            </a:pPr>
            <a:endParaRPr kumimoji="1" lang="en-US" altLang="ko-KR" sz="2400" dirty="0"/>
          </a:p>
          <a:p>
            <a:pPr marL="0" indent="0">
              <a:buNone/>
            </a:pPr>
            <a:r>
              <a:rPr kumimoji="1" lang="ko-KR" altLang="en-US" sz="2400" dirty="0"/>
              <a:t>따라서 </a:t>
            </a:r>
            <a:r>
              <a:rPr kumimoji="1" lang="en-US" altLang="ko-KR" sz="2400" dirty="0"/>
              <a:t>rsplit(“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”,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1)</a:t>
            </a:r>
            <a:r>
              <a:rPr kumimoji="1" lang="ko-KR" altLang="en-US" sz="2400" dirty="0"/>
              <a:t> 형태로 오른쪽 공백을 기준으로 한 번만 분리한다면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“park sunje 890901-1074422”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-&gt;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[“park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sunje”, “890901-1074422”]</a:t>
            </a:r>
          </a:p>
          <a:p>
            <a:pPr marL="0" indent="0">
              <a:buNone/>
            </a:pPr>
            <a:r>
              <a:rPr kumimoji="1" lang="ko-KR" altLang="en-US" sz="2400" dirty="0"/>
              <a:t>형태로 분리 가능</a:t>
            </a: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87578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3E5EB-2C15-654E-8FF3-98FC7A05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500" dirty="0"/>
              <a:t>0. </a:t>
            </a:r>
            <a:r>
              <a:rPr kumimoji="1" lang="ko-KR" altLang="en-US" sz="3500" dirty="0"/>
              <a:t>과제 해결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47177-A829-BE49-A8D3-A849250F1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400" dirty="0"/>
              <a:t>주민번호 앞자리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뒷자리를 나누기 위해 앞의 결과에 다시 </a:t>
            </a:r>
            <a:r>
              <a:rPr kumimoji="1" lang="en-US" altLang="ko-KR" sz="2400" dirty="0"/>
              <a:t>split(“-”)</a:t>
            </a:r>
            <a:r>
              <a:rPr kumimoji="1" lang="ko-KR" altLang="en-US" sz="2400" dirty="0"/>
              <a:t> 적용</a:t>
            </a:r>
            <a:endParaRPr kumimoji="1" lang="en-US" altLang="ko-KR" sz="2400" dirty="0"/>
          </a:p>
          <a:p>
            <a:pPr marL="0" indent="0">
              <a:buNone/>
            </a:pP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rsplit(“ ”, 1)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-&gt;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[“park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sunje”, “890901-1074422”]</a:t>
            </a:r>
          </a:p>
          <a:p>
            <a:pPr marL="0" indent="0">
              <a:buNone/>
            </a:pPr>
            <a:r>
              <a:rPr kumimoji="1" lang="en-US" altLang="ko-KR" sz="2400" dirty="0"/>
              <a:t>rsplit(“ ”, 1)[1].split(“-”) -&gt;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[“890901”, ”1074422”] </a:t>
            </a:r>
            <a:r>
              <a:rPr kumimoji="1" lang="ko-KR" altLang="en-US" sz="2400" dirty="0"/>
              <a:t>로 분해 가능</a:t>
            </a:r>
            <a:endParaRPr kumimoji="1" lang="en-US" altLang="ko-KR" sz="2400" dirty="0"/>
          </a:p>
          <a:p>
            <a:pPr marL="0" indent="0">
              <a:buNone/>
            </a:pPr>
            <a:endParaRPr kumimoji="1" lang="en-US" altLang="ko-KR" sz="2400" dirty="0"/>
          </a:p>
          <a:p>
            <a:pPr marL="0" indent="0">
              <a:buNone/>
            </a:pPr>
            <a:r>
              <a:rPr kumimoji="1" lang="ko-KR" altLang="en-US" sz="2400" dirty="0"/>
              <a:t>따라서 두 번째 원소 </a:t>
            </a:r>
            <a:r>
              <a:rPr kumimoji="1" lang="en-US" altLang="ko-KR" sz="2400" dirty="0"/>
              <a:t>string</a:t>
            </a:r>
            <a:r>
              <a:rPr kumimoji="1" lang="ko-KR" altLang="en-US" sz="2400" dirty="0"/>
              <a:t>에서 첫 번째 문자가 </a:t>
            </a:r>
            <a:r>
              <a:rPr kumimoji="1" lang="en-US" altLang="ko-KR" sz="2400" dirty="0"/>
              <a:t>“1”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,”3”</a:t>
            </a:r>
            <a:r>
              <a:rPr kumimoji="1" lang="ko-KR" altLang="en-US" sz="2400" dirty="0"/>
              <a:t> 이라면 남자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아니라면 여자임을 파악할 수 있다</a:t>
            </a:r>
            <a:r>
              <a:rPr kumimoji="1"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126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3E5EB-2C15-654E-8FF3-98FC7A05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500" dirty="0"/>
              <a:t>0. </a:t>
            </a:r>
            <a:r>
              <a:rPr kumimoji="1" lang="ko-KR" altLang="en-US" sz="3500" dirty="0"/>
              <a:t>과제 해결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B2AAF0-3028-3442-92A6-92761F5D5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211" y="1534333"/>
            <a:ext cx="6281578" cy="467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03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3E5EB-2C15-654E-8FF3-98FC7A05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500" dirty="0"/>
              <a:t>0. </a:t>
            </a:r>
            <a:r>
              <a:rPr kumimoji="1" lang="ko-KR" altLang="en-US" sz="3500" dirty="0"/>
              <a:t>과제 해결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47177-A829-BE49-A8D3-A849250F1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400" dirty="0"/>
              <a:t>file</a:t>
            </a:r>
            <a:r>
              <a:rPr kumimoji="1" lang="ko-KR" altLang="en-US" sz="2400" dirty="0"/>
              <a:t>을 통한 입력에서 각 </a:t>
            </a:r>
            <a:r>
              <a:rPr kumimoji="1" lang="en-US" altLang="ko-KR" sz="2400" dirty="0"/>
              <a:t>line</a:t>
            </a:r>
            <a:r>
              <a:rPr kumimoji="1" lang="ko-KR" altLang="en-US" sz="2400" dirty="0"/>
              <a:t>의 정보는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ko-KR" altLang="en-US" sz="2400" dirty="0"/>
              <a:t>홍길동 </a:t>
            </a:r>
            <a:r>
              <a:rPr kumimoji="1" lang="en-US" altLang="ko-KR" sz="2400" dirty="0"/>
              <a:t>560922-1089123 02-705-8491 </a:t>
            </a:r>
          </a:p>
          <a:p>
            <a:pPr marL="0" indent="0">
              <a:buNone/>
            </a:pPr>
            <a:r>
              <a:rPr kumimoji="1" lang="ko-KR" altLang="en-US" sz="2400" dirty="0"/>
              <a:t>성이름 </a:t>
            </a:r>
            <a:r>
              <a:rPr kumimoji="1" lang="en-US" altLang="ko-KR" sz="2400" dirty="0"/>
              <a:t>+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“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”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+</a:t>
            </a:r>
            <a:r>
              <a:rPr kumimoji="1" lang="ko-KR" altLang="en-US" sz="2400" dirty="0"/>
              <a:t> 주민번호 앞자리 </a:t>
            </a:r>
            <a:r>
              <a:rPr kumimoji="1" lang="en-US" altLang="ko-KR" sz="2400" dirty="0"/>
              <a:t>+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“-”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+</a:t>
            </a:r>
            <a:r>
              <a:rPr kumimoji="1" lang="ko-KR" altLang="en-US" sz="2400" dirty="0"/>
              <a:t> 주민번호 뒷자리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+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“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”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+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-</a:t>
            </a:r>
            <a:r>
              <a:rPr kumimoji="1" lang="ko-KR" altLang="en-US" sz="2400" dirty="0"/>
              <a:t>로 구분되는 전화번호 형태이다</a:t>
            </a:r>
            <a:r>
              <a:rPr kumimoji="1" lang="en-US" altLang="ko-KR" sz="2400" dirty="0"/>
              <a:t>.</a:t>
            </a:r>
          </a:p>
          <a:p>
            <a:pPr marL="0" indent="0">
              <a:buNone/>
            </a:pPr>
            <a:endParaRPr kumimoji="1" lang="en-US" altLang="ko-KR" sz="2400" dirty="0"/>
          </a:p>
          <a:p>
            <a:pPr marL="0" indent="0">
              <a:buNone/>
            </a:pPr>
            <a:r>
              <a:rPr kumimoji="1" lang="ko-KR" altLang="en-US" sz="2400" dirty="0"/>
              <a:t>위 경우에 </a:t>
            </a:r>
            <a:r>
              <a:rPr kumimoji="1" lang="en-US" altLang="ko-KR" sz="2400" dirty="0"/>
              <a:t>rsplit(“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”,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1) </a:t>
            </a:r>
            <a:r>
              <a:rPr kumimoji="1" lang="ko-KR" altLang="en-US" sz="2400" dirty="0"/>
              <a:t>은 전화번호만을 나눌 수 있기 때문에</a:t>
            </a:r>
            <a:r>
              <a:rPr kumimoji="1" lang="en-US" altLang="ko-KR" sz="2400" dirty="0"/>
              <a:t>,</a:t>
            </a:r>
          </a:p>
          <a:p>
            <a:pPr marL="0" indent="0">
              <a:buNone/>
            </a:pPr>
            <a:r>
              <a:rPr kumimoji="1" lang="en-US" altLang="ko-KR" sz="2400" dirty="0"/>
              <a:t>split()</a:t>
            </a:r>
            <a:r>
              <a:rPr kumimoji="1" lang="ko-KR" altLang="en-US" sz="2400" dirty="0"/>
              <a:t> 을 통해 </a:t>
            </a:r>
            <a:r>
              <a:rPr kumimoji="1" lang="en-US" altLang="ko-KR" sz="2400" dirty="0"/>
              <a:t>[</a:t>
            </a:r>
            <a:r>
              <a:rPr kumimoji="1" lang="ko-KR" altLang="en-US" sz="2400" dirty="0"/>
              <a:t>성이름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주민번호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전화번호</a:t>
            </a:r>
            <a:r>
              <a:rPr kumimoji="1" lang="en-US" altLang="ko-KR" sz="2400" dirty="0"/>
              <a:t>]</a:t>
            </a:r>
            <a:r>
              <a:rPr kumimoji="1" lang="ko-KR" altLang="en-US" sz="2400" dirty="0"/>
              <a:t> 형태로 나눌 수 있으며</a:t>
            </a:r>
            <a:r>
              <a:rPr kumimoji="1" lang="en-US" altLang="ko-KR" sz="2400" dirty="0"/>
              <a:t>,</a:t>
            </a:r>
          </a:p>
          <a:p>
            <a:pPr marL="0" indent="0">
              <a:buNone/>
            </a:pPr>
            <a:r>
              <a:rPr kumimoji="1" lang="ko-KR" altLang="en-US" sz="2400" dirty="0"/>
              <a:t>이후의 과정은 </a:t>
            </a:r>
            <a:r>
              <a:rPr kumimoji="1" lang="en-US" altLang="ko-KR" sz="2400" dirty="0"/>
              <a:t>data</a:t>
            </a:r>
            <a:r>
              <a:rPr kumimoji="1" lang="ko-KR" altLang="en-US" sz="2400" dirty="0"/>
              <a:t>를 통한 입력과 동일</a:t>
            </a: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707730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3E5EB-2C15-654E-8FF3-98FC7A05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500" dirty="0"/>
              <a:t>0. </a:t>
            </a:r>
            <a:r>
              <a:rPr kumimoji="1" lang="ko-KR" altLang="en-US" sz="3500" dirty="0"/>
              <a:t>과제 해결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8A09E6-F2E1-EC47-B72E-4C24AA459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841" y="1426920"/>
            <a:ext cx="6386318" cy="433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15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3E5EB-2C15-654E-8FF3-98FC7A05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500" dirty="0"/>
              <a:t>1. regex(</a:t>
            </a:r>
            <a:r>
              <a:rPr kumimoji="1" lang="ko-KR" altLang="en-US" sz="3500" dirty="0"/>
              <a:t>정규 표현식</a:t>
            </a:r>
            <a:r>
              <a:rPr kumimoji="1" lang="en-US" altLang="ko-KR" sz="3500" dirty="0"/>
              <a:t>)</a:t>
            </a:r>
            <a:r>
              <a:rPr kumimoji="1" lang="ko-KR" altLang="en-US" sz="3500" dirty="0"/>
              <a:t> 을 이용한 해결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47177-A829-BE49-A8D3-A849250F1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400" dirty="0"/>
              <a:t>정보를 출력할 때</a:t>
            </a:r>
            <a:r>
              <a:rPr kumimoji="1" lang="en-US" altLang="ko-KR" sz="2400" dirty="0"/>
              <a:t>,</a:t>
            </a:r>
          </a:p>
          <a:p>
            <a:pPr marL="0" indent="0">
              <a:buNone/>
            </a:pPr>
            <a:r>
              <a:rPr kumimoji="1" lang="ko-KR" altLang="en-US" sz="2400" dirty="0"/>
              <a:t>주민번호 뒷자리 제거 </a:t>
            </a:r>
            <a:r>
              <a:rPr kumimoji="1" lang="en-US" altLang="ko-KR" sz="2400" dirty="0"/>
              <a:t>-&gt;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“</a:t>
            </a:r>
            <a:r>
              <a:rPr kumimoji="1" lang="ko-KR" altLang="en-US" sz="2400" dirty="0"/>
              <a:t>*******</a:t>
            </a:r>
            <a:r>
              <a:rPr kumimoji="1" lang="en-US" altLang="ko-KR" sz="2400" dirty="0"/>
              <a:t>”</a:t>
            </a:r>
            <a:r>
              <a:rPr kumimoji="1" lang="ko-KR" altLang="en-US" sz="2400" dirty="0"/>
              <a:t> 을 출력하는 형식으로 가리기 해결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(print("</a:t>
            </a:r>
            <a:r>
              <a:rPr kumimoji="1" lang="ko-KR" altLang="en-US" sz="2400" dirty="0"/>
              <a:t>남</a:t>
            </a:r>
            <a:r>
              <a:rPr kumimoji="1" lang="en-US" altLang="ko-KR" sz="2400" dirty="0"/>
              <a:t>", front+"-"+"*******")) </a:t>
            </a:r>
          </a:p>
          <a:p>
            <a:pPr marL="0" indent="0">
              <a:buNone/>
            </a:pP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re.sub() </a:t>
            </a:r>
            <a:r>
              <a:rPr kumimoji="1" lang="ko-KR" altLang="en-US" sz="2400" dirty="0"/>
              <a:t>를 통해 뒷자리를 바꾸어 출력하는 방법도 가능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number = </a:t>
            </a:r>
            <a:r>
              <a:rPr kumimoji="1" lang="ko-KR" altLang="en-US" sz="2400" dirty="0"/>
              <a:t>주민번호 앞자리 </a:t>
            </a:r>
            <a:r>
              <a:rPr kumimoji="1" lang="en-US" altLang="ko-KR" sz="2400" dirty="0"/>
              <a:t>+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“-”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+</a:t>
            </a:r>
            <a:r>
              <a:rPr kumimoji="1" lang="ko-KR" altLang="en-US" sz="2400" dirty="0"/>
              <a:t> 주민번호 뒷자리 에 대해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re.sub(“-\d+”, “-*******”, number) </a:t>
            </a:r>
            <a:r>
              <a:rPr kumimoji="1" lang="ko-KR" altLang="en-US" sz="2400" dirty="0"/>
              <a:t>을 적용하면 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ko-KR" altLang="en-US" sz="2400" dirty="0"/>
              <a:t>주민번호 앞자리 </a:t>
            </a:r>
            <a:r>
              <a:rPr kumimoji="1" lang="en-US" altLang="ko-KR" sz="2400" dirty="0"/>
              <a:t>+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“-</a:t>
            </a:r>
            <a:r>
              <a:rPr kumimoji="1" lang="ko-KR" altLang="en-US" sz="2400" dirty="0"/>
              <a:t>*******</a:t>
            </a:r>
            <a:r>
              <a:rPr kumimoji="1" lang="en-US" altLang="ko-KR" sz="2400" dirty="0"/>
              <a:t>”</a:t>
            </a:r>
            <a:r>
              <a:rPr kumimoji="1" lang="ko-KR" altLang="en-US" sz="2400" dirty="0"/>
              <a:t> 형태를 만들어낼 수 있다</a:t>
            </a:r>
            <a:r>
              <a:rPr kumimoji="1" lang="en-US" altLang="ko-KR" sz="2400" dirty="0"/>
              <a:t>.</a:t>
            </a:r>
          </a:p>
          <a:p>
            <a:pPr marL="0" indent="0">
              <a:buNone/>
            </a:pPr>
            <a:endParaRPr kumimoji="1" lang="en-US" altLang="ko-KR" sz="2400" dirty="0"/>
          </a:p>
          <a:p>
            <a:pPr marL="0" indent="0">
              <a:buNone/>
            </a:pP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153962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478</Words>
  <Application>Microsoft Macintosh PowerPoint</Application>
  <PresentationFormat>와이드스크린</PresentationFormat>
  <Paragraphs>56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주민번호 가리기</vt:lpstr>
      <vt:lpstr>0. 과제 해결 방법</vt:lpstr>
      <vt:lpstr>+split() method 추가 설명</vt:lpstr>
      <vt:lpstr>0. 과제 해결 방법</vt:lpstr>
      <vt:lpstr>0. 과제 해결 방법</vt:lpstr>
      <vt:lpstr>0. 과제 해결 방법</vt:lpstr>
      <vt:lpstr>0. 과제 해결 방법</vt:lpstr>
      <vt:lpstr>0. 과제 해결 방법</vt:lpstr>
      <vt:lpstr>1. regex(정규 표현식) 을 이용한 해결 방법</vt:lpstr>
      <vt:lpstr>1. regex(정규 표현식) 을 이용한 해결 방법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Fibonacci number</dc:title>
  <dc:creator>Microsoft Office User</dc:creator>
  <cp:lastModifiedBy>Microsoft Office User</cp:lastModifiedBy>
  <cp:revision>15</cp:revision>
  <cp:lastPrinted>2022-03-19T17:32:18Z</cp:lastPrinted>
  <dcterms:created xsi:type="dcterms:W3CDTF">2022-03-19T17:07:28Z</dcterms:created>
  <dcterms:modified xsi:type="dcterms:W3CDTF">2022-05-23T02:13:32Z</dcterms:modified>
</cp:coreProperties>
</file>