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15" d="100"/>
          <a:sy n="115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sogang_symbol_blac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33" y="5680075"/>
            <a:ext cx="14562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238649" y="1616470"/>
            <a:ext cx="7161608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77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1424" y="621592"/>
            <a:ext cx="10273141" cy="562074"/>
          </a:xfrm>
          <a:prstGeom prst="rect">
            <a:avLst/>
          </a:prstGeom>
        </p:spPr>
        <p:txBody>
          <a:bodyPr/>
          <a:lstStyle>
            <a:lvl1pPr>
              <a:defRPr sz="2900" b="1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1424" y="1556793"/>
            <a:ext cx="1027314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01051" y="6237289"/>
            <a:ext cx="2783416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80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2F91E3-6848-45B1-B3B1-BFB9DDE78390}" type="datetimeFigureOut">
              <a:rPr kumimoji="1"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2020-04-03</a:t>
            </a:fld>
            <a:endParaRPr kumimoji="1"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808080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>
                <a:solidFill>
                  <a:srgbClr val="808080"/>
                </a:solidFill>
              </a:rPr>
              <a:pPr/>
              <a:t>‹#›</a:t>
            </a:fld>
            <a:endParaRPr lang="ko-KR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2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0017753" y="6309320"/>
            <a:ext cx="1276352" cy="457200"/>
          </a:xfrm>
          <a:prstGeom prst="rect">
            <a:avLst/>
          </a:prstGeom>
        </p:spPr>
        <p:txBody>
          <a:bodyPr/>
          <a:lstStyle/>
          <a:p>
            <a:fld id="{F59AE7DA-D9EF-4B89-8DED-D7D5F06E9A95}" type="datetime1">
              <a:rPr lang="ko-KR" altLang="en-US" smtClean="0">
                <a:solidFill>
                  <a:srgbClr val="000000"/>
                </a:solidFill>
              </a:rPr>
              <a:pPr/>
              <a:t>2020-04-03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26D-76EF-426E-9DBE-7E239512FF96}" type="slidenum">
              <a:rPr lang="ko-KR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7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ogang_symbol_bl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188640"/>
            <a:ext cx="14562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2"/>
          <p:cNvCxnSpPr>
            <a:cxnSpLocks noChangeShapeType="1"/>
          </p:cNvCxnSpPr>
          <p:nvPr/>
        </p:nvCxnSpPr>
        <p:spPr bwMode="auto">
          <a:xfrm>
            <a:off x="1007534" y="1250950"/>
            <a:ext cx="10176933" cy="0"/>
          </a:xfrm>
          <a:prstGeom prst="line">
            <a:avLst/>
          </a:prstGeom>
          <a:noFill/>
          <a:ln w="1270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D8C735-ED08-4387-8191-EA862DDBABD4}" type="slidenum">
              <a:rPr kumimoji="1" lang="ko-KR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8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N </a:t>
            </a:r>
            <a:r>
              <a:rPr lang="ko-KR" altLang="en-US" sz="1800" dirty="0"/>
              <a:t>번째까지의 </a:t>
            </a:r>
            <a:r>
              <a:rPr lang="en-US" altLang="ko-KR" sz="1800" dirty="0"/>
              <a:t>Fibonacci number</a:t>
            </a:r>
            <a:r>
              <a:rPr lang="ko-KR" altLang="en-US" sz="1800" dirty="0"/>
              <a:t>를 구하는 함수 </a:t>
            </a:r>
            <a:r>
              <a:rPr lang="en-US" altLang="ko-KR" sz="1800" dirty="0" err="1"/>
              <a:t>Fibo_func</a:t>
            </a:r>
            <a:r>
              <a:rPr lang="en-US" altLang="ko-KR" sz="1800" dirty="0"/>
              <a:t>(N)</a:t>
            </a:r>
            <a:r>
              <a:rPr lang="ko-KR" altLang="en-US" sz="1800" dirty="0"/>
              <a:t>를  </a:t>
            </a:r>
            <a:r>
              <a:rPr lang="en-US" altLang="ko-KR" sz="1800" dirty="0"/>
              <a:t>yield</a:t>
            </a:r>
            <a:r>
              <a:rPr lang="ko-KR" altLang="en-US" sz="1800" dirty="0"/>
              <a:t>를 이용해서 구현하시오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실행 예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>
                <a:ea typeface="굴림"/>
              </a:rPr>
              <a:pPr/>
              <a:t>1</a:t>
            </a:fld>
            <a:endParaRPr lang="en-US" altLang="ko-KR">
              <a:ea typeface="굴림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2564904"/>
            <a:ext cx="3024336" cy="40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기본 디자인</vt:lpstr>
      <vt:lpstr>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SOGANG</dc:creator>
  <cp:lastModifiedBy>KyungHee Seo</cp:lastModifiedBy>
  <cp:revision>2</cp:revision>
  <dcterms:created xsi:type="dcterms:W3CDTF">2019-09-18T02:24:42Z</dcterms:created>
  <dcterms:modified xsi:type="dcterms:W3CDTF">2020-04-03T05:49:42Z</dcterms:modified>
</cp:coreProperties>
</file>