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64"/>
    <p:restoredTop sz="94662"/>
  </p:normalViewPr>
  <p:slideViewPr>
    <p:cSldViewPr snapToGrid="0" snapToObjects="1">
      <p:cViewPr>
        <p:scale>
          <a:sx n="93" d="100"/>
          <a:sy n="93" d="100"/>
        </p:scale>
        <p:origin x="86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04170-3E83-9045-B164-A2CB727F0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56693B-A1E5-CF40-B020-A50CF701B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EDA8B8-8C21-6348-8739-A5014055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7D2-3AF2-1A41-94EE-5D654027ECA4}" type="datetimeFigureOut">
              <a:rPr kumimoji="1" lang="ko-KR" altLang="en-US" smtClean="0"/>
              <a:t>2022. 4. 28.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1899A-D478-3E4F-9F47-8A74777AA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0BE943-C4D7-D844-A0B5-F1D4985B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2BCB-360B-8A4E-A0CB-3385A6CBC1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105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47D50-8698-4F4B-9058-52E5780E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6FFFBE-D22E-9D4C-B532-2D0D756D1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FDE87-C2BB-C64A-911F-0B73B954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7D2-3AF2-1A41-94EE-5D654027ECA4}" type="datetimeFigureOut">
              <a:rPr kumimoji="1" lang="ko-KR" altLang="en-US" smtClean="0"/>
              <a:t>2022. 4. 28.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B6F39-18BE-7040-BF6A-87DA0D26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4D669-0696-F74F-BA93-369F1818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2BCB-360B-8A4E-A0CB-3385A6CBC1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538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CD3A25-98C5-724C-9866-4137239F5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8EED3E-4A4D-FA4E-A0DC-04901B5F0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C7C3B6-BA47-0B46-8C31-5F585A82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7D2-3AF2-1A41-94EE-5D654027ECA4}" type="datetimeFigureOut">
              <a:rPr kumimoji="1" lang="ko-KR" altLang="en-US" smtClean="0"/>
              <a:t>2022. 4. 28.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A1D19D-69F6-3E4D-9787-6AF7D5DD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FD2BDA-590C-7E43-AE92-03292A32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2BCB-360B-8A4E-A0CB-3385A6CBC1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413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21F0B-C351-F54D-9862-B84D00F42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C54893-FC9B-8F4A-864D-AA45B76F8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926377-C7AE-FD40-BEDA-93C2959E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7D2-3AF2-1A41-94EE-5D654027ECA4}" type="datetimeFigureOut">
              <a:rPr kumimoji="1" lang="ko-KR" altLang="en-US" smtClean="0"/>
              <a:t>2022. 4. 28.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33DCE5-56C8-3945-8E86-44342CA6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6E219-4C18-9941-8926-1DD24E36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2BCB-360B-8A4E-A0CB-3385A6CBC1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02532-40C5-BD43-9883-6B59961C7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00233-3B38-804A-88B2-559C4A228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67F6A-71E5-FC4F-8064-D941F353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7D2-3AF2-1A41-94EE-5D654027ECA4}" type="datetimeFigureOut">
              <a:rPr kumimoji="1" lang="ko-KR" altLang="en-US" smtClean="0"/>
              <a:t>2022. 4. 28.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3E45E1-A22C-9D43-85FB-7DDE1A25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5DFEC-05D8-EB47-A735-F537E2BB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2BCB-360B-8A4E-A0CB-3385A6CBC1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96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45CDA-C2F9-E14A-9F5D-72662A2B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1453DE-2633-B744-B249-2FF86C9FA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861AFD-B648-0646-9EC0-DA2ECED83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DC3AB6-3C9D-EF4B-8151-AAE60AA9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7D2-3AF2-1A41-94EE-5D654027ECA4}" type="datetimeFigureOut">
              <a:rPr kumimoji="1" lang="ko-KR" altLang="en-US" smtClean="0"/>
              <a:t>2022. 4. 28.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AC062C-5565-844B-BD67-BB1C161F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95A869-D819-354D-9BA9-B2083286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2BCB-360B-8A4E-A0CB-3385A6CBC1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460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C9C77-A75A-7447-B4D2-4CBE1637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B749DB-73D3-B148-8560-597014581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9AE926-4ABC-654A-8639-B38CF1F0D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5128AD-3508-0B45-8248-13248A6D7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580CF5-9179-B042-9FAF-93C40DCA0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0966CB-15ED-3343-9626-0F9DAF4A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7D2-3AF2-1A41-94EE-5D654027ECA4}" type="datetimeFigureOut">
              <a:rPr kumimoji="1" lang="ko-KR" altLang="en-US" smtClean="0"/>
              <a:t>2022. 4. 28.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525CC6-DAA2-DB46-8F02-7D835BF1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16DD49-ECDC-3F42-9B03-BA250889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2BCB-360B-8A4E-A0CB-3385A6CBC1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799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B33AB-EFD6-F34A-993B-8AAFB0B8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5F9F6D-9C22-D04C-9C9D-169515A3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7D2-3AF2-1A41-94EE-5D654027ECA4}" type="datetimeFigureOut">
              <a:rPr kumimoji="1" lang="ko-KR" altLang="en-US" smtClean="0"/>
              <a:t>2022. 4. 28.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D74674-919C-2D4A-B299-A0C76B1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184D30-890B-5B46-806F-2F14DBDC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2BCB-360B-8A4E-A0CB-3385A6CBC1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37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77B465-ED4C-E142-83E7-FE92EA94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7D2-3AF2-1A41-94EE-5D654027ECA4}" type="datetimeFigureOut">
              <a:rPr kumimoji="1" lang="ko-KR" altLang="en-US" smtClean="0"/>
              <a:t>2022. 4. 28.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7D1EF3-938E-C04C-B16C-721F832F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83B0CA-63A9-234D-8A71-CE745210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2BCB-360B-8A4E-A0CB-3385A6CBC1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960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F7903-957C-5D4A-870D-2842FE7A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429DE-DB38-A641-8C9B-C7013E816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1374F9-0A8C-C64A-B4FB-CE7A4E4B9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B74C57-E1B0-D04F-B108-D194D243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7D2-3AF2-1A41-94EE-5D654027ECA4}" type="datetimeFigureOut">
              <a:rPr kumimoji="1" lang="ko-KR" altLang="en-US" smtClean="0"/>
              <a:t>2022. 4. 28.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1E411-1B5E-1B43-80DB-F0FBCA5E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119672-1C0F-114E-92D0-D8767425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2BCB-360B-8A4E-A0CB-3385A6CBC1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846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1C8AA-1899-A94C-BC3F-C0A99BB8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9B9104-6982-B341-ABA0-ABE303B51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FD936-8480-064E-A232-60468D3E2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3AB004-43D3-5949-AB5D-9A066491C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7D2-3AF2-1A41-94EE-5D654027ECA4}" type="datetimeFigureOut">
              <a:rPr kumimoji="1" lang="ko-KR" altLang="en-US" smtClean="0"/>
              <a:t>2022. 4. 28.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B4A7-0D12-534D-9408-B5B7B474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BD7E0C-C469-9B4B-B4B5-3A66CE8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2BCB-360B-8A4E-A0CB-3385A6CBC1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789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8C8A79-A3D8-3240-BF2A-97292BFA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FA1C6-8986-1D4C-97C5-C5453751A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3715F-D7A0-2140-8F73-78594B547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047D2-3AF2-1A41-94EE-5D654027ECA4}" type="datetimeFigureOut">
              <a:rPr kumimoji="1" lang="ko-KR" altLang="en-US" smtClean="0"/>
              <a:t>2022. 4. 28.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EE83F-2AE0-004E-BBED-DB3FCEF3D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2BD1D-74EB-2A44-BBF2-F9FBA13BA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62BCB-360B-8A4E-A0CB-3385A6CBC1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961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568C7-7F17-EC49-9493-C466733CDBDE}"/>
              </a:ext>
            </a:extLst>
          </p:cNvPr>
          <p:cNvSpPr/>
          <p:nvPr/>
        </p:nvSpPr>
        <p:spPr>
          <a:xfrm>
            <a:off x="5580241" y="2849983"/>
            <a:ext cx="831538" cy="819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800" u="sng" dirty="0" err="1">
                <a:solidFill>
                  <a:schemeClr val="tx1"/>
                </a:solidFill>
              </a:rPr>
              <a:t>sales_id</a:t>
            </a:r>
            <a:endParaRPr kumimoji="1" lang="en-US" altLang="ko-KR" sz="800" u="sng" dirty="0">
              <a:solidFill>
                <a:schemeClr val="tx1"/>
              </a:solidFill>
            </a:endParaRPr>
          </a:p>
          <a:p>
            <a:r>
              <a:rPr kumimoji="1" lang="en-US" altLang="ko-KR" sz="800" dirty="0">
                <a:solidFill>
                  <a:schemeClr val="tx1"/>
                </a:solidFill>
              </a:rPr>
              <a:t>date</a:t>
            </a:r>
          </a:p>
          <a:p>
            <a:r>
              <a:rPr kumimoji="1" lang="en-US" altLang="ko-KR" sz="800" dirty="0" err="1">
                <a:solidFill>
                  <a:schemeClr val="tx1"/>
                </a:solidFill>
              </a:rPr>
              <a:t>total_cost</a:t>
            </a:r>
            <a:endParaRPr kumimoji="1"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88EC31-B6E1-C54B-A319-030859782CB3}"/>
              </a:ext>
            </a:extLst>
          </p:cNvPr>
          <p:cNvSpPr txBox="1"/>
          <p:nvPr/>
        </p:nvSpPr>
        <p:spPr>
          <a:xfrm>
            <a:off x="5580241" y="2634539"/>
            <a:ext cx="831538" cy="215444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sales</a:t>
            </a:r>
            <a:endParaRPr kumimoji="1" lang="ko-KR" altLang="en-US" sz="8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C78B91-95C6-EC4E-81A3-6030B1AEC04F}"/>
              </a:ext>
            </a:extLst>
          </p:cNvPr>
          <p:cNvSpPr/>
          <p:nvPr/>
        </p:nvSpPr>
        <p:spPr>
          <a:xfrm>
            <a:off x="9948863" y="2770899"/>
            <a:ext cx="955358" cy="10503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800" u="sng" dirty="0" err="1">
                <a:solidFill>
                  <a:schemeClr val="tx1"/>
                </a:solidFill>
              </a:rPr>
              <a:t>shipping_id</a:t>
            </a:r>
            <a:endParaRPr kumimoji="1" lang="en-US" altLang="ko-KR" sz="800" u="sng" dirty="0">
              <a:solidFill>
                <a:schemeClr val="tx1"/>
              </a:solidFill>
            </a:endParaRPr>
          </a:p>
          <a:p>
            <a:r>
              <a:rPr kumimoji="1" lang="en-US" altLang="ko-KR" sz="800">
                <a:solidFill>
                  <a:schemeClr val="tx1"/>
                </a:solidFill>
              </a:rPr>
              <a:t>destination</a:t>
            </a:r>
          </a:p>
          <a:p>
            <a:r>
              <a:rPr kumimoji="1" lang="en-US" altLang="ko-KR" sz="800">
                <a:solidFill>
                  <a:schemeClr val="tx1"/>
                </a:solidFill>
              </a:rPr>
              <a:t>location</a:t>
            </a:r>
          </a:p>
          <a:p>
            <a:r>
              <a:rPr kumimoji="1" lang="en-US" altLang="ko-KR" sz="800">
                <a:solidFill>
                  <a:schemeClr val="tx1"/>
                </a:solidFill>
              </a:rPr>
              <a:t>promised</a:t>
            </a:r>
            <a:r>
              <a:rPr kumimoji="1" lang="en-US" altLang="ko-KR" sz="800" dirty="0" err="1">
                <a:solidFill>
                  <a:schemeClr val="tx1"/>
                </a:solidFill>
              </a:rPr>
              <a:t>_time</a:t>
            </a:r>
            <a:endParaRPr kumimoji="1"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EEBDC2-9E71-6943-81D8-3DD68B3B153C}"/>
              </a:ext>
            </a:extLst>
          </p:cNvPr>
          <p:cNvSpPr txBox="1"/>
          <p:nvPr/>
        </p:nvSpPr>
        <p:spPr>
          <a:xfrm>
            <a:off x="9948863" y="2555455"/>
            <a:ext cx="955358" cy="215444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shipping</a:t>
            </a:r>
            <a:endParaRPr kumimoji="1" lang="ko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88C325-F945-8442-9DD3-789D7DE372FB}"/>
              </a:ext>
            </a:extLst>
          </p:cNvPr>
          <p:cNvSpPr/>
          <p:nvPr/>
        </p:nvSpPr>
        <p:spPr>
          <a:xfrm>
            <a:off x="9948863" y="5251207"/>
            <a:ext cx="955358" cy="10503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800" u="sng">
                <a:solidFill>
                  <a:schemeClr val="tx1"/>
                </a:solidFill>
              </a:rPr>
              <a:t>shipper_id</a:t>
            </a:r>
          </a:p>
          <a:p>
            <a:r>
              <a:rPr kumimoji="1" lang="en-US" altLang="ko-KR" sz="800">
                <a:solidFill>
                  <a:schemeClr val="tx1"/>
                </a:solidFill>
              </a:rPr>
              <a:t>company</a:t>
            </a:r>
            <a:r>
              <a:rPr kumimoji="1" lang="en-US" altLang="ko-KR" sz="800" err="1">
                <a:solidFill>
                  <a:schemeClr val="tx1"/>
                </a:solidFill>
              </a:rPr>
              <a:t>_</a:t>
            </a:r>
            <a:r>
              <a:rPr kumimoji="1" lang="en-US" altLang="ko-KR" sz="800">
                <a:solidFill>
                  <a:schemeClr val="tx1"/>
                </a:solidFill>
              </a:rPr>
              <a:t>name</a:t>
            </a:r>
            <a:endParaRPr kumimoji="1" lang="en-US" altLang="ko-KR" sz="800" dirty="0">
              <a:solidFill>
                <a:schemeClr val="tx1"/>
              </a:solidFill>
            </a:endParaRPr>
          </a:p>
          <a:p>
            <a:r>
              <a:rPr kumimoji="1" lang="en-US" altLang="ko-KR" sz="800">
                <a:solidFill>
                  <a:schemeClr val="tx1"/>
                </a:solidFill>
              </a:rPr>
              <a:t>location</a:t>
            </a:r>
            <a:endParaRPr kumimoji="1"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0C5748-63AE-AF4B-9982-2311EA8AA40F}"/>
              </a:ext>
            </a:extLst>
          </p:cNvPr>
          <p:cNvSpPr txBox="1"/>
          <p:nvPr/>
        </p:nvSpPr>
        <p:spPr>
          <a:xfrm>
            <a:off x="9948864" y="5035763"/>
            <a:ext cx="955358" cy="215444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shipper</a:t>
            </a:r>
            <a:endParaRPr kumimoji="1" lang="ko-KR" altLang="en-US" sz="800" dirty="0"/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50D93DB7-4A52-1849-A6CE-1CF453F1CD2B}"/>
              </a:ext>
            </a:extLst>
          </p:cNvPr>
          <p:cNvSpPr/>
          <p:nvPr/>
        </p:nvSpPr>
        <p:spPr>
          <a:xfrm>
            <a:off x="7581180" y="2849027"/>
            <a:ext cx="1198282" cy="658101"/>
          </a:xfrm>
          <a:prstGeom prst="diamond">
            <a:avLst/>
          </a:prstGeom>
          <a:solidFill>
            <a:schemeClr val="accent1">
              <a:alpha val="8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chemeClr val="tx1"/>
                </a:solidFill>
              </a:rPr>
              <a:t>online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04C1743E-C6C6-1F4B-B20B-7E672B26513C}"/>
              </a:ext>
            </a:extLst>
          </p:cNvPr>
          <p:cNvSpPr/>
          <p:nvPr/>
        </p:nvSpPr>
        <p:spPr>
          <a:xfrm>
            <a:off x="9826924" y="4043007"/>
            <a:ext cx="1198282" cy="658101"/>
          </a:xfrm>
          <a:prstGeom prst="diamond">
            <a:avLst/>
          </a:prstGeom>
          <a:solidFill>
            <a:schemeClr val="accent1">
              <a:alpha val="8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chemeClr val="tx1"/>
                </a:solidFill>
              </a:rPr>
              <a:t>deliver</a:t>
            </a:r>
            <a:endParaRPr kumimoji="1"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4A346AE-FF4B-C644-8237-961AA2BAB3D2}"/>
              </a:ext>
            </a:extLst>
          </p:cNvPr>
          <p:cNvSpPr/>
          <p:nvPr/>
        </p:nvSpPr>
        <p:spPr>
          <a:xfrm>
            <a:off x="5580241" y="5517478"/>
            <a:ext cx="831538" cy="819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800" u="sng" dirty="0" err="1">
                <a:solidFill>
                  <a:schemeClr val="tx1"/>
                </a:solidFill>
              </a:rPr>
              <a:t>product_id</a:t>
            </a:r>
            <a:endParaRPr kumimoji="1" lang="en-US" altLang="ko-KR" sz="800" u="sng" dirty="0">
              <a:solidFill>
                <a:schemeClr val="tx1"/>
              </a:solidFill>
            </a:endParaRPr>
          </a:p>
          <a:p>
            <a:r>
              <a:rPr kumimoji="1" lang="en-US" altLang="ko-KR" sz="800" dirty="0">
                <a:solidFill>
                  <a:schemeClr val="tx1"/>
                </a:solidFill>
              </a:rPr>
              <a:t>name</a:t>
            </a:r>
          </a:p>
          <a:p>
            <a:r>
              <a:rPr kumimoji="1" lang="en-US" altLang="ko-KR" sz="800" dirty="0">
                <a:solidFill>
                  <a:schemeClr val="tx1"/>
                </a:solidFill>
              </a:rPr>
              <a:t>type</a:t>
            </a:r>
          </a:p>
          <a:p>
            <a:r>
              <a:rPr kumimoji="1" lang="en-US" altLang="ko-KR" sz="800" dirty="0">
                <a:solidFill>
                  <a:schemeClr val="tx1"/>
                </a:solidFill>
              </a:rPr>
              <a:t>manufacturer</a:t>
            </a:r>
          </a:p>
          <a:p>
            <a:r>
              <a:rPr kumimoji="1" lang="en-US" altLang="ko-KR" sz="8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F37B6B-AC05-2A45-A34E-ED66DC0511FC}"/>
              </a:ext>
            </a:extLst>
          </p:cNvPr>
          <p:cNvSpPr txBox="1"/>
          <p:nvPr/>
        </p:nvSpPr>
        <p:spPr>
          <a:xfrm>
            <a:off x="5580241" y="5302034"/>
            <a:ext cx="831538" cy="215444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product</a:t>
            </a:r>
            <a:endParaRPr kumimoji="1" lang="ko-KR" altLang="en-US" sz="800" dirty="0"/>
          </a:p>
        </p:txBody>
      </p:sp>
      <p:sp>
        <p:nvSpPr>
          <p:cNvPr id="30" name="다이아몬드 29">
            <a:extLst>
              <a:ext uri="{FF2B5EF4-FFF2-40B4-BE49-F238E27FC236}">
                <a16:creationId xmlns:a16="http://schemas.microsoft.com/office/drawing/2014/main" id="{71BE25A6-F553-0B4C-A962-8A04D21B69C6}"/>
              </a:ext>
            </a:extLst>
          </p:cNvPr>
          <p:cNvSpPr/>
          <p:nvPr/>
        </p:nvSpPr>
        <p:spPr>
          <a:xfrm>
            <a:off x="5396869" y="4264057"/>
            <a:ext cx="1198282" cy="658101"/>
          </a:xfrm>
          <a:prstGeom prst="diamond">
            <a:avLst/>
          </a:prstGeom>
          <a:solidFill>
            <a:schemeClr val="accent1">
              <a:alpha val="8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chemeClr val="tx1"/>
                </a:solidFill>
              </a:rPr>
              <a:t>contain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EC4E84-E5F2-EC41-B0ED-60CA37FCF3EE}"/>
              </a:ext>
            </a:extLst>
          </p:cNvPr>
          <p:cNvSpPr txBox="1"/>
          <p:nvPr/>
        </p:nvSpPr>
        <p:spPr>
          <a:xfrm>
            <a:off x="6998475" y="4485385"/>
            <a:ext cx="648123" cy="215444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dirty="0"/>
              <a:t>quantity</a:t>
            </a:r>
            <a:endParaRPr kumimoji="1" lang="ko-KR" altLang="en-US" sz="8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67EE3A-56B6-384D-B9C5-B9432D5426DD}"/>
              </a:ext>
            </a:extLst>
          </p:cNvPr>
          <p:cNvSpPr/>
          <p:nvPr/>
        </p:nvSpPr>
        <p:spPr>
          <a:xfrm>
            <a:off x="1086850" y="5517478"/>
            <a:ext cx="831538" cy="819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800" u="sng" dirty="0" err="1">
                <a:solidFill>
                  <a:schemeClr val="tx1"/>
                </a:solidFill>
              </a:rPr>
              <a:t>store_id</a:t>
            </a:r>
            <a:endParaRPr kumimoji="1" lang="en-US" altLang="ko-KR" sz="800" u="sng" dirty="0">
              <a:solidFill>
                <a:schemeClr val="tx1"/>
              </a:solidFill>
            </a:endParaRPr>
          </a:p>
          <a:p>
            <a:r>
              <a:rPr kumimoji="1" lang="en-US" altLang="ko-KR" sz="800" dirty="0">
                <a:solidFill>
                  <a:schemeClr val="tx1"/>
                </a:solidFill>
              </a:rPr>
              <a:t>address</a:t>
            </a:r>
          </a:p>
          <a:p>
            <a:endParaRPr kumimoji="1"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891364-80EE-E042-BEF3-2B9B8BA673E8}"/>
              </a:ext>
            </a:extLst>
          </p:cNvPr>
          <p:cNvSpPr txBox="1"/>
          <p:nvPr/>
        </p:nvSpPr>
        <p:spPr>
          <a:xfrm>
            <a:off x="1086850" y="5302034"/>
            <a:ext cx="831538" cy="215444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store</a:t>
            </a:r>
            <a:endParaRPr kumimoji="1"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386058-5D0F-0D4C-B6FF-02B62BCB3DD1}"/>
              </a:ext>
            </a:extLst>
          </p:cNvPr>
          <p:cNvSpPr txBox="1"/>
          <p:nvPr/>
        </p:nvSpPr>
        <p:spPr>
          <a:xfrm>
            <a:off x="2918272" y="6337188"/>
            <a:ext cx="648123" cy="215444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dirty="0"/>
              <a:t>quantity</a:t>
            </a:r>
            <a:endParaRPr kumimoji="1" lang="ko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DA85C8E-C9A6-2E43-BED6-75E2464B75D5}"/>
              </a:ext>
            </a:extLst>
          </p:cNvPr>
          <p:cNvSpPr/>
          <p:nvPr/>
        </p:nvSpPr>
        <p:spPr>
          <a:xfrm>
            <a:off x="2803262" y="801245"/>
            <a:ext cx="831538" cy="819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800" u="sng" dirty="0">
                <a:solidFill>
                  <a:schemeClr val="tx1"/>
                </a:solidFill>
              </a:rPr>
              <a:t>name</a:t>
            </a:r>
          </a:p>
          <a:p>
            <a:r>
              <a:rPr kumimoji="1" lang="en-US" altLang="ko-KR" sz="800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46FD95-F972-9443-AEA6-C07CFB03556E}"/>
              </a:ext>
            </a:extLst>
          </p:cNvPr>
          <p:cNvSpPr txBox="1"/>
          <p:nvPr/>
        </p:nvSpPr>
        <p:spPr>
          <a:xfrm>
            <a:off x="2803262" y="585801"/>
            <a:ext cx="831538" cy="215444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manufacturer</a:t>
            </a:r>
            <a:endParaRPr kumimoji="1"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55171D-520B-6748-9BEE-DDCAE8498EAD}"/>
              </a:ext>
            </a:extLst>
          </p:cNvPr>
          <p:cNvSpPr/>
          <p:nvPr/>
        </p:nvSpPr>
        <p:spPr>
          <a:xfrm>
            <a:off x="5580241" y="391390"/>
            <a:ext cx="831538" cy="819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800" u="sng" dirty="0" err="1">
                <a:solidFill>
                  <a:schemeClr val="tx1"/>
                </a:solidFill>
              </a:rPr>
              <a:t>customer_id</a:t>
            </a:r>
            <a:endParaRPr kumimoji="1" lang="en-US" altLang="ko-KR" sz="800" u="sng" dirty="0">
              <a:solidFill>
                <a:schemeClr val="tx1"/>
              </a:solidFill>
            </a:endParaRPr>
          </a:p>
          <a:p>
            <a:r>
              <a:rPr kumimoji="1" lang="en-US" altLang="ko-KR" sz="800">
                <a:solidFill>
                  <a:schemeClr val="tx1"/>
                </a:solidFill>
              </a:rPr>
              <a:t>name</a:t>
            </a:r>
            <a:endParaRPr kumimoji="1" lang="en-US" altLang="ko-KR" sz="800" dirty="0">
              <a:solidFill>
                <a:schemeClr val="tx1"/>
              </a:solidFill>
            </a:endParaRPr>
          </a:p>
          <a:p>
            <a:r>
              <a:rPr kumimoji="1" lang="en-US" altLang="ko-KR" sz="800" dirty="0">
                <a:solidFill>
                  <a:schemeClr val="tx1"/>
                </a:solidFill>
              </a:rPr>
              <a:t>age</a:t>
            </a:r>
          </a:p>
          <a:p>
            <a:r>
              <a:rPr kumimoji="1" lang="en-US" altLang="ko-KR" sz="800" dirty="0">
                <a:solidFill>
                  <a:schemeClr val="tx1"/>
                </a:solidFill>
              </a:rPr>
              <a:t>address</a:t>
            </a:r>
          </a:p>
          <a:p>
            <a:r>
              <a:rPr kumimoji="1" lang="en-US" altLang="ko-KR" sz="800" dirty="0">
                <a:solidFill>
                  <a:schemeClr val="tx1"/>
                </a:solidFill>
              </a:rPr>
              <a:t>number</a:t>
            </a:r>
          </a:p>
          <a:p>
            <a:r>
              <a:rPr kumimoji="1" lang="en-US" altLang="ko-KR" sz="800" dirty="0" err="1">
                <a:solidFill>
                  <a:schemeClr val="tx1"/>
                </a:solidFill>
              </a:rPr>
              <a:t>card_number</a:t>
            </a:r>
            <a:endParaRPr kumimoji="1"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C50E2C-DFFD-4347-B758-42BAF2CD3F07}"/>
              </a:ext>
            </a:extLst>
          </p:cNvPr>
          <p:cNvSpPr txBox="1"/>
          <p:nvPr/>
        </p:nvSpPr>
        <p:spPr>
          <a:xfrm>
            <a:off x="5580241" y="175946"/>
            <a:ext cx="831538" cy="215444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customer</a:t>
            </a:r>
            <a:endParaRPr kumimoji="1" lang="ko-KR" altLang="en-US" sz="800" dirty="0"/>
          </a:p>
        </p:txBody>
      </p:sp>
      <p:sp>
        <p:nvSpPr>
          <p:cNvPr id="44" name="다이아몬드 43">
            <a:extLst>
              <a:ext uri="{FF2B5EF4-FFF2-40B4-BE49-F238E27FC236}">
                <a16:creationId xmlns:a16="http://schemas.microsoft.com/office/drawing/2014/main" id="{CDD06353-E9F4-A74F-83EC-F6130F7CDB57}"/>
              </a:ext>
            </a:extLst>
          </p:cNvPr>
          <p:cNvSpPr/>
          <p:nvPr/>
        </p:nvSpPr>
        <p:spPr>
          <a:xfrm>
            <a:off x="5396869" y="1590976"/>
            <a:ext cx="1198282" cy="658101"/>
          </a:xfrm>
          <a:prstGeom prst="diamond">
            <a:avLst/>
          </a:prstGeom>
          <a:solidFill>
            <a:schemeClr val="accent1">
              <a:alpha val="8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chemeClr val="tx1"/>
                </a:solidFill>
              </a:rPr>
              <a:t>purchase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1F90662-03E1-A340-8EE7-9210A9833120}"/>
              </a:ext>
            </a:extLst>
          </p:cNvPr>
          <p:cNvSpPr/>
          <p:nvPr/>
        </p:nvSpPr>
        <p:spPr>
          <a:xfrm>
            <a:off x="1086850" y="2849982"/>
            <a:ext cx="831538" cy="819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800" u="sng" dirty="0" err="1">
                <a:solidFill>
                  <a:schemeClr val="tx1"/>
                </a:solidFill>
              </a:rPr>
              <a:t>warehouse_id</a:t>
            </a:r>
            <a:endParaRPr kumimoji="1" lang="en-US" altLang="ko-KR" sz="800" u="sng" dirty="0">
              <a:solidFill>
                <a:schemeClr val="tx1"/>
              </a:solidFill>
            </a:endParaRPr>
          </a:p>
          <a:p>
            <a:r>
              <a:rPr kumimoji="1" lang="en-US" altLang="ko-KR" sz="800" dirty="0">
                <a:solidFill>
                  <a:schemeClr val="tx1"/>
                </a:solidFill>
              </a:rPr>
              <a:t>address</a:t>
            </a:r>
          </a:p>
          <a:p>
            <a:endParaRPr kumimoji="1"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5A3DB0-0863-8746-81A3-260250EDCBD9}"/>
              </a:ext>
            </a:extLst>
          </p:cNvPr>
          <p:cNvSpPr txBox="1"/>
          <p:nvPr/>
        </p:nvSpPr>
        <p:spPr>
          <a:xfrm>
            <a:off x="1086850" y="2634538"/>
            <a:ext cx="831538" cy="215444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warehouse</a:t>
            </a:r>
            <a:endParaRPr kumimoji="1" lang="ko-KR" altLang="en-US" sz="8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5D183A1-FB46-8847-B434-AE20E2E95D34}"/>
              </a:ext>
            </a:extLst>
          </p:cNvPr>
          <p:cNvSpPr/>
          <p:nvPr/>
        </p:nvSpPr>
        <p:spPr>
          <a:xfrm>
            <a:off x="8632418" y="391390"/>
            <a:ext cx="948762" cy="819710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800" dirty="0" err="1">
                <a:solidFill>
                  <a:schemeClr val="tx1"/>
                </a:solidFill>
              </a:rPr>
              <a:t>account_number</a:t>
            </a:r>
            <a:endParaRPr kumimoji="1"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7858DB-F62C-B442-8E0F-B535F8F915C7}"/>
              </a:ext>
            </a:extLst>
          </p:cNvPr>
          <p:cNvSpPr txBox="1"/>
          <p:nvPr/>
        </p:nvSpPr>
        <p:spPr>
          <a:xfrm>
            <a:off x="8632418" y="175946"/>
            <a:ext cx="948762" cy="215444"/>
          </a:xfrm>
          <a:prstGeom prst="rect">
            <a:avLst/>
          </a:prstGeom>
          <a:solidFill>
            <a:schemeClr val="accent1">
              <a:alpha val="82000"/>
            </a:schemeClr>
          </a:solidFill>
          <a:ln w="38100"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contract</a:t>
            </a:r>
            <a:endParaRPr kumimoji="1" lang="ko-KR" altLang="en-US" sz="800" dirty="0"/>
          </a:p>
        </p:txBody>
      </p:sp>
      <p:sp>
        <p:nvSpPr>
          <p:cNvPr id="50" name="다이아몬드 49">
            <a:extLst>
              <a:ext uri="{FF2B5EF4-FFF2-40B4-BE49-F238E27FC236}">
                <a16:creationId xmlns:a16="http://schemas.microsoft.com/office/drawing/2014/main" id="{28EB0357-FC39-324A-8A7C-FF75386ED385}"/>
              </a:ext>
            </a:extLst>
          </p:cNvPr>
          <p:cNvSpPr/>
          <p:nvPr/>
        </p:nvSpPr>
        <p:spPr>
          <a:xfrm>
            <a:off x="2643193" y="5447336"/>
            <a:ext cx="1198282" cy="658101"/>
          </a:xfrm>
          <a:prstGeom prst="diamond">
            <a:avLst/>
          </a:prstGeom>
          <a:solidFill>
            <a:schemeClr val="accent1">
              <a:alpha val="8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chemeClr val="tx1"/>
                </a:solidFill>
              </a:rPr>
              <a:t>contain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5ECDABC7-4251-B647-A3F1-878469AA16C5}"/>
              </a:ext>
            </a:extLst>
          </p:cNvPr>
          <p:cNvSpPr/>
          <p:nvPr/>
        </p:nvSpPr>
        <p:spPr>
          <a:xfrm>
            <a:off x="6922957" y="364472"/>
            <a:ext cx="1198282" cy="658101"/>
          </a:xfrm>
          <a:prstGeom prst="diamond">
            <a:avLst/>
          </a:prstGeom>
          <a:solidFill>
            <a:schemeClr val="accent1">
              <a:alpha val="89000"/>
            </a:schemeClr>
          </a:solidFill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chemeClr val="tx1"/>
                </a:solidFill>
              </a:rPr>
              <a:t>contract</a:t>
            </a:r>
          </a:p>
          <a:p>
            <a:pPr algn="ctr"/>
            <a:r>
              <a:rPr kumimoji="1" lang="en-US" altLang="ko-KR" sz="800" dirty="0">
                <a:solidFill>
                  <a:schemeClr val="tx1"/>
                </a:solidFill>
              </a:rPr>
              <a:t>info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448D03AD-A0BA-A447-8A85-9C3F6D443232}"/>
              </a:ext>
            </a:extLst>
          </p:cNvPr>
          <p:cNvCxnSpPr/>
          <p:nvPr/>
        </p:nvCxnSpPr>
        <p:spPr>
          <a:xfrm flipV="1">
            <a:off x="6595150" y="4595878"/>
            <a:ext cx="40332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47CA21C-F0D8-B44B-AE82-A13606F31F8A}"/>
              </a:ext>
            </a:extLst>
          </p:cNvPr>
          <p:cNvSpPr/>
          <p:nvPr/>
        </p:nvSpPr>
        <p:spPr>
          <a:xfrm>
            <a:off x="7135636" y="5517478"/>
            <a:ext cx="831538" cy="819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800" dirty="0">
                <a:solidFill>
                  <a:schemeClr val="tx1"/>
                </a:solidFill>
              </a:rPr>
              <a:t>{</a:t>
            </a:r>
            <a:r>
              <a:rPr kumimoji="1" lang="en-US" altLang="ko-KR" sz="800" dirty="0" err="1">
                <a:solidFill>
                  <a:schemeClr val="tx1"/>
                </a:solidFill>
              </a:rPr>
              <a:t>product_id</a:t>
            </a:r>
            <a:r>
              <a:rPr kumimoji="1" lang="en-US" altLang="ko-KR" sz="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E1A9DD-7948-8D4A-B8FC-2B5F08BDD881}"/>
              </a:ext>
            </a:extLst>
          </p:cNvPr>
          <p:cNvSpPr txBox="1"/>
          <p:nvPr/>
        </p:nvSpPr>
        <p:spPr>
          <a:xfrm>
            <a:off x="7135636" y="5302034"/>
            <a:ext cx="831538" cy="215444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package</a:t>
            </a:r>
            <a:endParaRPr kumimoji="1" lang="ko-KR" altLang="en-US" sz="8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C30F555-9785-C047-AEEA-0D75ABC6177F}"/>
              </a:ext>
            </a:extLst>
          </p:cNvPr>
          <p:cNvCxnSpPr>
            <a:cxnSpLocks/>
          </p:cNvCxnSpPr>
          <p:nvPr/>
        </p:nvCxnSpPr>
        <p:spPr>
          <a:xfrm flipH="1">
            <a:off x="6411779" y="5879271"/>
            <a:ext cx="72385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BB575F0-77ED-AE4A-8F41-CA0168AEF3E1}"/>
              </a:ext>
            </a:extLst>
          </p:cNvPr>
          <p:cNvSpPr txBox="1"/>
          <p:nvPr/>
        </p:nvSpPr>
        <p:spPr>
          <a:xfrm>
            <a:off x="7198036" y="1297043"/>
            <a:ext cx="648123" cy="215444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dirty="0"/>
              <a:t>cost sum</a:t>
            </a:r>
            <a:endParaRPr kumimoji="1" lang="ko-KR" altLang="en-US" sz="800" dirty="0"/>
          </a:p>
        </p:txBody>
      </p: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BA1AF7E1-309E-2343-8BF2-117E16878825}"/>
              </a:ext>
            </a:extLst>
          </p:cNvPr>
          <p:cNvCxnSpPr>
            <a:stCxn id="52" idx="2"/>
            <a:endCxn id="64" idx="0"/>
          </p:cNvCxnSpPr>
          <p:nvPr/>
        </p:nvCxnSpPr>
        <p:spPr>
          <a:xfrm>
            <a:off x="7522098" y="1022573"/>
            <a:ext cx="0" cy="274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2E50614-E41B-7245-8257-2DF954079DAA}"/>
              </a:ext>
            </a:extLst>
          </p:cNvPr>
          <p:cNvCxnSpPr>
            <a:stCxn id="52" idx="1"/>
          </p:cNvCxnSpPr>
          <p:nvPr/>
        </p:nvCxnSpPr>
        <p:spPr>
          <a:xfrm flipH="1" flipV="1">
            <a:off x="6411779" y="693522"/>
            <a:ext cx="5111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98197BD8-CDCB-1D44-A309-598AC7CB549A}"/>
              </a:ext>
            </a:extLst>
          </p:cNvPr>
          <p:cNvCxnSpPr>
            <a:stCxn id="52" idx="3"/>
          </p:cNvCxnSpPr>
          <p:nvPr/>
        </p:nvCxnSpPr>
        <p:spPr>
          <a:xfrm flipV="1">
            <a:off x="8121239" y="693522"/>
            <a:ext cx="511179" cy="1"/>
          </a:xfrm>
          <a:prstGeom prst="line">
            <a:avLst/>
          </a:prstGeom>
          <a:ln w="50800" cmpd="dbl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F2CFE2D-A46D-4040-85C2-A1E1D108D4E0}"/>
              </a:ext>
            </a:extLst>
          </p:cNvPr>
          <p:cNvCxnSpPr>
            <a:stCxn id="44" idx="0"/>
            <a:endCxn id="40" idx="2"/>
          </p:cNvCxnSpPr>
          <p:nvPr/>
        </p:nvCxnSpPr>
        <p:spPr>
          <a:xfrm flipV="1">
            <a:off x="5996010" y="1211100"/>
            <a:ext cx="0" cy="379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513C86C2-1BBA-444E-8A0E-AA4CC88E716C}"/>
              </a:ext>
            </a:extLst>
          </p:cNvPr>
          <p:cNvCxnSpPr>
            <a:stCxn id="44" idx="2"/>
            <a:endCxn id="13" idx="0"/>
          </p:cNvCxnSpPr>
          <p:nvPr/>
        </p:nvCxnSpPr>
        <p:spPr>
          <a:xfrm>
            <a:off x="5996010" y="2249077"/>
            <a:ext cx="0" cy="385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D546A028-BE9D-304A-9BCA-0994EEBC94CE}"/>
              </a:ext>
            </a:extLst>
          </p:cNvPr>
          <p:cNvCxnSpPr>
            <a:stCxn id="18" idx="1"/>
          </p:cNvCxnSpPr>
          <p:nvPr/>
        </p:nvCxnSpPr>
        <p:spPr>
          <a:xfrm flipH="1" flipV="1">
            <a:off x="6411779" y="3178077"/>
            <a:ext cx="116940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[R] 83">
            <a:extLst>
              <a:ext uri="{FF2B5EF4-FFF2-40B4-BE49-F238E27FC236}">
                <a16:creationId xmlns:a16="http://schemas.microsoft.com/office/drawing/2014/main" id="{6B62E476-BF9C-3747-A929-26040BFF4F05}"/>
              </a:ext>
            </a:extLst>
          </p:cNvPr>
          <p:cNvCxnSpPr/>
          <p:nvPr/>
        </p:nvCxnSpPr>
        <p:spPr>
          <a:xfrm flipH="1" flipV="1">
            <a:off x="8779462" y="3180364"/>
            <a:ext cx="116940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08EE5B2-E48C-D246-8AC9-F6563BE5FA33}"/>
              </a:ext>
            </a:extLst>
          </p:cNvPr>
          <p:cNvCxnSpPr>
            <a:stCxn id="30" idx="0"/>
            <a:endCxn id="5" idx="2"/>
          </p:cNvCxnSpPr>
          <p:nvPr/>
        </p:nvCxnSpPr>
        <p:spPr>
          <a:xfrm flipV="1">
            <a:off x="5996010" y="3669693"/>
            <a:ext cx="0" cy="59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32B911C9-6A8F-F543-B1C8-1EC7ABE8644B}"/>
              </a:ext>
            </a:extLst>
          </p:cNvPr>
          <p:cNvCxnSpPr>
            <a:stCxn id="30" idx="2"/>
            <a:endCxn id="29" idx="0"/>
          </p:cNvCxnSpPr>
          <p:nvPr/>
        </p:nvCxnSpPr>
        <p:spPr>
          <a:xfrm>
            <a:off x="5996010" y="4922158"/>
            <a:ext cx="0" cy="379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60B4C8AF-FA09-1E43-A030-A2D327327C82}"/>
              </a:ext>
            </a:extLst>
          </p:cNvPr>
          <p:cNvCxnSpPr>
            <a:stCxn id="26" idx="0"/>
            <a:endCxn id="14" idx="2"/>
          </p:cNvCxnSpPr>
          <p:nvPr/>
        </p:nvCxnSpPr>
        <p:spPr>
          <a:xfrm flipV="1">
            <a:off x="10426065" y="3821256"/>
            <a:ext cx="477" cy="22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[R] 93">
            <a:extLst>
              <a:ext uri="{FF2B5EF4-FFF2-40B4-BE49-F238E27FC236}">
                <a16:creationId xmlns:a16="http://schemas.microsoft.com/office/drawing/2014/main" id="{D04A3969-A387-D944-A641-D8D1305E5A3C}"/>
              </a:ext>
            </a:extLst>
          </p:cNvPr>
          <p:cNvCxnSpPr>
            <a:stCxn id="26" idx="2"/>
            <a:endCxn id="17" idx="0"/>
          </p:cNvCxnSpPr>
          <p:nvPr/>
        </p:nvCxnSpPr>
        <p:spPr>
          <a:xfrm>
            <a:off x="10426065" y="4701108"/>
            <a:ext cx="478" cy="334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439118BD-1B7D-4F47-88EC-7A8FBC243495}"/>
              </a:ext>
            </a:extLst>
          </p:cNvPr>
          <p:cNvCxnSpPr>
            <a:stCxn id="50" idx="2"/>
            <a:endCxn id="37" idx="0"/>
          </p:cNvCxnSpPr>
          <p:nvPr/>
        </p:nvCxnSpPr>
        <p:spPr>
          <a:xfrm>
            <a:off x="3242334" y="6105437"/>
            <a:ext cx="0" cy="231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93708DC-4566-C34D-827E-3AA27E8DF7C2}"/>
              </a:ext>
            </a:extLst>
          </p:cNvPr>
          <p:cNvSpPr txBox="1"/>
          <p:nvPr/>
        </p:nvSpPr>
        <p:spPr>
          <a:xfrm>
            <a:off x="3340723" y="4486885"/>
            <a:ext cx="648123" cy="215444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dirty="0"/>
              <a:t>quantity</a:t>
            </a:r>
            <a:endParaRPr kumimoji="1" lang="ko-KR" altLang="en-US" sz="800" dirty="0"/>
          </a:p>
        </p:txBody>
      </p:sp>
      <p:sp>
        <p:nvSpPr>
          <p:cNvPr id="104" name="다이아몬드 103">
            <a:extLst>
              <a:ext uri="{FF2B5EF4-FFF2-40B4-BE49-F238E27FC236}">
                <a16:creationId xmlns:a16="http://schemas.microsoft.com/office/drawing/2014/main" id="{084EB6A8-529D-3044-A0F4-B65DC8DF9348}"/>
              </a:ext>
            </a:extLst>
          </p:cNvPr>
          <p:cNvSpPr/>
          <p:nvPr/>
        </p:nvSpPr>
        <p:spPr>
          <a:xfrm>
            <a:off x="3065644" y="3597033"/>
            <a:ext cx="1198282" cy="658101"/>
          </a:xfrm>
          <a:prstGeom prst="diamond">
            <a:avLst/>
          </a:prstGeom>
          <a:solidFill>
            <a:schemeClr val="accent1">
              <a:alpha val="8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chemeClr val="tx1"/>
                </a:solidFill>
              </a:rPr>
              <a:t>contain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05" name="직선 연결선[R] 104">
            <a:extLst>
              <a:ext uri="{FF2B5EF4-FFF2-40B4-BE49-F238E27FC236}">
                <a16:creationId xmlns:a16="http://schemas.microsoft.com/office/drawing/2014/main" id="{71038AB8-4A54-BA4F-98A5-82F7DFCAB11E}"/>
              </a:ext>
            </a:extLst>
          </p:cNvPr>
          <p:cNvCxnSpPr>
            <a:stCxn id="104" idx="2"/>
            <a:endCxn id="103" idx="0"/>
          </p:cNvCxnSpPr>
          <p:nvPr/>
        </p:nvCxnSpPr>
        <p:spPr>
          <a:xfrm>
            <a:off x="3664785" y="4255134"/>
            <a:ext cx="0" cy="231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[R] 107">
            <a:extLst>
              <a:ext uri="{FF2B5EF4-FFF2-40B4-BE49-F238E27FC236}">
                <a16:creationId xmlns:a16="http://schemas.microsoft.com/office/drawing/2014/main" id="{AAE7DA86-B5BF-0047-B152-592E8E0C6372}"/>
              </a:ext>
            </a:extLst>
          </p:cNvPr>
          <p:cNvCxnSpPr>
            <a:cxnSpLocks/>
          </p:cNvCxnSpPr>
          <p:nvPr/>
        </p:nvCxnSpPr>
        <p:spPr>
          <a:xfrm flipH="1">
            <a:off x="3819876" y="5772150"/>
            <a:ext cx="176036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ACEE4C1-D35D-5143-B5D4-6D5F159262FE}"/>
              </a:ext>
            </a:extLst>
          </p:cNvPr>
          <p:cNvCxnSpPr>
            <a:stCxn id="50" idx="1"/>
          </p:cNvCxnSpPr>
          <p:nvPr/>
        </p:nvCxnSpPr>
        <p:spPr>
          <a:xfrm flipH="1" flipV="1">
            <a:off x="1918388" y="5772150"/>
            <a:ext cx="724805" cy="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FF419BD-00D0-854E-A682-371F5C03D987}"/>
              </a:ext>
            </a:extLst>
          </p:cNvPr>
          <p:cNvCxnSpPr>
            <a:cxnSpLocks/>
            <a:stCxn id="104" idx="1"/>
          </p:cNvCxnSpPr>
          <p:nvPr/>
        </p:nvCxnSpPr>
        <p:spPr>
          <a:xfrm flipH="1" flipV="1">
            <a:off x="1920448" y="3156842"/>
            <a:ext cx="1145196" cy="76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[R] 113">
            <a:extLst>
              <a:ext uri="{FF2B5EF4-FFF2-40B4-BE49-F238E27FC236}">
                <a16:creationId xmlns:a16="http://schemas.microsoft.com/office/drawing/2014/main" id="{E0A89EC3-5617-3A4D-844D-0887225CB63D}"/>
              </a:ext>
            </a:extLst>
          </p:cNvPr>
          <p:cNvCxnSpPr>
            <a:cxnSpLocks/>
            <a:stCxn id="29" idx="1"/>
            <a:endCxn id="104" idx="3"/>
          </p:cNvCxnSpPr>
          <p:nvPr/>
        </p:nvCxnSpPr>
        <p:spPr>
          <a:xfrm flipH="1" flipV="1">
            <a:off x="4263926" y="3926084"/>
            <a:ext cx="1316315" cy="1483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다이아몬드 115">
            <a:extLst>
              <a:ext uri="{FF2B5EF4-FFF2-40B4-BE49-F238E27FC236}">
                <a16:creationId xmlns:a16="http://schemas.microsoft.com/office/drawing/2014/main" id="{19DA66F5-8BE7-BB47-9CF7-C66AF3E477BB}"/>
              </a:ext>
            </a:extLst>
          </p:cNvPr>
          <p:cNvSpPr/>
          <p:nvPr/>
        </p:nvSpPr>
        <p:spPr>
          <a:xfrm>
            <a:off x="903478" y="4156812"/>
            <a:ext cx="1198282" cy="658101"/>
          </a:xfrm>
          <a:prstGeom prst="diamond">
            <a:avLst/>
          </a:prstGeom>
          <a:solidFill>
            <a:schemeClr val="accent1">
              <a:alpha val="8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chemeClr val="tx1"/>
                </a:solidFill>
              </a:rPr>
              <a:t>stock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8" name="직선 연결선[R] 117">
            <a:extLst>
              <a:ext uri="{FF2B5EF4-FFF2-40B4-BE49-F238E27FC236}">
                <a16:creationId xmlns:a16="http://schemas.microsoft.com/office/drawing/2014/main" id="{F17E94AE-C571-9A4F-9600-C47B7DE446D6}"/>
              </a:ext>
            </a:extLst>
          </p:cNvPr>
          <p:cNvCxnSpPr>
            <a:stCxn id="45" idx="2"/>
            <a:endCxn id="116" idx="0"/>
          </p:cNvCxnSpPr>
          <p:nvPr/>
        </p:nvCxnSpPr>
        <p:spPr>
          <a:xfrm>
            <a:off x="1502619" y="3669692"/>
            <a:ext cx="0" cy="487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[R] 118">
            <a:extLst>
              <a:ext uri="{FF2B5EF4-FFF2-40B4-BE49-F238E27FC236}">
                <a16:creationId xmlns:a16="http://schemas.microsoft.com/office/drawing/2014/main" id="{33B6A2D7-29B1-B64E-94D2-A2C41DBAA242}"/>
              </a:ext>
            </a:extLst>
          </p:cNvPr>
          <p:cNvCxnSpPr/>
          <p:nvPr/>
        </p:nvCxnSpPr>
        <p:spPr>
          <a:xfrm>
            <a:off x="1500288" y="4814914"/>
            <a:ext cx="0" cy="487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다이아몬드 119">
            <a:extLst>
              <a:ext uri="{FF2B5EF4-FFF2-40B4-BE49-F238E27FC236}">
                <a16:creationId xmlns:a16="http://schemas.microsoft.com/office/drawing/2014/main" id="{64CDCC51-735C-C74C-BEE7-FC6A6EA4083D}"/>
              </a:ext>
            </a:extLst>
          </p:cNvPr>
          <p:cNvSpPr/>
          <p:nvPr/>
        </p:nvSpPr>
        <p:spPr>
          <a:xfrm>
            <a:off x="903478" y="801245"/>
            <a:ext cx="1198282" cy="658101"/>
          </a:xfrm>
          <a:prstGeom prst="diamond">
            <a:avLst/>
          </a:prstGeom>
          <a:solidFill>
            <a:schemeClr val="accent1">
              <a:alpha val="8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chemeClr val="tx1"/>
                </a:solidFill>
              </a:rPr>
              <a:t>supply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A8F0EE0-E695-9A43-8349-0E901855A437}"/>
              </a:ext>
            </a:extLst>
          </p:cNvPr>
          <p:cNvCxnSpPr>
            <a:stCxn id="120" idx="3"/>
          </p:cNvCxnSpPr>
          <p:nvPr/>
        </p:nvCxnSpPr>
        <p:spPr>
          <a:xfrm flipV="1">
            <a:off x="2101760" y="1130295"/>
            <a:ext cx="7015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8F8BAB20-98F6-C046-AF6D-CB7654DE7B51}"/>
              </a:ext>
            </a:extLst>
          </p:cNvPr>
          <p:cNvCxnSpPr>
            <a:stCxn id="120" idx="2"/>
            <a:endCxn id="46" idx="0"/>
          </p:cNvCxnSpPr>
          <p:nvPr/>
        </p:nvCxnSpPr>
        <p:spPr>
          <a:xfrm>
            <a:off x="1502619" y="1459346"/>
            <a:ext cx="0" cy="1175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340D5BD3-43F9-DB41-8B7E-2253252A6D33}"/>
              </a:ext>
            </a:extLst>
          </p:cNvPr>
          <p:cNvSpPr txBox="1"/>
          <p:nvPr/>
        </p:nvSpPr>
        <p:spPr>
          <a:xfrm>
            <a:off x="6390158" y="5889993"/>
            <a:ext cx="8050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/>
              <a:t>specialization</a:t>
            </a:r>
            <a:endParaRPr kumimoji="1" lang="ko-KR" altLang="en-US" sz="800" dirty="0"/>
          </a:p>
        </p:txBody>
      </p:sp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BA698104-F1A2-984D-A47A-6B697E0ED1D9}"/>
              </a:ext>
            </a:extLst>
          </p:cNvPr>
          <p:cNvCxnSpPr>
            <a:cxnSpLocks/>
          </p:cNvCxnSpPr>
          <p:nvPr/>
        </p:nvCxnSpPr>
        <p:spPr>
          <a:xfrm>
            <a:off x="8722312" y="869825"/>
            <a:ext cx="80171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다이아몬드 61">
            <a:extLst>
              <a:ext uri="{FF2B5EF4-FFF2-40B4-BE49-F238E27FC236}">
                <a16:creationId xmlns:a16="http://schemas.microsoft.com/office/drawing/2014/main" id="{D781647B-6D72-704D-BA69-77E7CA9C1CCF}"/>
              </a:ext>
            </a:extLst>
          </p:cNvPr>
          <p:cNvSpPr/>
          <p:nvPr/>
        </p:nvSpPr>
        <p:spPr>
          <a:xfrm>
            <a:off x="3065643" y="2361725"/>
            <a:ext cx="1198282" cy="658101"/>
          </a:xfrm>
          <a:prstGeom prst="diamond">
            <a:avLst/>
          </a:prstGeom>
          <a:solidFill>
            <a:schemeClr val="accent1">
              <a:alpha val="8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chemeClr val="tx1"/>
                </a:solidFill>
              </a:rPr>
              <a:t>offline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99E65F3-1B3B-DD4C-B94D-A81800920718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1918388" y="2693457"/>
            <a:ext cx="1137342" cy="2716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2D82505C-4364-F74A-82AD-1D80AFE29093}"/>
              </a:ext>
            </a:extLst>
          </p:cNvPr>
          <p:cNvCxnSpPr>
            <a:cxnSpLocks/>
          </p:cNvCxnSpPr>
          <p:nvPr/>
        </p:nvCxnSpPr>
        <p:spPr>
          <a:xfrm flipH="1" flipV="1">
            <a:off x="4267381" y="2690672"/>
            <a:ext cx="1302946" cy="413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163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84</Words>
  <Application>Microsoft Macintosh PowerPoint</Application>
  <PresentationFormat>와이드스크린</PresentationFormat>
  <Paragraphs>55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19</cp:revision>
  <cp:lastPrinted>2022-04-27T15:58:53Z</cp:lastPrinted>
  <dcterms:created xsi:type="dcterms:W3CDTF">2022-04-15T08:33:03Z</dcterms:created>
  <dcterms:modified xsi:type="dcterms:W3CDTF">2022-04-27T17:32:02Z</dcterms:modified>
</cp:coreProperties>
</file>