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49"/>
  </p:normalViewPr>
  <p:slideViewPr>
    <p:cSldViewPr snapToGrid="0" snapToObjects="1">
      <p:cViewPr varScale="1">
        <p:scale>
          <a:sx n="82" d="100"/>
          <a:sy n="82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702F6-A81E-E340-9649-092FC0B0D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85A10-5180-3147-ABF1-C741B7972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C0092-3405-884C-AE91-5DF966D1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C0D83-FE00-6B49-8626-C24F2915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8DE2D-2F76-3049-BFAA-B247ECEF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54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50535-9C5D-0145-9126-A1D5DE75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AE3368-7062-464A-84F5-D31B26DA6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B9482-95D1-624C-995A-B2ACCFDF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178F5-CDF1-2245-88AB-830BE476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C42B9-150A-5649-B06E-C217A633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7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75981A-803A-454D-9916-C96FB72E4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28D02-24E6-F143-BF32-6114BBA9B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01F27-3740-CD4A-B2ED-83229959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8C641-51D4-F340-91CF-39679E95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45FCC-F257-AE43-A802-DB6146C2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3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39481-908B-B249-818A-CEE2AC00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03313-8417-FC4A-87E1-0DF056C2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FC639-4AC2-204C-93E8-D74EFF04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F2AA2-2B48-D34F-8797-0AF124D9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A6C7D-C798-E246-ACDD-0091B60A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015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BA13-3DDF-A34C-84AC-A4BB1985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B1128-256E-5D48-B367-75DE28EF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6EDB-EF74-AB41-91F9-1B5AA080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E5F9D-0456-A844-BE5F-51E804AF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6152D-F52E-AE49-A876-810A4BBB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604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9D5C1-DBD1-3A42-96D4-17EA1262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79723-517A-FF45-B58D-129F30045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CE6A5D-8CC5-5C40-B94D-5F183C69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01B24-0D8F-F84E-962D-DCE35CF6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2022. 10. 22.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207C5-A8FF-2845-A07A-E1EEFEA2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0B396-D1EC-1B49-B39C-327C16E6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442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A7A9-4D53-F44D-A814-A59CAAB4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95EA2-4F78-E541-99EE-61DF581F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5121D-408F-AE40-B680-6005DC6B8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914EAF-13D4-1C40-B519-F37C9F697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3B3BA7-80D7-104C-AB87-C97AD7364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57329F-FB1F-684C-BA9F-25DDE382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2022. 10. 22.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84BC37-4A15-204F-97A1-E61C3305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C3D68F-E1A6-924A-99BB-50AF1C3F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569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7C84B-9016-7B4B-9F9B-10B40FE6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D89D5D-FCA1-1742-8E57-064EC99B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2022. 10. 22.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DC81B2-E9FD-E44F-9DA9-869FE584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BD356-38E6-A54D-BE50-99E183E3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227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1AAFD-F712-9140-B668-E26C7FD5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2022. 10. 22.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4B4823-27F8-5F4F-84A0-35B5BB1B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144F7-2331-9B4B-882A-5D633A32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441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99FE8-C0DD-EE4A-87C8-767BF557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52E4A-2258-D74D-BEB6-9B49DAF4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598F6E-D611-FB4B-AD72-C63918136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C28AD-1EC9-C54D-A7E6-7D93636E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2022. 10. 22.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82B4C7-3877-AE49-AB8D-64159F49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2ED217-EFFB-594C-99A7-C22E88CF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221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18F9D-DEB5-9A4F-BFEA-0CC145C4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97DA66-B693-9C47-B2E5-413EEF8E2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88A282-89EE-7E4B-A47D-B8B2E8BB6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4FC5A-92D9-B146-A112-1B0120EA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2022. 10. 22.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51648-C7DD-3547-842F-33A33990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0799B-3F11-A642-8411-34BA471B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42E014-5AE2-184D-9F5C-803A046F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47F41-5F84-294D-8EDB-7F0AB251A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DAB59-16BF-FD41-9249-ACB8E6B79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75C31-0FDF-D145-8A9E-C021375E6342}" type="datetimeFigureOut">
              <a:t>2022. 10. 22.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67DCD-CA13-5748-99AD-D2C65F7F6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E73BE-CF04-974F-95D5-1BFEB3AAB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716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755C0AB-0942-1E4E-AC7F-3F382AE8E658}"/>
              </a:ext>
            </a:extLst>
          </p:cNvPr>
          <p:cNvSpPr/>
          <p:nvPr/>
        </p:nvSpPr>
        <p:spPr>
          <a:xfrm>
            <a:off x="5016000" y="418453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struct</a:t>
            </a:r>
            <a:r>
              <a:rPr kumimoji="1" lang="ko-KR" altLang="en-US" sz="1500"/>
              <a:t>에 </a:t>
            </a:r>
            <a:r>
              <a:rPr kumimoji="1" lang="en-US" altLang="ko-KR" sz="1500"/>
              <a:t>fd array </a:t>
            </a:r>
            <a:r>
              <a:rPr kumimoji="1" lang="ko-KR" altLang="en-US" sz="1500"/>
              <a:t>추가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DAA157D-893B-6749-92FC-6ACD3544646A}"/>
              </a:ext>
            </a:extLst>
          </p:cNvPr>
          <p:cNvSpPr/>
          <p:nvPr/>
        </p:nvSpPr>
        <p:spPr>
          <a:xfrm>
            <a:off x="5016000" y="1795220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init_thread</a:t>
            </a:r>
            <a:r>
              <a:rPr kumimoji="1" lang="ko-KR" altLang="en-US" sz="1500"/>
              <a:t>에서 </a:t>
            </a:r>
            <a:endParaRPr kumimoji="1" lang="en-US" altLang="ko-KR" sz="1500"/>
          </a:p>
          <a:p>
            <a:pPr algn="ctr"/>
            <a:r>
              <a:rPr kumimoji="1" lang="en-US" altLang="ko-KR" sz="1500"/>
              <a:t>NULL </a:t>
            </a:r>
            <a:r>
              <a:rPr kumimoji="1" lang="ko-KR" altLang="en-US" sz="1500"/>
              <a:t>로 초기화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7428273-E766-904E-91F2-0F8E13D16F09}"/>
              </a:ext>
            </a:extLst>
          </p:cNvPr>
          <p:cNvSpPr/>
          <p:nvPr/>
        </p:nvSpPr>
        <p:spPr>
          <a:xfrm>
            <a:off x="5016000" y="3171987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open</a:t>
            </a:r>
            <a:r>
              <a:rPr kumimoji="1" lang="ko-KR" altLang="en-US" sz="1500"/>
              <a:t> </a:t>
            </a:r>
            <a:r>
              <a:rPr kumimoji="1" lang="en-US" altLang="ko-KR" sz="1500"/>
              <a:t>system call</a:t>
            </a:r>
            <a:r>
              <a:rPr kumimoji="1" lang="ko-KR" altLang="en-US" sz="1500"/>
              <a:t>시 </a:t>
            </a:r>
            <a:r>
              <a:rPr kumimoji="1" lang="en-US" altLang="ko-KR" sz="1500"/>
              <a:t>NULL</a:t>
            </a:r>
            <a:r>
              <a:rPr kumimoji="1" lang="ko-KR" altLang="en-US" sz="1500"/>
              <a:t>인</a:t>
            </a:r>
            <a:r>
              <a:rPr kumimoji="1" lang="en-US" altLang="ko-KR" sz="1500"/>
              <a:t> min</a:t>
            </a:r>
            <a:r>
              <a:rPr kumimoji="1" lang="ko-KR" altLang="en-US" sz="1500"/>
              <a:t> </a:t>
            </a:r>
            <a:r>
              <a:rPr kumimoji="1" lang="en-US" altLang="ko-KR" sz="1500"/>
              <a:t>fd[i]</a:t>
            </a:r>
            <a:r>
              <a:rPr kumimoji="1" lang="ko-KR" altLang="en-US" sz="1500"/>
              <a:t> 할당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3B9E2CE-D166-8949-8EA0-04B1CADA3506}"/>
              </a:ext>
            </a:extLst>
          </p:cNvPr>
          <p:cNvSpPr/>
          <p:nvPr/>
        </p:nvSpPr>
        <p:spPr>
          <a:xfrm>
            <a:off x="5016000" y="4548754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close system call</a:t>
            </a:r>
            <a:r>
              <a:rPr kumimoji="1" lang="ko-KR" altLang="en-US" sz="1500"/>
              <a:t>시 </a:t>
            </a:r>
            <a:r>
              <a:rPr kumimoji="1" lang="en-US" altLang="ko-KR" sz="1500"/>
              <a:t>fd[i] = NULL</a:t>
            </a:r>
            <a:r>
              <a:rPr kumimoji="1" lang="ko-KR" altLang="en-US" sz="1500"/>
              <a:t>을 수행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B11378D-62D0-3140-9B0F-DACA2A707496}"/>
              </a:ext>
            </a:extLst>
          </p:cNvPr>
          <p:cNvSpPr/>
          <p:nvPr/>
        </p:nvSpPr>
        <p:spPr>
          <a:xfrm>
            <a:off x="8004590" y="3171987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exit</a:t>
            </a:r>
            <a:r>
              <a:rPr kumimoji="1" lang="ko-KR" altLang="en-US" sz="1500"/>
              <a:t>인 경우</a:t>
            </a:r>
            <a:endParaRPr kumimoji="1" lang="en-US" altLang="ko-KR" sz="1500"/>
          </a:p>
          <a:p>
            <a:pPr algn="ctr"/>
            <a:r>
              <a:rPr kumimoji="1" lang="en-US" altLang="ko-KR" sz="1500"/>
              <a:t>fd[i] = NULL</a:t>
            </a:r>
            <a:r>
              <a:rPr kumimoji="1" lang="ko-KR" altLang="en-US" sz="1500"/>
              <a:t>을 수행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941676-473C-394E-838F-1C88A65F1FD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1138453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1D973C-E551-E244-A041-532CAD66BFAE}"/>
              </a:ext>
            </a:extLst>
          </p:cNvPr>
          <p:cNvCxnSpPr/>
          <p:nvPr/>
        </p:nvCxnSpPr>
        <p:spPr>
          <a:xfrm>
            <a:off x="6096000" y="2515220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064A06-9E2A-3F41-B566-C785514B4403}"/>
              </a:ext>
            </a:extLst>
          </p:cNvPr>
          <p:cNvCxnSpPr/>
          <p:nvPr/>
        </p:nvCxnSpPr>
        <p:spPr>
          <a:xfrm>
            <a:off x="6096000" y="3891987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0635F9-4997-D946-BE90-C1679178FA5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176000" y="3531987"/>
            <a:ext cx="8285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28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755C0AB-0942-1E4E-AC7F-3F382AE8E658}"/>
              </a:ext>
            </a:extLst>
          </p:cNvPr>
          <p:cNvSpPr/>
          <p:nvPr/>
        </p:nvSpPr>
        <p:spPr>
          <a:xfrm>
            <a:off x="1451390" y="495945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read</a:t>
            </a:r>
          </a:p>
          <a:p>
            <a:pPr algn="ctr"/>
            <a:r>
              <a:rPr kumimoji="1" lang="en-US" altLang="ko-KR" sz="1500"/>
              <a:t>system call</a:t>
            </a:r>
            <a:endParaRPr kumimoji="1" lang="ko-KR" altLang="en-US" sz="150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DAA157D-893B-6749-92FC-6ACD3544646A}"/>
              </a:ext>
            </a:extLst>
          </p:cNvPr>
          <p:cNvSpPr/>
          <p:nvPr/>
        </p:nvSpPr>
        <p:spPr>
          <a:xfrm>
            <a:off x="1451390" y="1872712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acquire lock</a:t>
            </a:r>
            <a:endParaRPr kumimoji="1" lang="ko-KR" altLang="en-US" sz="150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7428273-E766-904E-91F2-0F8E13D16F09}"/>
              </a:ext>
            </a:extLst>
          </p:cNvPr>
          <p:cNvSpPr/>
          <p:nvPr/>
        </p:nvSpPr>
        <p:spPr>
          <a:xfrm>
            <a:off x="1451390" y="3248522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fd</a:t>
            </a:r>
            <a:r>
              <a:rPr kumimoji="1" lang="ko-KR" altLang="en-US" sz="1500"/>
              <a:t>에 맞는 동작 실행</a:t>
            </a:r>
            <a:endParaRPr kumimoji="1" lang="en-US" altLang="ko-KR" sz="1500"/>
          </a:p>
          <a:p>
            <a:pPr algn="ctr"/>
            <a:r>
              <a:rPr kumimoji="1" lang="en-US" altLang="ko-KR" sz="1500"/>
              <a:t>(fd = 0</a:t>
            </a:r>
            <a:r>
              <a:rPr kumimoji="1" lang="ko-KR" altLang="en-US" sz="1500"/>
              <a:t>인지에 따라</a:t>
            </a:r>
            <a:r>
              <a:rPr kumimoji="1" lang="en-US" altLang="ko-KR" sz="1500"/>
              <a:t>)</a:t>
            </a:r>
            <a:endParaRPr kumimoji="1" lang="ko-KR" altLang="en-US" sz="150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3B9E2CE-D166-8949-8EA0-04B1CADA3506}"/>
              </a:ext>
            </a:extLst>
          </p:cNvPr>
          <p:cNvSpPr/>
          <p:nvPr/>
        </p:nvSpPr>
        <p:spPr>
          <a:xfrm>
            <a:off x="1451390" y="4626246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release lock</a:t>
            </a:r>
            <a:endParaRPr kumimoji="1" lang="ko-KR" altLang="en-US" sz="15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941676-473C-394E-838F-1C88A65F1FD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531390" y="1215945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1D973C-E551-E244-A041-532CAD66BFAE}"/>
              </a:ext>
            </a:extLst>
          </p:cNvPr>
          <p:cNvCxnSpPr/>
          <p:nvPr/>
        </p:nvCxnSpPr>
        <p:spPr>
          <a:xfrm>
            <a:off x="2531390" y="2592712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064A06-9E2A-3F41-B566-C785514B4403}"/>
              </a:ext>
            </a:extLst>
          </p:cNvPr>
          <p:cNvCxnSpPr/>
          <p:nvPr/>
        </p:nvCxnSpPr>
        <p:spPr>
          <a:xfrm>
            <a:off x="2531390" y="3969479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311BEF9-DE35-624D-A53A-E7BA2651E6EF}"/>
              </a:ext>
            </a:extLst>
          </p:cNvPr>
          <p:cNvSpPr/>
          <p:nvPr/>
        </p:nvSpPr>
        <p:spPr>
          <a:xfrm>
            <a:off x="4858434" y="495945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write</a:t>
            </a:r>
          </a:p>
          <a:p>
            <a:pPr algn="ctr"/>
            <a:r>
              <a:rPr kumimoji="1" lang="en-US" altLang="ko-KR" sz="1500"/>
              <a:t>system call</a:t>
            </a:r>
            <a:endParaRPr kumimoji="1" lang="ko-KR" altLang="en-US" sz="15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211E1E7-4F38-9542-910A-20CFBA54F525}"/>
              </a:ext>
            </a:extLst>
          </p:cNvPr>
          <p:cNvSpPr/>
          <p:nvPr/>
        </p:nvSpPr>
        <p:spPr>
          <a:xfrm>
            <a:off x="4858434" y="1872712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acquire lock</a:t>
            </a:r>
            <a:endParaRPr kumimoji="1" lang="ko-KR" altLang="en-US" sz="150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04E9A14-D83C-FA4A-A38E-95D4E06DDE97}"/>
              </a:ext>
            </a:extLst>
          </p:cNvPr>
          <p:cNvSpPr/>
          <p:nvPr/>
        </p:nvSpPr>
        <p:spPr>
          <a:xfrm>
            <a:off x="4858434" y="3248522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fd</a:t>
            </a:r>
            <a:r>
              <a:rPr kumimoji="1" lang="ko-KR" altLang="en-US" sz="1500"/>
              <a:t>에 맞는 동작 실행</a:t>
            </a:r>
            <a:endParaRPr kumimoji="1" lang="en-US" altLang="ko-KR" sz="1500"/>
          </a:p>
          <a:p>
            <a:pPr algn="ctr"/>
            <a:r>
              <a:rPr kumimoji="1" lang="en-US" altLang="ko-KR" sz="1500"/>
              <a:t>(fd = 1</a:t>
            </a:r>
            <a:r>
              <a:rPr kumimoji="1" lang="ko-KR" altLang="en-US" sz="1500"/>
              <a:t>인지에 따라</a:t>
            </a:r>
            <a:r>
              <a:rPr kumimoji="1" lang="en-US" altLang="ko-KR" sz="1500"/>
              <a:t>)</a:t>
            </a:r>
            <a:endParaRPr kumimoji="1" lang="ko-KR" altLang="en-US" sz="150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3833314-8E7A-5741-8531-9B4E680CB734}"/>
              </a:ext>
            </a:extLst>
          </p:cNvPr>
          <p:cNvSpPr/>
          <p:nvPr/>
        </p:nvSpPr>
        <p:spPr>
          <a:xfrm>
            <a:off x="4858434" y="4626246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release lock</a:t>
            </a:r>
            <a:endParaRPr kumimoji="1" lang="ko-KR" altLang="en-US" sz="15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2829DE2-7492-C247-AA7A-CE9842F391B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938434" y="1215945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0BE0DA-5052-6245-92A3-4F2DC3B1AE9A}"/>
              </a:ext>
            </a:extLst>
          </p:cNvPr>
          <p:cNvCxnSpPr/>
          <p:nvPr/>
        </p:nvCxnSpPr>
        <p:spPr>
          <a:xfrm>
            <a:off x="5938434" y="2592712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266536-9DFE-0045-998A-89CEE641184C}"/>
              </a:ext>
            </a:extLst>
          </p:cNvPr>
          <p:cNvCxnSpPr/>
          <p:nvPr/>
        </p:nvCxnSpPr>
        <p:spPr>
          <a:xfrm>
            <a:off x="5938434" y="3969479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0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755C0AB-0942-1E4E-AC7F-3F382AE8E658}"/>
              </a:ext>
            </a:extLst>
          </p:cNvPr>
          <p:cNvSpPr/>
          <p:nvPr/>
        </p:nvSpPr>
        <p:spPr>
          <a:xfrm>
            <a:off x="397590" y="823623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read</a:t>
            </a:r>
          </a:p>
          <a:p>
            <a:pPr algn="ctr"/>
            <a:r>
              <a:rPr kumimoji="1" lang="en-US" altLang="ko-KR" sz="1500"/>
              <a:t>system call</a:t>
            </a:r>
            <a:endParaRPr kumimoji="1" lang="ko-KR" altLang="en-US" sz="150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7428273-E766-904E-91F2-0F8E13D16F09}"/>
              </a:ext>
            </a:extLst>
          </p:cNvPr>
          <p:cNvSpPr/>
          <p:nvPr/>
        </p:nvSpPr>
        <p:spPr>
          <a:xfrm>
            <a:off x="3320163" y="3572694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input_getc()</a:t>
            </a:r>
            <a:r>
              <a:rPr kumimoji="1" lang="ko-KR" altLang="en-US" sz="1500"/>
              <a:t>을 수행</a:t>
            </a:r>
            <a:endParaRPr kumimoji="1" lang="en-US" altLang="ko-KR" sz="15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941676-473C-394E-838F-1C88A65F1FD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77590" y="1543623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1D973C-E551-E244-A041-532CAD66BFAE}"/>
              </a:ext>
            </a:extLst>
          </p:cNvPr>
          <p:cNvCxnSpPr/>
          <p:nvPr/>
        </p:nvCxnSpPr>
        <p:spPr>
          <a:xfrm>
            <a:off x="1477590" y="2920390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064A06-9E2A-3F41-B566-C785514B4403}"/>
              </a:ext>
            </a:extLst>
          </p:cNvPr>
          <p:cNvCxnSpPr/>
          <p:nvPr/>
        </p:nvCxnSpPr>
        <p:spPr>
          <a:xfrm>
            <a:off x="1477588" y="4302122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DE43DE1E-E795-7246-B53B-2073D5CF1D5F}"/>
              </a:ext>
            </a:extLst>
          </p:cNvPr>
          <p:cNvSpPr/>
          <p:nvPr/>
        </p:nvSpPr>
        <p:spPr>
          <a:xfrm>
            <a:off x="397588" y="2185031"/>
            <a:ext cx="2160000" cy="72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fd&gt;2?</a:t>
            </a:r>
            <a:endParaRPr kumimoji="1" lang="ko-KR" altLang="en-US" sz="150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2C79986-3C91-B14E-A400-9DB02FDCC26E}"/>
              </a:ext>
            </a:extLst>
          </p:cNvPr>
          <p:cNvSpPr/>
          <p:nvPr/>
        </p:nvSpPr>
        <p:spPr>
          <a:xfrm>
            <a:off x="3320167" y="2185031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file_read()</a:t>
            </a:r>
            <a:r>
              <a:rPr kumimoji="1" lang="ko-KR" altLang="en-US" sz="1500"/>
              <a:t>을 수행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812921-BC6A-7345-A6BD-ADC2B3177F6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57588" y="2545031"/>
            <a:ext cx="7625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4EFF5B-92CA-9A46-8423-796C40C4016C}"/>
              </a:ext>
            </a:extLst>
          </p:cNvPr>
          <p:cNvSpPr txBox="1"/>
          <p:nvPr/>
        </p:nvSpPr>
        <p:spPr>
          <a:xfrm>
            <a:off x="2706794" y="2185031"/>
            <a:ext cx="4641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/>
              <a:t>yes</a:t>
            </a:r>
            <a:endParaRPr kumimoji="1" lang="ko-KR" altLang="en-US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B48765-F851-E948-B87A-D7A3F5BEF30F}"/>
              </a:ext>
            </a:extLst>
          </p:cNvPr>
          <p:cNvSpPr txBox="1"/>
          <p:nvPr/>
        </p:nvSpPr>
        <p:spPr>
          <a:xfrm>
            <a:off x="1013422" y="3095627"/>
            <a:ext cx="464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/>
              <a:t>no</a:t>
            </a:r>
            <a:endParaRPr kumimoji="1" lang="ko-KR" altLang="en-US" sz="1500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D275EDED-4601-C34D-BC49-115F6CC4216C}"/>
              </a:ext>
            </a:extLst>
          </p:cNvPr>
          <p:cNvSpPr/>
          <p:nvPr/>
        </p:nvSpPr>
        <p:spPr>
          <a:xfrm>
            <a:off x="397588" y="3582122"/>
            <a:ext cx="2160000" cy="72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fd==0?</a:t>
            </a:r>
            <a:endParaRPr kumimoji="1" lang="ko-KR" altLang="en-US" sz="15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2DB6603-542D-3243-A655-2792EB81666B}"/>
              </a:ext>
            </a:extLst>
          </p:cNvPr>
          <p:cNvCxnSpPr>
            <a:cxnSpLocks/>
          </p:cNvCxnSpPr>
          <p:nvPr/>
        </p:nvCxnSpPr>
        <p:spPr>
          <a:xfrm>
            <a:off x="2557588" y="3932694"/>
            <a:ext cx="7625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41FD06-AE0E-B540-B0E1-D8B3BBF7DB19}"/>
              </a:ext>
            </a:extLst>
          </p:cNvPr>
          <p:cNvSpPr txBox="1"/>
          <p:nvPr/>
        </p:nvSpPr>
        <p:spPr>
          <a:xfrm>
            <a:off x="2706794" y="3572694"/>
            <a:ext cx="4641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/>
              <a:t>yes</a:t>
            </a:r>
            <a:endParaRPr kumimoji="1" lang="ko-KR" altLang="en-US" sz="15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2B7EE0-A0D6-6741-84FA-78D2CEBB2D02}"/>
              </a:ext>
            </a:extLst>
          </p:cNvPr>
          <p:cNvSpPr txBox="1"/>
          <p:nvPr/>
        </p:nvSpPr>
        <p:spPr>
          <a:xfrm>
            <a:off x="1013422" y="4472866"/>
            <a:ext cx="464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/>
              <a:t>no</a:t>
            </a:r>
            <a:endParaRPr kumimoji="1" lang="ko-KR" altLang="en-US" sz="150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8FD3714-804B-1942-BB6E-FEA5A2BF8C7A}"/>
              </a:ext>
            </a:extLst>
          </p:cNvPr>
          <p:cNvSpPr/>
          <p:nvPr/>
        </p:nvSpPr>
        <p:spPr>
          <a:xfrm>
            <a:off x="397588" y="5022122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fd = 1, 2 </a:t>
            </a:r>
            <a:r>
              <a:rPr kumimoji="1" lang="ko-KR" altLang="en-US" sz="1500"/>
              <a:t>인 경우 </a:t>
            </a:r>
            <a:r>
              <a:rPr kumimoji="1" lang="en-US" altLang="ko-KR" sz="1500"/>
              <a:t>return -1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57680E7-E7DB-604B-8C8B-DE2525B70185}"/>
              </a:ext>
            </a:extLst>
          </p:cNvPr>
          <p:cNvSpPr/>
          <p:nvPr/>
        </p:nvSpPr>
        <p:spPr>
          <a:xfrm>
            <a:off x="6096002" y="823623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write</a:t>
            </a:r>
          </a:p>
          <a:p>
            <a:pPr algn="ctr"/>
            <a:r>
              <a:rPr kumimoji="1" lang="en-US" altLang="ko-KR" sz="1500"/>
              <a:t>system call</a:t>
            </a:r>
            <a:endParaRPr kumimoji="1" lang="ko-KR" altLang="en-US" sz="150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A1A50137-6BE5-0C4F-94A0-5A12E0D1D4FA}"/>
              </a:ext>
            </a:extLst>
          </p:cNvPr>
          <p:cNvSpPr/>
          <p:nvPr/>
        </p:nvSpPr>
        <p:spPr>
          <a:xfrm>
            <a:off x="9018575" y="3572694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putbuf()</a:t>
            </a:r>
            <a:r>
              <a:rPr kumimoji="1" lang="ko-KR" altLang="en-US" sz="1500"/>
              <a:t>을 수행</a:t>
            </a:r>
            <a:endParaRPr kumimoji="1" lang="en-US" altLang="ko-KR" sz="15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3EFB8C4-24D1-4E40-A80F-35CA00FB5C1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176002" y="1543623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DCF6AC3-1379-5941-BE52-F3B48FE8434B}"/>
              </a:ext>
            </a:extLst>
          </p:cNvPr>
          <p:cNvCxnSpPr/>
          <p:nvPr/>
        </p:nvCxnSpPr>
        <p:spPr>
          <a:xfrm>
            <a:off x="7176002" y="2920390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4A0CEC5-01C7-EA49-A99D-3D7036B22251}"/>
              </a:ext>
            </a:extLst>
          </p:cNvPr>
          <p:cNvCxnSpPr/>
          <p:nvPr/>
        </p:nvCxnSpPr>
        <p:spPr>
          <a:xfrm>
            <a:off x="7176000" y="4302122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6DA1FBDB-91BA-E347-B997-1B520C9FDF47}"/>
              </a:ext>
            </a:extLst>
          </p:cNvPr>
          <p:cNvSpPr/>
          <p:nvPr/>
        </p:nvSpPr>
        <p:spPr>
          <a:xfrm>
            <a:off x="6096000" y="2185031"/>
            <a:ext cx="2160000" cy="72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fd&gt;2?</a:t>
            </a:r>
            <a:endParaRPr kumimoji="1" lang="ko-KR" altLang="en-US" sz="150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75D88FC-4D0F-CD4D-8E77-CB25218719EE}"/>
              </a:ext>
            </a:extLst>
          </p:cNvPr>
          <p:cNvSpPr/>
          <p:nvPr/>
        </p:nvSpPr>
        <p:spPr>
          <a:xfrm>
            <a:off x="9018579" y="2185031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file_write()</a:t>
            </a:r>
            <a:r>
              <a:rPr kumimoji="1" lang="ko-KR" altLang="en-US" sz="1500"/>
              <a:t>을 수행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73C92C-07A2-CE47-A0B6-6BA7919D685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256000" y="2545031"/>
            <a:ext cx="7625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A93F54-D8AC-B843-B5DE-628EA538DEF4}"/>
              </a:ext>
            </a:extLst>
          </p:cNvPr>
          <p:cNvSpPr txBox="1"/>
          <p:nvPr/>
        </p:nvSpPr>
        <p:spPr>
          <a:xfrm>
            <a:off x="8405206" y="2185031"/>
            <a:ext cx="4641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/>
              <a:t>yes</a:t>
            </a:r>
            <a:endParaRPr kumimoji="1" lang="ko-KR" altLang="en-US" sz="15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1626F0-6DAE-EC43-BB5C-3F8106D02075}"/>
              </a:ext>
            </a:extLst>
          </p:cNvPr>
          <p:cNvSpPr txBox="1"/>
          <p:nvPr/>
        </p:nvSpPr>
        <p:spPr>
          <a:xfrm>
            <a:off x="6711834" y="3095627"/>
            <a:ext cx="464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/>
              <a:t>no</a:t>
            </a:r>
            <a:endParaRPr kumimoji="1" lang="ko-KR" altLang="en-US" sz="1500"/>
          </a:p>
        </p:txBody>
      </p: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56C06A77-46E2-E344-A4F8-8D92662C2650}"/>
              </a:ext>
            </a:extLst>
          </p:cNvPr>
          <p:cNvSpPr/>
          <p:nvPr/>
        </p:nvSpPr>
        <p:spPr>
          <a:xfrm>
            <a:off x="6096000" y="3582122"/>
            <a:ext cx="2160000" cy="72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fd==1?</a:t>
            </a:r>
            <a:endParaRPr kumimoji="1" lang="ko-KR" altLang="en-US" sz="15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3BB8FE9-2AD1-674C-8625-AED9CAD0C4F6}"/>
              </a:ext>
            </a:extLst>
          </p:cNvPr>
          <p:cNvCxnSpPr>
            <a:cxnSpLocks/>
          </p:cNvCxnSpPr>
          <p:nvPr/>
        </p:nvCxnSpPr>
        <p:spPr>
          <a:xfrm>
            <a:off x="8256000" y="3932694"/>
            <a:ext cx="7625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79A0D56-A631-5741-9756-D7428DDB8B55}"/>
              </a:ext>
            </a:extLst>
          </p:cNvPr>
          <p:cNvSpPr txBox="1"/>
          <p:nvPr/>
        </p:nvSpPr>
        <p:spPr>
          <a:xfrm>
            <a:off x="8405206" y="3572694"/>
            <a:ext cx="4641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/>
              <a:t>yes</a:t>
            </a:r>
            <a:endParaRPr kumimoji="1" lang="ko-KR" altLang="en-US" sz="15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AFBA5E-A21E-AB4C-B040-612244A72BD6}"/>
              </a:ext>
            </a:extLst>
          </p:cNvPr>
          <p:cNvSpPr txBox="1"/>
          <p:nvPr/>
        </p:nvSpPr>
        <p:spPr>
          <a:xfrm>
            <a:off x="6711834" y="4472866"/>
            <a:ext cx="464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/>
              <a:t>no</a:t>
            </a:r>
            <a:endParaRPr kumimoji="1" lang="ko-KR" altLang="en-US" sz="150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C53FCA74-AE2F-184F-8F9A-5FF50073CED5}"/>
              </a:ext>
            </a:extLst>
          </p:cNvPr>
          <p:cNvSpPr/>
          <p:nvPr/>
        </p:nvSpPr>
        <p:spPr>
          <a:xfrm>
            <a:off x="6096000" y="5022122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fd = 0, 2 </a:t>
            </a:r>
            <a:r>
              <a:rPr kumimoji="1" lang="ko-KR" altLang="en-US" sz="1500"/>
              <a:t>인 경우 </a:t>
            </a:r>
            <a:r>
              <a:rPr kumimoji="1" lang="en-US" altLang="ko-KR" sz="1500"/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110568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157</Words>
  <Application>Microsoft Macintosh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5</cp:revision>
  <dcterms:created xsi:type="dcterms:W3CDTF">2022-10-21T08:45:39Z</dcterms:created>
  <dcterms:modified xsi:type="dcterms:W3CDTF">2022-10-22T06:06:00Z</dcterms:modified>
</cp:coreProperties>
</file>