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0"/>
    <p:restoredTop sz="94649"/>
  </p:normalViewPr>
  <p:slideViewPr>
    <p:cSldViewPr snapToGrid="0" snapToObjects="1">
      <p:cViewPr varScale="1">
        <p:scale>
          <a:sx n="82" d="100"/>
          <a:sy n="82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02F6-A81E-E340-9649-092FC0B0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C85A10-5180-3147-ABF1-C741B7972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C0092-3405-884C-AE91-5DF966D1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C0D83-FE00-6B49-8626-C24F291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8DE2D-2F76-3049-BFAA-B247ECEF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354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50535-9C5D-0145-9126-A1D5DE75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AE3368-7062-464A-84F5-D31B26DA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B9482-95D1-624C-995A-B2ACCFDF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178F5-CDF1-2245-88AB-830BE476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C42B9-150A-5649-B06E-C217A63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7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5981A-803A-454D-9916-C96FB72E4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28D02-24E6-F143-BF32-6114BBA9B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01F27-3740-CD4A-B2ED-83229959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C641-51D4-F340-91CF-39679E95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45FCC-F257-AE43-A802-DB6146C2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3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39481-908B-B249-818A-CEE2AC00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03313-8417-FC4A-87E1-0DF056C2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FC639-4AC2-204C-93E8-D74EFF04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2AA2-2B48-D34F-8797-0AF124D9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A6C7D-C798-E246-ACDD-0091B60A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01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BA13-3DDF-A34C-84AC-A4BB1985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4B1128-256E-5D48-B367-75DE28EF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06EDB-EF74-AB41-91F9-1B5AA080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E5F9D-0456-A844-BE5F-51E804AF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6152D-F52E-AE49-A876-810A4BBB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0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9D5C1-DBD1-3A42-96D4-17EA1262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79723-517A-FF45-B58D-129F30045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E6A5D-8CC5-5C40-B94D-5F183C693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01B24-0D8F-F84E-962D-DCE35CF6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207C5-A8FF-2845-A07A-E1EEFEA2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0B396-D1EC-1B49-B39C-327C16E6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42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A7A9-4D53-F44D-A814-A59CAAB4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95EA2-4F78-E541-99EE-61DF581F7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5121D-408F-AE40-B680-6005DC6B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914EAF-13D4-1C40-B519-F37C9F697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3B3BA7-80D7-104C-AB87-C97AD7364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7329F-FB1F-684C-BA9F-25DDE382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84BC37-4A15-204F-97A1-E61C3305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C3D68F-E1A6-924A-99BB-50AF1C3F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56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C84B-9016-7B4B-9F9B-10B40FE6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89D5D-FCA1-1742-8E57-064EC99B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C81B2-E9FD-E44F-9DA9-869FE584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BD356-38E6-A54D-BE50-99E183E3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27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1AAFD-F712-9140-B668-E26C7FD5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4B4823-27F8-5F4F-84A0-35B5BB1B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144F7-2331-9B4B-882A-5D633A32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41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99FE8-C0DD-EE4A-87C8-767BF55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52E4A-2258-D74D-BEB6-9B49DAF4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598F6E-D611-FB4B-AD72-C63918136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C28AD-1EC9-C54D-A7E6-7D93636E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2B4C7-3877-AE49-AB8D-64159F4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2ED217-EFFB-594C-99A7-C22E88C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22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18F9D-DEB5-9A4F-BFEA-0CC145C4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7DA66-B693-9C47-B2E5-413EEF8E2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88A282-89EE-7E4B-A47D-B8B2E8BB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4FC5A-92D9-B146-A112-1B0120EA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51648-C7DD-3547-842F-33A33990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0799B-3F11-A642-8411-34BA471B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42E014-5AE2-184D-9F5C-803A046F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47F41-5F84-294D-8EDB-7F0AB251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DAB59-16BF-FD41-9249-ACB8E6B79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75C31-0FDF-D145-8A9E-C021375E6342}" type="datetimeFigureOut">
              <a:t>2022. 11. 11.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67DCD-CA13-5748-99AD-D2C65F7F6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E73BE-CF04-974F-95D5-1BFEB3AAB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8EBA-8EDB-B648-9775-7DD37ACBAA6C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1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947410" y="557937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timer_interrupt</a:t>
            </a:r>
            <a:r>
              <a:rPr kumimoji="1" lang="ko-KR" altLang="en-US" sz="1500"/>
              <a:t> 실행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DAA157D-893B-6749-92FC-6ACD3544646A}"/>
              </a:ext>
            </a:extLst>
          </p:cNvPr>
          <p:cNvSpPr/>
          <p:nvPr/>
        </p:nvSpPr>
        <p:spPr>
          <a:xfrm>
            <a:off x="947410" y="1934704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blocked list</a:t>
            </a:r>
            <a:r>
              <a:rPr kumimoji="1" lang="ko-KR" altLang="en-US" sz="1500"/>
              <a:t>의</a:t>
            </a:r>
            <a:endParaRPr kumimoji="1" lang="en-US" altLang="ko-KR" sz="1500"/>
          </a:p>
          <a:p>
            <a:pPr algn="ctr"/>
            <a:r>
              <a:rPr kumimoji="1" lang="ko-KR" altLang="en-US" sz="1500"/>
              <a:t>각 </a:t>
            </a:r>
            <a:r>
              <a:rPr kumimoji="1" lang="en-US" altLang="ko-KR" sz="1500"/>
              <a:t>thread</a:t>
            </a:r>
            <a:r>
              <a:rPr kumimoji="1" lang="ko-KR" altLang="en-US" sz="1500"/>
              <a:t>에 대해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3B9E2CE-D166-8949-8EA0-04B1CADA3506}"/>
              </a:ext>
            </a:extLst>
          </p:cNvPr>
          <p:cNvSpPr/>
          <p:nvPr/>
        </p:nvSpPr>
        <p:spPr>
          <a:xfrm>
            <a:off x="947410" y="4688238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close system call</a:t>
            </a:r>
            <a:r>
              <a:rPr kumimoji="1" lang="ko-KR" altLang="en-US" sz="1500"/>
              <a:t>시 </a:t>
            </a:r>
            <a:r>
              <a:rPr kumimoji="1" lang="en-US" altLang="ko-KR" sz="1500"/>
              <a:t>fd[i] = NULL</a:t>
            </a:r>
            <a:r>
              <a:rPr kumimoji="1" lang="ko-KR" altLang="en-US" sz="1500"/>
              <a:t>을 수행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B11378D-62D0-3140-9B0F-DACA2A707496}"/>
              </a:ext>
            </a:extLst>
          </p:cNvPr>
          <p:cNvSpPr/>
          <p:nvPr/>
        </p:nvSpPr>
        <p:spPr>
          <a:xfrm>
            <a:off x="3936000" y="4677569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해당 </a:t>
            </a:r>
            <a:r>
              <a:rPr kumimoji="1" lang="en-US" altLang="ko-KR" sz="1500"/>
              <a:t>thread</a:t>
            </a:r>
            <a:r>
              <a:rPr kumimoji="1" lang="ko-KR" altLang="en-US" sz="1500"/>
              <a:t>을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ready list</a:t>
            </a:r>
            <a:r>
              <a:rPr kumimoji="1" lang="ko-KR" altLang="en-US" sz="1500"/>
              <a:t>에 추가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27410" y="1277937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2027410" y="2654704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4A06-9E2A-3F41-B566-C785514B4403}"/>
              </a:ext>
            </a:extLst>
          </p:cNvPr>
          <p:cNvCxnSpPr/>
          <p:nvPr/>
        </p:nvCxnSpPr>
        <p:spPr>
          <a:xfrm>
            <a:off x="2027410" y="4031471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635F9-4997-D946-BE90-C1679178FA5B}"/>
              </a:ext>
            </a:extLst>
          </p:cNvPr>
          <p:cNvCxnSpPr>
            <a:cxnSpLocks/>
          </p:cNvCxnSpPr>
          <p:nvPr/>
        </p:nvCxnSpPr>
        <p:spPr>
          <a:xfrm>
            <a:off x="3107410" y="3677310"/>
            <a:ext cx="82859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E7787825-05CE-254C-BCA9-B7652863FEEF}"/>
              </a:ext>
            </a:extLst>
          </p:cNvPr>
          <p:cNvSpPr/>
          <p:nvPr/>
        </p:nvSpPr>
        <p:spPr>
          <a:xfrm>
            <a:off x="947410" y="3317205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탐색 완료</a:t>
            </a:r>
            <a:r>
              <a:rPr kumimoji="1" lang="en-US" altLang="ko-KR" sz="1500"/>
              <a:t>?</a:t>
            </a:r>
            <a:endParaRPr kumimoji="1" lang="ko-KR" altLang="en-US" sz="15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3533A-4370-FF48-8478-DD8DEEA18B21}"/>
              </a:ext>
            </a:extLst>
          </p:cNvPr>
          <p:cNvSpPr txBox="1"/>
          <p:nvPr/>
        </p:nvSpPr>
        <p:spPr>
          <a:xfrm>
            <a:off x="1427899" y="4198271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400CA-EC6F-254D-AC6E-EE40335D7A10}"/>
              </a:ext>
            </a:extLst>
          </p:cNvPr>
          <p:cNvSpPr txBox="1"/>
          <p:nvPr/>
        </p:nvSpPr>
        <p:spPr>
          <a:xfrm>
            <a:off x="3936000" y="2442096"/>
            <a:ext cx="10310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loop </a:t>
            </a:r>
            <a:r>
              <a:rPr kumimoji="1" lang="ko-KR" altLang="en-US" sz="1500"/>
              <a:t>반복</a:t>
            </a: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65A5542-2459-574C-8710-96FB736BAFEF}"/>
              </a:ext>
            </a:extLst>
          </p:cNvPr>
          <p:cNvSpPr/>
          <p:nvPr/>
        </p:nvSpPr>
        <p:spPr>
          <a:xfrm>
            <a:off x="3936000" y="3307649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ticks &gt;=</a:t>
            </a:r>
          </a:p>
          <a:p>
            <a:pPr algn="ctr"/>
            <a:r>
              <a:rPr kumimoji="1" lang="en-US" altLang="ko-KR" sz="1500"/>
              <a:t>wake time?</a:t>
            </a:r>
            <a:r>
              <a:rPr kumimoji="1" lang="ko-KR" altLang="en-US" sz="1500"/>
              <a:t>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F56EE8-FB13-B545-B1E7-61AA2AD5D789}"/>
              </a:ext>
            </a:extLst>
          </p:cNvPr>
          <p:cNvCxnSpPr/>
          <p:nvPr/>
        </p:nvCxnSpPr>
        <p:spPr>
          <a:xfrm>
            <a:off x="5016000" y="4011620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96416D-6A2D-924E-BAE3-C38353FA14C9}"/>
              </a:ext>
            </a:extLst>
          </p:cNvPr>
          <p:cNvSpPr txBox="1"/>
          <p:nvPr/>
        </p:nvSpPr>
        <p:spPr>
          <a:xfrm>
            <a:off x="4416488" y="4178420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494D2E-9435-A94E-85DC-E7F5E19A0E64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107410" y="2294704"/>
            <a:ext cx="1908590" cy="10129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1451390" y="495945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thread_create</a:t>
            </a:r>
            <a:r>
              <a:rPr kumimoji="1" lang="ko-KR" altLang="en-US" sz="1500"/>
              <a:t>로</a:t>
            </a:r>
            <a:endParaRPr kumimoji="1" lang="en-US" altLang="ko-KR" sz="1500"/>
          </a:p>
          <a:p>
            <a:pPr algn="ctr"/>
            <a:r>
              <a:rPr kumimoji="1" lang="ko-KR" altLang="en-US" sz="1500"/>
              <a:t>새로운 </a:t>
            </a:r>
            <a:r>
              <a:rPr kumimoji="1" lang="en-US" altLang="ko-KR" sz="1500"/>
              <a:t>thread </a:t>
            </a:r>
            <a:r>
              <a:rPr kumimoji="1" lang="ko-KR" altLang="en-US" sz="1500"/>
              <a:t>생성</a:t>
            </a:r>
            <a:endParaRPr kumimoji="1" lang="en-US" altLang="ko-KR" sz="150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7428273-E766-904E-91F2-0F8E13D16F09}"/>
              </a:ext>
            </a:extLst>
          </p:cNvPr>
          <p:cNvSpPr/>
          <p:nvPr/>
        </p:nvSpPr>
        <p:spPr>
          <a:xfrm>
            <a:off x="1451390" y="462385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thread_yield</a:t>
            </a:r>
            <a:r>
              <a:rPr kumimoji="1" lang="ko-KR" altLang="en-US" sz="1500"/>
              <a:t>로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rescheduling</a:t>
            </a:r>
            <a:endParaRPr kumimoji="1" lang="ko-KR" altLang="en-US" sz="150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31390" y="1215945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2531390" y="396804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064A06-9E2A-3F41-B566-C785514B4403}"/>
              </a:ext>
            </a:extLst>
          </p:cNvPr>
          <p:cNvCxnSpPr/>
          <p:nvPr/>
        </p:nvCxnSpPr>
        <p:spPr>
          <a:xfrm>
            <a:off x="2531390" y="2591755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47F8E834-03C7-2349-82B2-BA0EEBE7C3A5}"/>
              </a:ext>
            </a:extLst>
          </p:cNvPr>
          <p:cNvSpPr/>
          <p:nvPr/>
        </p:nvSpPr>
        <p:spPr>
          <a:xfrm>
            <a:off x="1451390" y="3247565"/>
            <a:ext cx="2160000" cy="7200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new pri &gt;</a:t>
            </a:r>
          </a:p>
          <a:p>
            <a:pPr algn="ctr"/>
            <a:r>
              <a:rPr kumimoji="1" lang="en-US" altLang="ko-KR" sz="1500"/>
              <a:t>cur pri?</a:t>
            </a:r>
            <a:endParaRPr kumimoji="1" lang="ko-KR" altLang="en-US" sz="15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D99B4-F5C9-AA47-A255-B6670DB90C5C}"/>
              </a:ext>
            </a:extLst>
          </p:cNvPr>
          <p:cNvSpPr txBox="1"/>
          <p:nvPr/>
        </p:nvSpPr>
        <p:spPr>
          <a:xfrm>
            <a:off x="1954841" y="4133409"/>
            <a:ext cx="4641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/>
              <a:t>yes</a:t>
            </a:r>
            <a:endParaRPr kumimoji="1" lang="ko-KR" altLang="en-US" sz="150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CE881D-D3AA-9940-BBBF-CDC992BC9F26}"/>
              </a:ext>
            </a:extLst>
          </p:cNvPr>
          <p:cNvSpPr/>
          <p:nvPr/>
        </p:nvSpPr>
        <p:spPr>
          <a:xfrm>
            <a:off x="1467173" y="1871755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해당 </a:t>
            </a:r>
            <a:r>
              <a:rPr kumimoji="1" lang="en-US" altLang="ko-KR" sz="1500"/>
              <a:t>thread</a:t>
            </a:r>
            <a:r>
              <a:rPr kumimoji="1" lang="ko-KR" altLang="en-US" sz="1500"/>
              <a:t>을</a:t>
            </a:r>
            <a:endParaRPr kumimoji="1" lang="en-US" altLang="ko-KR" sz="1500"/>
          </a:p>
          <a:p>
            <a:pPr algn="ctr"/>
            <a:r>
              <a:rPr kumimoji="1" lang="en-US" altLang="ko-KR" sz="1500"/>
              <a:t>ready list</a:t>
            </a:r>
            <a:r>
              <a:rPr kumimoji="1" lang="ko-KR" altLang="en-US" sz="1500"/>
              <a:t>에 삽입</a:t>
            </a:r>
            <a:endParaRPr kumimoji="1"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85940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55C0AB-0942-1E4E-AC7F-3F382AE8E658}"/>
              </a:ext>
            </a:extLst>
          </p:cNvPr>
          <p:cNvSpPr/>
          <p:nvPr/>
        </p:nvSpPr>
        <p:spPr>
          <a:xfrm>
            <a:off x="1342987" y="82362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각 </a:t>
            </a:r>
            <a:r>
              <a:rPr kumimoji="1" lang="en-US" altLang="ko-KR" sz="1500"/>
              <a:t>1sec </a:t>
            </a:r>
            <a:r>
              <a:rPr kumimoji="1" lang="ko-KR" altLang="en-US" sz="1500"/>
              <a:t>마다</a:t>
            </a:r>
            <a:endParaRPr kumimoji="1" lang="en-US" altLang="ko-KR" sz="150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7428273-E766-904E-91F2-0F8E13D16F09}"/>
              </a:ext>
            </a:extLst>
          </p:cNvPr>
          <p:cNvSpPr/>
          <p:nvPr/>
        </p:nvSpPr>
        <p:spPr>
          <a:xfrm>
            <a:off x="1342985" y="35821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all list</a:t>
            </a:r>
            <a:r>
              <a:rPr kumimoji="1" lang="ko-KR" altLang="en-US" sz="1500"/>
              <a:t>의 각 </a:t>
            </a:r>
            <a:r>
              <a:rPr kumimoji="1" lang="en-US" altLang="ko-KR" sz="1500"/>
              <a:t>thread</a:t>
            </a:r>
            <a:r>
              <a:rPr kumimoji="1" lang="ko-KR" altLang="en-US" sz="1500"/>
              <a:t>의</a:t>
            </a:r>
            <a:endParaRPr kumimoji="1" lang="en-US" altLang="ko-KR" sz="1500"/>
          </a:p>
          <a:p>
            <a:pPr algn="ctr"/>
            <a:r>
              <a:rPr kumimoji="1" lang="ko-KR" altLang="en-US" sz="1500"/>
              <a:t> </a:t>
            </a:r>
            <a:r>
              <a:rPr kumimoji="1" lang="en-US" altLang="ko-KR" sz="1500"/>
              <a:t>recent_cpu update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941676-473C-394E-838F-1C88A65F1F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422987" y="154362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D973C-E551-E244-A041-532CAD66BFAE}"/>
              </a:ext>
            </a:extLst>
          </p:cNvPr>
          <p:cNvCxnSpPr/>
          <p:nvPr/>
        </p:nvCxnSpPr>
        <p:spPr>
          <a:xfrm>
            <a:off x="2422987" y="2920390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2C79986-3C91-B14E-A400-9DB02FDCC26E}"/>
              </a:ext>
            </a:extLst>
          </p:cNvPr>
          <p:cNvSpPr/>
          <p:nvPr/>
        </p:nvSpPr>
        <p:spPr>
          <a:xfrm>
            <a:off x="1342985" y="2200390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load_avg</a:t>
            </a:r>
            <a:r>
              <a:rPr kumimoji="1" lang="ko-KR" altLang="en-US" sz="1500"/>
              <a:t> </a:t>
            </a:r>
            <a:r>
              <a:rPr kumimoji="1" lang="en-US" altLang="ko-KR" sz="1500"/>
              <a:t>update</a:t>
            </a:r>
            <a:endParaRPr kumimoji="1" lang="ko-KR" altLang="en-US" sz="150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57680E7-E7DB-604B-8C8B-DE2525B70185}"/>
              </a:ext>
            </a:extLst>
          </p:cNvPr>
          <p:cNvSpPr/>
          <p:nvPr/>
        </p:nvSpPr>
        <p:spPr>
          <a:xfrm>
            <a:off x="4887134" y="823623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각 </a:t>
            </a:r>
            <a:r>
              <a:rPr kumimoji="1" lang="en-US" altLang="ko-KR" sz="1500"/>
              <a:t>4</a:t>
            </a:r>
            <a:r>
              <a:rPr kumimoji="1" lang="ko-KR" altLang="en-US" sz="1500"/>
              <a:t> </a:t>
            </a:r>
            <a:r>
              <a:rPr kumimoji="1" lang="en-US" altLang="ko-KR" sz="1500"/>
              <a:t>ticks</a:t>
            </a:r>
            <a:r>
              <a:rPr kumimoji="1" lang="ko-KR" altLang="en-US" sz="1500"/>
              <a:t> 마다</a:t>
            </a:r>
            <a:endParaRPr kumimoji="1" lang="en-US" altLang="ko-KR" sz="150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A1A50137-6BE5-0C4F-94A0-5A12E0D1D4FA}"/>
              </a:ext>
            </a:extLst>
          </p:cNvPr>
          <p:cNvSpPr/>
          <p:nvPr/>
        </p:nvSpPr>
        <p:spPr>
          <a:xfrm>
            <a:off x="4887132" y="3582122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500"/>
              <a:t>해당 </a:t>
            </a:r>
            <a:r>
              <a:rPr kumimoji="1" lang="en-US" altLang="ko-KR" sz="1500"/>
              <a:t>priority</a:t>
            </a:r>
            <a:r>
              <a:rPr kumimoji="1" lang="ko-KR" altLang="en-US" sz="1500"/>
              <a:t>에 따라 </a:t>
            </a:r>
            <a:r>
              <a:rPr kumimoji="1" lang="en-US" altLang="ko-KR" sz="1500"/>
              <a:t>ready list </a:t>
            </a:r>
            <a:r>
              <a:rPr kumimoji="1" lang="ko-KR" altLang="en-US" sz="1500"/>
              <a:t>재정렬</a:t>
            </a:r>
            <a:endParaRPr kumimoji="1" lang="en-US" altLang="ko-KR" sz="15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FB8C4-24D1-4E40-A80F-35CA00FB5C1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67134" y="1543623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75D88FC-4D0F-CD4D-8E77-CB25218719EE}"/>
              </a:ext>
            </a:extLst>
          </p:cNvPr>
          <p:cNvSpPr/>
          <p:nvPr/>
        </p:nvSpPr>
        <p:spPr>
          <a:xfrm>
            <a:off x="4887132" y="2200390"/>
            <a:ext cx="2160000" cy="72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500"/>
              <a:t>all list</a:t>
            </a:r>
            <a:r>
              <a:rPr kumimoji="1" lang="ko-KR" altLang="en-US" sz="1500"/>
              <a:t>의 각 </a:t>
            </a:r>
            <a:r>
              <a:rPr kumimoji="1" lang="en-US" altLang="ko-KR" sz="1500"/>
              <a:t>thread</a:t>
            </a:r>
            <a:r>
              <a:rPr kumimoji="1" lang="ko-KR" altLang="en-US" sz="1500"/>
              <a:t>의 </a:t>
            </a:r>
            <a:r>
              <a:rPr kumimoji="1" lang="en-US" altLang="ko-KR" sz="1500"/>
              <a:t>priority update</a:t>
            </a:r>
            <a:endParaRPr kumimoji="1" lang="ko-KR" altLang="en-US" sz="15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2AA406F-F935-724D-B7B8-D4EF3F00DD7A}"/>
              </a:ext>
            </a:extLst>
          </p:cNvPr>
          <p:cNvCxnSpPr>
            <a:cxnSpLocks/>
          </p:cNvCxnSpPr>
          <p:nvPr/>
        </p:nvCxnSpPr>
        <p:spPr>
          <a:xfrm>
            <a:off x="5967132" y="2920389"/>
            <a:ext cx="0" cy="65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105</Words>
  <Application>Microsoft Macintosh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8</cp:revision>
  <dcterms:created xsi:type="dcterms:W3CDTF">2022-10-21T08:45:39Z</dcterms:created>
  <dcterms:modified xsi:type="dcterms:W3CDTF">2022-11-11T06:39:02Z</dcterms:modified>
</cp:coreProperties>
</file>