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0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6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B04B-F39E-4E7E-BC46-6F1DB7F0EC6E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2E4E-98EE-4C4B-9A8D-FE7CBB7B5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팀 </a:t>
            </a:r>
            <a:r>
              <a:rPr lang="en-US" altLang="ko-KR" dirty="0" smtClean="0"/>
              <a:t>ICELAND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1485032" cy="109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57200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쇼핑몰 프로젝트 스토리보드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5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포인트내</a:t>
            </a:r>
            <a:r>
              <a:rPr lang="ko-KR" altLang="en-US" dirty="0"/>
              <a:t>역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85813"/>
            <a:ext cx="77533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3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장바구</a:t>
            </a:r>
            <a:r>
              <a:rPr lang="ko-KR" altLang="en-US" dirty="0"/>
              <a:t>니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81211"/>
            <a:ext cx="77628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3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#11.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찜목</a:t>
            </a:r>
            <a:r>
              <a:rPr lang="ko-KR" altLang="en-US" dirty="0" err="1"/>
              <a:t>록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4262"/>
            <a:ext cx="77724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3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#11.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회원정보수</a:t>
            </a:r>
            <a:r>
              <a:rPr lang="ko-KR" altLang="en-US" dirty="0"/>
              <a:t>정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5850"/>
            <a:ext cx="6912768" cy="529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65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#12.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49" y="786727"/>
            <a:ext cx="7294959" cy="581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44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#13.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49" y="786727"/>
            <a:ext cx="7294959" cy="581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5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#14.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</a:t>
            </a:r>
            <a:r>
              <a:rPr lang="ko-KR" altLang="en-US" dirty="0"/>
              <a:t>의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980728"/>
            <a:ext cx="7639050" cy="548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5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90575"/>
            <a:ext cx="77533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4100"/>
            <a:ext cx="5976664" cy="518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</p:spTree>
    <p:extLst>
      <p:ext uri="{BB962C8B-B14F-4D97-AF65-F5344CB8AC3E}">
        <p14:creationId xmlns:p14="http://schemas.microsoft.com/office/powerpoint/2010/main" val="5863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ko-KR" altLang="en-US" dirty="0" err="1" smtClean="0"/>
              <a:t>계정찾</a:t>
            </a:r>
            <a:r>
              <a:rPr lang="ko-KR" altLang="en-US" dirty="0" err="1"/>
              <a:t>기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33425" y="538163"/>
            <a:ext cx="7677150" cy="5781675"/>
            <a:chOff x="733425" y="538163"/>
            <a:chExt cx="7677150" cy="57816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" y="538163"/>
              <a:ext cx="7677150" cy="578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132856"/>
              <a:ext cx="3600400" cy="1770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971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838200"/>
            <a:ext cx="7610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ko-KR" altLang="en-US" dirty="0" smtClean="0"/>
              <a:t>상품리스트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64704"/>
            <a:ext cx="6696744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ko-KR" altLang="en-US" dirty="0" smtClean="0"/>
              <a:t>상품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800100"/>
            <a:ext cx="76771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</a:t>
            </a:r>
            <a:r>
              <a:rPr lang="ko-KR" altLang="en-US" dirty="0" smtClean="0"/>
              <a:t>상품 </a:t>
            </a:r>
            <a:r>
              <a:rPr lang="ko-KR" altLang="en-US" dirty="0" err="1" smtClean="0"/>
              <a:t>퀵뷰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5" y="692696"/>
            <a:ext cx="772477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</a:t>
            </a:r>
            <a:r>
              <a:rPr lang="ko-KR" altLang="en-US" dirty="0" smtClean="0"/>
              <a:t>상품 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4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628650"/>
            <a:ext cx="764857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구매내역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64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84</Words>
  <Application>Microsoft Office PowerPoint</Application>
  <PresentationFormat>화면 슬라이드 쇼(4:3)</PresentationFormat>
  <Paragraphs>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lemon</dc:creator>
  <cp:lastModifiedBy>lemon</cp:lastModifiedBy>
  <cp:revision>5</cp:revision>
  <dcterms:created xsi:type="dcterms:W3CDTF">2018-11-04T13:10:09Z</dcterms:created>
  <dcterms:modified xsi:type="dcterms:W3CDTF">2018-11-05T01:41:27Z</dcterms:modified>
</cp:coreProperties>
</file>