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6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9C9E"/>
    <a:srgbClr val="2F81F6"/>
    <a:srgbClr val="BFBFBF"/>
    <a:srgbClr val="318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0FC59-C8A2-45EF-8FAF-0EFA3A51CAC4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D069C-EF15-4CF1-AB12-BBCA604D3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774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75D91-0711-4C05-8998-287F523A8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3DDFE0-FD31-4231-B51C-EE2CBA32C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9A0C6-D65E-4E6E-82DA-40CF54B1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3AC3-C9C0-4D54-A1F7-A524073C982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A3EF9F-6909-4E5E-B18E-5ECB6F3F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6CE47-2B71-476D-B7BF-2EE72E92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56A0-2258-4B06-A01A-38EA4F53D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96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603D2-6909-45A8-9F0F-5C43EAEFC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1D055D-4BED-4D87-922B-640698D14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08C1F8-C9D2-48C7-97B0-85A35CC9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3AC3-C9C0-4D54-A1F7-A524073C982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99012-F2A2-4E34-B08D-3F3EB224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81309-F5FA-40A0-B4CC-0D5852FF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56A0-2258-4B06-A01A-38EA4F53D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79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3811C8-01AD-4430-A84F-2AAEDCA64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EE6271-E52A-48E1-9E84-5AEC161BD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D3405B-2957-4633-BC6F-264D792D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3AC3-C9C0-4D54-A1F7-A524073C982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CA661-5BFD-40E0-857A-2282734C7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33338-442E-45B7-96EF-D89058D37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56A0-2258-4B06-A01A-38EA4F53D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50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CDBEF-8303-465A-B02D-D355FA3A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1CE7A-554D-44B9-B24A-C944BE680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36CBD-DCED-4336-9871-4B010AD3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3AC3-C9C0-4D54-A1F7-A524073C982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CC6148-9754-4A05-93FB-792E6129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6EB9E-8A50-4A23-B267-C8A72F80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56A0-2258-4B06-A01A-38EA4F53D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33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FA459-86C2-4054-BBF6-B7C220F9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BAA1CF-58C3-4E06-B6F4-928F21BD4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317FD-E012-4EE1-999D-3260E0D9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3AC3-C9C0-4D54-A1F7-A524073C982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1C8365-C7BC-4924-BBC5-5550D4ED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CA931-5B76-4E02-B1EF-8E352F4B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56A0-2258-4B06-A01A-38EA4F53D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48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00563-B7EE-4030-9ADA-DAABB526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09FD1-B09D-4B45-9D52-BE4832051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BC13CD-F706-4240-AD60-42994422F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C7138F-3093-4C7C-9547-D2F655E0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3AC3-C9C0-4D54-A1F7-A524073C982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8A028B-5EF3-4C50-A552-915E8CE0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00475-E914-4C94-8AF3-2FDE2798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56A0-2258-4B06-A01A-38EA4F53D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5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E2D0C-08CB-4999-8833-E8A323AE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D05FC4-082C-4FA1-97BE-A1FC30E3D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90F108-B62E-4EEA-8BA8-5460D2B9A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38B25D-4C8D-412F-9AED-211F2D18A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54B371-5F93-474E-9091-50C85C933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033ABE-E075-4718-837D-8DC292C9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3AC3-C9C0-4D54-A1F7-A524073C982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4AAA97-5959-4AD8-8D7D-ED51CF8F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D574E9-E5FB-4561-A792-75780AAC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56A0-2258-4B06-A01A-38EA4F53D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83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5A4AA-9445-43D5-9FF7-FCB19AC3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DC11C6-F148-4FB1-AF4C-3D18BE2F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3AC3-C9C0-4D54-A1F7-A524073C982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01DA55-82DF-42F2-B178-D1DCB83DE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0342ED-9502-4CF2-A585-14A07804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56A0-2258-4B06-A01A-38EA4F53D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12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CBE78B-DF4F-43E2-8309-343031DD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3AC3-C9C0-4D54-A1F7-A524073C982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D2D07-F439-40A7-B0AE-5B204E4DB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F2C328-24C1-4490-8944-F1660E0C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56A0-2258-4B06-A01A-38EA4F53D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45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C4BAF-2BDB-4A93-AF3B-628FDA48B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9DDC7-DECD-4225-9094-78B334575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DFEB25-1C08-42CF-A6C0-017555A4A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BFC8-E7F5-423E-93DD-677278674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3AC3-C9C0-4D54-A1F7-A524073C982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350F51-2F7E-43F9-ABFA-0961ACAC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495C1C-D160-4BB9-AC61-2A6E6B00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56A0-2258-4B06-A01A-38EA4F53D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85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6F4F5-6955-4B4E-96F3-B35823E0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F3EB21-51E0-4E46-836B-7CE80675F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D3F94E-B3D8-46AE-82BA-1F1C2CF49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588CC-DCEE-4D59-AE18-5B7B2AFD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3AC3-C9C0-4D54-A1F7-A524073C982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1AC47-9411-4289-BC61-F0BE91469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450BD7-5EA0-4D46-8615-B4F99CBD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56A0-2258-4B06-A01A-38EA4F53D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70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771EE8-CE4A-46D0-9343-65A077CC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6065C2-5A5A-4E20-8163-C6AB92910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D1234A-789D-4E5B-9217-D03472674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23AC3-C9C0-4D54-A1F7-A524073C982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6CD2AA-A3DF-4B24-82EE-83A0FD890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D0540-6690-4223-8E7A-67A7ECB05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C56A0-2258-4B06-A01A-38EA4F53D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62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5.svg"/><Relationship Id="rId12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E1C00-4E5B-4399-9270-205FF5528921}"/>
              </a:ext>
            </a:extLst>
          </p:cNvPr>
          <p:cNvSpPr txBox="1"/>
          <p:nvPr/>
        </p:nvSpPr>
        <p:spPr>
          <a:xfrm>
            <a:off x="242596" y="186613"/>
            <a:ext cx="2305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PASS</a:t>
            </a:r>
            <a:r>
              <a:rPr lang="ko-KR" altLang="en-US"/>
              <a:t>구매 </a:t>
            </a:r>
            <a:r>
              <a:rPr lang="en-US" altLang="ko-KR"/>
              <a:t>(Page1)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A55751-384C-4ECA-B613-1DF97FE3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72" y="737999"/>
            <a:ext cx="2789999" cy="612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DC467A3-8E39-455B-98AB-99AA0651E197}"/>
              </a:ext>
            </a:extLst>
          </p:cNvPr>
          <p:cNvSpPr/>
          <p:nvPr/>
        </p:nvSpPr>
        <p:spPr>
          <a:xfrm>
            <a:off x="463707" y="1023457"/>
            <a:ext cx="2734811" cy="5796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531B4E-6347-45E8-B5EA-98834464C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57" y="1289738"/>
            <a:ext cx="141142" cy="237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3998A2-7A54-4256-A267-77E72482FA63}"/>
              </a:ext>
            </a:extLst>
          </p:cNvPr>
          <p:cNvSpPr txBox="1"/>
          <p:nvPr/>
        </p:nvSpPr>
        <p:spPr>
          <a:xfrm>
            <a:off x="639876" y="1242042"/>
            <a:ext cx="1226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PASS(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이용권</a:t>
            </a:r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ko-KR" altLang="en-US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A92DC-312B-4EB1-8952-88B788A1768F}"/>
              </a:ext>
            </a:extLst>
          </p:cNvPr>
          <p:cNvSpPr txBox="1"/>
          <p:nvPr/>
        </p:nvSpPr>
        <p:spPr>
          <a:xfrm>
            <a:off x="1948849" y="1277620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쿠폰등록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5B219D-CF87-459F-97BC-E1A199FC324B}"/>
              </a:ext>
            </a:extLst>
          </p:cNvPr>
          <p:cNvSpPr txBox="1"/>
          <p:nvPr/>
        </p:nvSpPr>
        <p:spPr>
          <a:xfrm>
            <a:off x="2500641" y="1277620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공유하기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75AAE6-65DE-41EE-A12C-EF2EE9979B37}"/>
              </a:ext>
            </a:extLst>
          </p:cNvPr>
          <p:cNvSpPr/>
          <p:nvPr/>
        </p:nvSpPr>
        <p:spPr>
          <a:xfrm>
            <a:off x="463707" y="1597515"/>
            <a:ext cx="2734811" cy="102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PASS </a:t>
            </a:r>
            <a:r>
              <a:rPr lang="ko-KR" altLang="en-US"/>
              <a:t>상단</a:t>
            </a:r>
            <a:endParaRPr lang="en-US" altLang="ko-KR"/>
          </a:p>
          <a:p>
            <a:pPr algn="ctr"/>
            <a:r>
              <a:rPr lang="ko-KR" altLang="en-US"/>
              <a:t>이미지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95C2DB-7F9A-4E39-83F9-CF04F0967641}"/>
              </a:ext>
            </a:extLst>
          </p:cNvPr>
          <p:cNvSpPr txBox="1"/>
          <p:nvPr/>
        </p:nvSpPr>
        <p:spPr>
          <a:xfrm>
            <a:off x="498734" y="2765454"/>
            <a:ext cx="20297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다른 라이더가 많이 구매한 </a:t>
            </a:r>
            <a:r>
              <a:rPr lang="en-US" altLang="ko-KR" sz="1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PASS</a:t>
            </a:r>
            <a:endParaRPr lang="ko-KR" altLang="en-US" sz="11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01466F-AF14-4A97-B75C-C4C5858372BA}"/>
              </a:ext>
            </a:extLst>
          </p:cNvPr>
          <p:cNvSpPr txBox="1"/>
          <p:nvPr/>
        </p:nvSpPr>
        <p:spPr>
          <a:xfrm>
            <a:off x="557457" y="3051096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월간유니콘</a:t>
            </a:r>
            <a:endParaRPr lang="ko-KR" altLang="en-US" sz="1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EF477FC-C0D6-4A65-B08C-F99C5CC30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049" y="3101270"/>
            <a:ext cx="332800" cy="144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29086DD-CCED-41D6-B796-CE85C74CC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9469" y="3122723"/>
            <a:ext cx="154614" cy="1010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EC23A0-4060-4692-A8E3-D1C9758C3E4F}"/>
              </a:ext>
            </a:extLst>
          </p:cNvPr>
          <p:cNvSpPr txBox="1"/>
          <p:nvPr/>
        </p:nvSpPr>
        <p:spPr>
          <a:xfrm>
            <a:off x="557457" y="3326737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한달 내내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 할인가로 전기자전거 이동생활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</a:p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구독 유지기간에 따라 추가할인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8227AC9-AE6B-49F2-A323-4BC7DB81BE2B}"/>
              </a:ext>
            </a:extLst>
          </p:cNvPr>
          <p:cNvCxnSpPr>
            <a:cxnSpLocks/>
          </p:cNvCxnSpPr>
          <p:nvPr/>
        </p:nvCxnSpPr>
        <p:spPr>
          <a:xfrm>
            <a:off x="543252" y="3696069"/>
            <a:ext cx="258058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56230FB-E3F2-4633-B2DA-DCE420DA65E2}"/>
              </a:ext>
            </a:extLst>
          </p:cNvPr>
          <p:cNvSpPr txBox="1"/>
          <p:nvPr/>
        </p:nvSpPr>
        <p:spPr>
          <a:xfrm>
            <a:off x="557457" y="372010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유니콘</a:t>
            </a:r>
            <a:r>
              <a:rPr lang="ko-KR" altLang="en-US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PASS</a:t>
            </a:r>
            <a:endParaRPr lang="ko-KR" altLang="en-US" sz="1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24D571B-8CE5-4ECC-BF7D-E675E297B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9469" y="3791728"/>
            <a:ext cx="154614" cy="1010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B3A15D9-3BE5-4D25-B885-8756D567BA3E}"/>
              </a:ext>
            </a:extLst>
          </p:cNvPr>
          <p:cNvSpPr txBox="1"/>
          <p:nvPr/>
        </p:nvSpPr>
        <p:spPr>
          <a:xfrm>
            <a:off x="557457" y="3995742"/>
            <a:ext cx="22862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한달 내내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 할인가로 전기자전거 이동생활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5410A83-D353-4FC8-8EF5-3CF62566C31B}"/>
              </a:ext>
            </a:extLst>
          </p:cNvPr>
          <p:cNvCxnSpPr>
            <a:cxnSpLocks/>
          </p:cNvCxnSpPr>
          <p:nvPr/>
        </p:nvCxnSpPr>
        <p:spPr>
          <a:xfrm>
            <a:off x="543252" y="4237852"/>
            <a:ext cx="258058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B835970A-500C-4181-82F2-0611787DE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8491" y="3777264"/>
            <a:ext cx="657381" cy="12266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7538A29-D41C-41B4-8FAB-F8CFE6B4FEF1}"/>
              </a:ext>
            </a:extLst>
          </p:cNvPr>
          <p:cNvSpPr txBox="1"/>
          <p:nvPr/>
        </p:nvSpPr>
        <p:spPr>
          <a:xfrm>
            <a:off x="498734" y="4488839"/>
            <a:ext cx="833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전체 </a:t>
            </a:r>
            <a:r>
              <a:rPr lang="en-US" altLang="ko-KR" sz="1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PASS</a:t>
            </a:r>
            <a:endParaRPr lang="ko-KR" altLang="en-US" sz="11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C8177C-1FDC-4F36-875E-C010BD6FFCE4}"/>
              </a:ext>
            </a:extLst>
          </p:cNvPr>
          <p:cNvSpPr txBox="1"/>
          <p:nvPr/>
        </p:nvSpPr>
        <p:spPr>
          <a:xfrm>
            <a:off x="557457" y="4774481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월간유니콘</a:t>
            </a:r>
            <a:endParaRPr lang="ko-KR" altLang="en-US" sz="1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70AC54A-7F8D-4647-9D4C-8B59E29C8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049" y="4824655"/>
            <a:ext cx="332800" cy="144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C1ED98C-7126-4310-974C-F9DBAC44B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9469" y="4846108"/>
            <a:ext cx="154614" cy="10109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27FA7F8-90BF-46ED-96FA-F1DE8B368604}"/>
              </a:ext>
            </a:extLst>
          </p:cNvPr>
          <p:cNvSpPr txBox="1"/>
          <p:nvPr/>
        </p:nvSpPr>
        <p:spPr>
          <a:xfrm>
            <a:off x="557457" y="5050122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한달 내내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 할인가로 전기자전거 이동생활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</a:p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구독 유지기간에 따라 추가할인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FFD7904-5FCC-4503-A160-A2B6E1F36B1D}"/>
              </a:ext>
            </a:extLst>
          </p:cNvPr>
          <p:cNvCxnSpPr>
            <a:cxnSpLocks/>
          </p:cNvCxnSpPr>
          <p:nvPr/>
        </p:nvCxnSpPr>
        <p:spPr>
          <a:xfrm>
            <a:off x="543252" y="5419454"/>
            <a:ext cx="258058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685B3C1-B22B-428F-B80C-27E42110A549}"/>
              </a:ext>
            </a:extLst>
          </p:cNvPr>
          <p:cNvSpPr txBox="1"/>
          <p:nvPr/>
        </p:nvSpPr>
        <p:spPr>
          <a:xfrm>
            <a:off x="557457" y="544348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유니콘</a:t>
            </a:r>
            <a:r>
              <a:rPr lang="ko-KR" altLang="en-US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PASS</a:t>
            </a:r>
            <a:endParaRPr lang="ko-KR" altLang="en-US" sz="1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4DEAA7B-2B02-40D5-A0E1-852C9F0A7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9469" y="5515113"/>
            <a:ext cx="154614" cy="10109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3B8E31B-8260-4F00-B6C5-CD595743F198}"/>
              </a:ext>
            </a:extLst>
          </p:cNvPr>
          <p:cNvSpPr txBox="1"/>
          <p:nvPr/>
        </p:nvSpPr>
        <p:spPr>
          <a:xfrm>
            <a:off x="557457" y="5719127"/>
            <a:ext cx="22862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한달 내내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 할인가로 전기자전거 이동생활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854CA2F-C400-4AE8-A491-CE1DAE1ED27A}"/>
              </a:ext>
            </a:extLst>
          </p:cNvPr>
          <p:cNvCxnSpPr>
            <a:cxnSpLocks/>
          </p:cNvCxnSpPr>
          <p:nvPr/>
        </p:nvCxnSpPr>
        <p:spPr>
          <a:xfrm>
            <a:off x="543252" y="5961237"/>
            <a:ext cx="258058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8C1C68E1-4BFA-42D6-8363-AE048ED1FA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8491" y="5500649"/>
            <a:ext cx="657381" cy="12266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2614F00-F954-4342-8203-04AAF8A4DD4D}"/>
              </a:ext>
            </a:extLst>
          </p:cNvPr>
          <p:cNvSpPr txBox="1"/>
          <p:nvPr/>
        </p:nvSpPr>
        <p:spPr>
          <a:xfrm>
            <a:off x="557457" y="598394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유니콘</a:t>
            </a:r>
            <a:r>
              <a:rPr lang="ko-KR" altLang="en-US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PASS</a:t>
            </a:r>
            <a:endParaRPr lang="ko-KR" altLang="en-US" sz="1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006D123F-7B56-4280-A9DB-86CF02757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9469" y="6055568"/>
            <a:ext cx="154614" cy="10109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6238231-1F04-4AED-BB27-1F1E5A1E2C13}"/>
              </a:ext>
            </a:extLst>
          </p:cNvPr>
          <p:cNvSpPr txBox="1"/>
          <p:nvPr/>
        </p:nvSpPr>
        <p:spPr>
          <a:xfrm>
            <a:off x="557457" y="6259582"/>
            <a:ext cx="22862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한달 내내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 할인가로 전기자전거 이동생활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188D91-5EDF-4269-80D7-478E0AC4FD24}"/>
              </a:ext>
            </a:extLst>
          </p:cNvPr>
          <p:cNvCxnSpPr>
            <a:cxnSpLocks/>
          </p:cNvCxnSpPr>
          <p:nvPr/>
        </p:nvCxnSpPr>
        <p:spPr>
          <a:xfrm>
            <a:off x="543252" y="6501692"/>
            <a:ext cx="258058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F05B3844-9F82-4420-93DA-FA52D2C569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0792" y="6040349"/>
            <a:ext cx="699532" cy="13555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C793F4EA-E11A-48D5-BEAB-D117C657B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40" y="738000"/>
            <a:ext cx="2789999" cy="612000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D19FE611-A584-4508-8525-F008DDDD62C4}"/>
              </a:ext>
            </a:extLst>
          </p:cNvPr>
          <p:cNvSpPr/>
          <p:nvPr/>
        </p:nvSpPr>
        <p:spPr>
          <a:xfrm>
            <a:off x="3429875" y="1017128"/>
            <a:ext cx="2734811" cy="5796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C5F831E3-E208-4C71-A62C-F14BA66E5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625" y="1289739"/>
            <a:ext cx="141142" cy="23737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4DDBB18-1FDD-4C38-96EF-DE9008D10B4F}"/>
              </a:ext>
            </a:extLst>
          </p:cNvPr>
          <p:cNvSpPr txBox="1"/>
          <p:nvPr/>
        </p:nvSpPr>
        <p:spPr>
          <a:xfrm>
            <a:off x="3606044" y="1242043"/>
            <a:ext cx="1226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PASS(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이용권</a:t>
            </a:r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ko-KR" altLang="en-US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05CED5-E290-4969-B6D3-1DD66B19B498}"/>
              </a:ext>
            </a:extLst>
          </p:cNvPr>
          <p:cNvSpPr txBox="1"/>
          <p:nvPr/>
        </p:nvSpPr>
        <p:spPr>
          <a:xfrm>
            <a:off x="4915017" y="1277621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쿠폰등록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174790-0B64-4345-8882-5009898BAF3A}"/>
              </a:ext>
            </a:extLst>
          </p:cNvPr>
          <p:cNvSpPr txBox="1"/>
          <p:nvPr/>
        </p:nvSpPr>
        <p:spPr>
          <a:xfrm>
            <a:off x="5466809" y="1277621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공유하기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A49916B-D166-4E97-8BA8-1CC87B13334E}"/>
              </a:ext>
            </a:extLst>
          </p:cNvPr>
          <p:cNvSpPr/>
          <p:nvPr/>
        </p:nvSpPr>
        <p:spPr>
          <a:xfrm>
            <a:off x="3429875" y="1597516"/>
            <a:ext cx="2734811" cy="102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PASS </a:t>
            </a:r>
            <a:r>
              <a:rPr lang="ko-KR" altLang="en-US"/>
              <a:t>상단</a:t>
            </a:r>
            <a:endParaRPr lang="en-US" altLang="ko-KR"/>
          </a:p>
          <a:p>
            <a:pPr algn="ctr"/>
            <a:r>
              <a:rPr lang="ko-KR" altLang="en-US"/>
              <a:t>이미지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EA7A04-6AA5-46B7-96B9-FE14094E94C1}"/>
              </a:ext>
            </a:extLst>
          </p:cNvPr>
          <p:cNvSpPr txBox="1"/>
          <p:nvPr/>
        </p:nvSpPr>
        <p:spPr>
          <a:xfrm>
            <a:off x="3464902" y="2765455"/>
            <a:ext cx="20297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다른 라이더가 많이 구매한 </a:t>
            </a:r>
            <a:r>
              <a:rPr lang="en-US" altLang="ko-KR" sz="1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PASS</a:t>
            </a:r>
            <a:endParaRPr lang="ko-KR" altLang="en-US" sz="11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7F7157-4DBE-4DBF-A452-B9690C8B4BA9}"/>
              </a:ext>
            </a:extLst>
          </p:cNvPr>
          <p:cNvSpPr txBox="1"/>
          <p:nvPr/>
        </p:nvSpPr>
        <p:spPr>
          <a:xfrm>
            <a:off x="3523625" y="3051097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월간유니콘</a:t>
            </a:r>
            <a:endParaRPr lang="ko-KR" altLang="en-US" sz="1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42C671A6-F853-4546-9B29-9F2F01A1A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217" y="3101271"/>
            <a:ext cx="332800" cy="144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8B08643-A549-4DEE-B948-2D423F0BE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5845637" y="3122724"/>
            <a:ext cx="154614" cy="10109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FF4174F-865D-4B54-BF9D-611F19BF1D29}"/>
              </a:ext>
            </a:extLst>
          </p:cNvPr>
          <p:cNvSpPr txBox="1"/>
          <p:nvPr/>
        </p:nvSpPr>
        <p:spPr>
          <a:xfrm>
            <a:off x="3523625" y="3326738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한달 내내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 할인가로 전기자전거 이동생활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</a:p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구독 유지기간에 따라 추가할인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F9E9750-D6B4-4C04-BDFF-23D861DCBCE7}"/>
              </a:ext>
            </a:extLst>
          </p:cNvPr>
          <p:cNvCxnSpPr>
            <a:cxnSpLocks/>
          </p:cNvCxnSpPr>
          <p:nvPr/>
        </p:nvCxnSpPr>
        <p:spPr>
          <a:xfrm>
            <a:off x="3509420" y="5240520"/>
            <a:ext cx="258058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7E86A54-4C00-482F-A413-FC9323A4C3A5}"/>
              </a:ext>
            </a:extLst>
          </p:cNvPr>
          <p:cNvSpPr txBox="1"/>
          <p:nvPr/>
        </p:nvSpPr>
        <p:spPr>
          <a:xfrm>
            <a:off x="3523625" y="526455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유니콘</a:t>
            </a:r>
            <a:r>
              <a:rPr lang="ko-KR" altLang="en-US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PASS</a:t>
            </a:r>
            <a:endParaRPr lang="ko-KR" altLang="en-US" sz="1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D9A48109-C46A-47A0-8BC4-47FC019A77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5637" y="5336179"/>
            <a:ext cx="154614" cy="10109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497617C-2C84-43EB-BE9A-6D8C26EFAF48}"/>
              </a:ext>
            </a:extLst>
          </p:cNvPr>
          <p:cNvSpPr txBox="1"/>
          <p:nvPr/>
        </p:nvSpPr>
        <p:spPr>
          <a:xfrm>
            <a:off x="3523625" y="5540193"/>
            <a:ext cx="22862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한달 내내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 할인가로 전기자전거 이동생활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559F57C-24FD-411A-B136-D6AA9F278145}"/>
              </a:ext>
            </a:extLst>
          </p:cNvPr>
          <p:cNvCxnSpPr>
            <a:cxnSpLocks/>
          </p:cNvCxnSpPr>
          <p:nvPr/>
        </p:nvCxnSpPr>
        <p:spPr>
          <a:xfrm>
            <a:off x="3509420" y="5782303"/>
            <a:ext cx="258058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F79952D0-95E6-4DA2-9CCB-6427F4A9CE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4659" y="5321715"/>
            <a:ext cx="657381" cy="12266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D6A3A12-736A-4BB2-82EF-526C98636FBF}"/>
              </a:ext>
            </a:extLst>
          </p:cNvPr>
          <p:cNvSpPr txBox="1"/>
          <p:nvPr/>
        </p:nvSpPr>
        <p:spPr>
          <a:xfrm>
            <a:off x="3464902" y="6033290"/>
            <a:ext cx="833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전체 </a:t>
            </a:r>
            <a:r>
              <a:rPr lang="en-US" altLang="ko-KR" sz="1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PASS</a:t>
            </a:r>
            <a:endParaRPr lang="ko-KR" altLang="en-US" sz="11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E30A08-DECD-4C81-84FD-85EFFD9365D6}"/>
              </a:ext>
            </a:extLst>
          </p:cNvPr>
          <p:cNvSpPr txBox="1"/>
          <p:nvPr/>
        </p:nvSpPr>
        <p:spPr>
          <a:xfrm>
            <a:off x="3523625" y="6318932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월간유니콘</a:t>
            </a:r>
            <a:endParaRPr lang="ko-KR" altLang="en-US" sz="1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F8BB47E7-CDAF-435C-8A4F-FC5B9D993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217" y="6369106"/>
            <a:ext cx="332800" cy="144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3190D845-BC68-4B6F-9A32-4F85B171F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5637" y="6390559"/>
            <a:ext cx="154614" cy="101094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95C11C1-34FA-4204-AB5D-F95D58DF083F}"/>
              </a:ext>
            </a:extLst>
          </p:cNvPr>
          <p:cNvSpPr txBox="1"/>
          <p:nvPr/>
        </p:nvSpPr>
        <p:spPr>
          <a:xfrm>
            <a:off x="3523625" y="6594573"/>
            <a:ext cx="22862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한달 내내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 할인가로 전기자전거 이동생활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CDAA26B6-1E4C-4515-BA0F-9D9451CB0E1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41486"/>
          <a:stretch/>
        </p:blipFill>
        <p:spPr>
          <a:xfrm>
            <a:off x="3429876" y="3695159"/>
            <a:ext cx="2730602" cy="1506932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689AC076-2C19-4225-BA5D-E29AA6585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158" y="741351"/>
            <a:ext cx="2789999" cy="612000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81B0F1EF-8B8C-48DE-8C38-9C8CA72D4683}"/>
              </a:ext>
            </a:extLst>
          </p:cNvPr>
          <p:cNvSpPr/>
          <p:nvPr/>
        </p:nvSpPr>
        <p:spPr>
          <a:xfrm>
            <a:off x="6450593" y="1026809"/>
            <a:ext cx="2734811" cy="5796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373418AE-A618-4E01-886C-A23AE52A9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343" y="1293090"/>
            <a:ext cx="141142" cy="23737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26D36B23-D7B6-42D7-8832-7BB6326BFCA8}"/>
              </a:ext>
            </a:extLst>
          </p:cNvPr>
          <p:cNvSpPr txBox="1"/>
          <p:nvPr/>
        </p:nvSpPr>
        <p:spPr>
          <a:xfrm>
            <a:off x="6626762" y="1245394"/>
            <a:ext cx="1226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PASS(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이용권</a:t>
            </a:r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ko-KR" altLang="en-US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12D4EC-EAA9-45F7-B9B9-02A41DB42FE4}"/>
              </a:ext>
            </a:extLst>
          </p:cNvPr>
          <p:cNvSpPr txBox="1"/>
          <p:nvPr/>
        </p:nvSpPr>
        <p:spPr>
          <a:xfrm>
            <a:off x="7935735" y="1280972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쿠폰등록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E0DBAC2-90C0-4004-96B2-D60C509CF21C}"/>
              </a:ext>
            </a:extLst>
          </p:cNvPr>
          <p:cNvSpPr txBox="1"/>
          <p:nvPr/>
        </p:nvSpPr>
        <p:spPr>
          <a:xfrm>
            <a:off x="8487527" y="1280972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공유하기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4735D52-C69B-427D-84C7-A76C21AEBB8C}"/>
              </a:ext>
            </a:extLst>
          </p:cNvPr>
          <p:cNvSpPr txBox="1"/>
          <p:nvPr/>
        </p:nvSpPr>
        <p:spPr>
          <a:xfrm>
            <a:off x="6544343" y="1552399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월간유니콘</a:t>
            </a:r>
            <a:endParaRPr lang="ko-KR" altLang="en-US" sz="1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00FD5027-6EC6-4AAD-B7DB-3019D0247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935" y="1602573"/>
            <a:ext cx="332800" cy="1440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4CB8D494-977E-4B17-A595-36890C980F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6355" y="1624026"/>
            <a:ext cx="154614" cy="101094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47B7475A-7EC5-468B-990E-292C91FC4C8A}"/>
              </a:ext>
            </a:extLst>
          </p:cNvPr>
          <p:cNvSpPr txBox="1"/>
          <p:nvPr/>
        </p:nvSpPr>
        <p:spPr>
          <a:xfrm>
            <a:off x="6544343" y="1828040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한달 내내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 할인가로 전기자전거 이동생활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</a:p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구독 유지기간에 따라 추가할인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410E4097-46E0-4411-B9CA-B3807034F60D}"/>
              </a:ext>
            </a:extLst>
          </p:cNvPr>
          <p:cNvCxnSpPr>
            <a:cxnSpLocks/>
          </p:cNvCxnSpPr>
          <p:nvPr/>
        </p:nvCxnSpPr>
        <p:spPr>
          <a:xfrm>
            <a:off x="6530138" y="2197372"/>
            <a:ext cx="258058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CB45CA6-7667-4736-96E5-E4DEEB92E629}"/>
              </a:ext>
            </a:extLst>
          </p:cNvPr>
          <p:cNvSpPr txBox="1"/>
          <p:nvPr/>
        </p:nvSpPr>
        <p:spPr>
          <a:xfrm>
            <a:off x="6544343" y="2221404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유니콘</a:t>
            </a:r>
            <a:r>
              <a:rPr lang="ko-KR" altLang="en-US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PASS</a:t>
            </a:r>
            <a:endParaRPr lang="ko-KR" altLang="en-US" sz="1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FBCC955B-B64A-4894-AC05-1F7645511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6355" y="2293031"/>
            <a:ext cx="154614" cy="10109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129DAD2B-82AE-46D1-8151-76182F2838B6}"/>
              </a:ext>
            </a:extLst>
          </p:cNvPr>
          <p:cNvSpPr txBox="1"/>
          <p:nvPr/>
        </p:nvSpPr>
        <p:spPr>
          <a:xfrm>
            <a:off x="6544343" y="2497045"/>
            <a:ext cx="22862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한달 내내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 할인가로 전기자전거 이동생활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6103F0C1-3F08-444A-B379-42B37F464D47}"/>
              </a:ext>
            </a:extLst>
          </p:cNvPr>
          <p:cNvCxnSpPr>
            <a:cxnSpLocks/>
          </p:cNvCxnSpPr>
          <p:nvPr/>
        </p:nvCxnSpPr>
        <p:spPr>
          <a:xfrm>
            <a:off x="6530138" y="2739155"/>
            <a:ext cx="258058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그림 90">
            <a:extLst>
              <a:ext uri="{FF2B5EF4-FFF2-40B4-BE49-F238E27FC236}">
                <a16:creationId xmlns:a16="http://schemas.microsoft.com/office/drawing/2014/main" id="{08666277-6F8F-4566-9CEC-5CC75CFBB7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5377" y="2278567"/>
            <a:ext cx="657381" cy="122669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ADB14520-7C34-4029-BF60-C109BF52E052}"/>
              </a:ext>
            </a:extLst>
          </p:cNvPr>
          <p:cNvSpPr txBox="1"/>
          <p:nvPr/>
        </p:nvSpPr>
        <p:spPr>
          <a:xfrm>
            <a:off x="6544343" y="2761859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유니콘</a:t>
            </a:r>
            <a:r>
              <a:rPr lang="ko-KR" altLang="en-US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PASS</a:t>
            </a:r>
            <a:endParaRPr lang="ko-KR" altLang="en-US" sz="1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098A2770-461B-49FF-B8A5-F54460451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6355" y="2833486"/>
            <a:ext cx="154614" cy="101094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8424EA25-F199-4814-BD5C-C01ED8C5E713}"/>
              </a:ext>
            </a:extLst>
          </p:cNvPr>
          <p:cNvSpPr txBox="1"/>
          <p:nvPr/>
        </p:nvSpPr>
        <p:spPr>
          <a:xfrm>
            <a:off x="6544343" y="3037500"/>
            <a:ext cx="22862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한달 내내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 할인가로 전기자전거 이동생활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2D87088E-E67B-4FFE-B70E-E4E28629E0E6}"/>
              </a:ext>
            </a:extLst>
          </p:cNvPr>
          <p:cNvCxnSpPr>
            <a:cxnSpLocks/>
          </p:cNvCxnSpPr>
          <p:nvPr/>
        </p:nvCxnSpPr>
        <p:spPr>
          <a:xfrm>
            <a:off x="6530138" y="3279610"/>
            <a:ext cx="258058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그림 95">
            <a:extLst>
              <a:ext uri="{FF2B5EF4-FFF2-40B4-BE49-F238E27FC236}">
                <a16:creationId xmlns:a16="http://schemas.microsoft.com/office/drawing/2014/main" id="{0DC6B652-45D4-4912-B908-4F78C3EC1C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7678" y="2818267"/>
            <a:ext cx="699532" cy="135555"/>
          </a:xfrm>
          <a:prstGeom prst="rect">
            <a:avLst/>
          </a:prstGeom>
        </p:spPr>
      </p:pic>
      <p:sp>
        <p:nvSpPr>
          <p:cNvPr id="97" name="직사각형 96">
            <a:extLst>
              <a:ext uri="{FF2B5EF4-FFF2-40B4-BE49-F238E27FC236}">
                <a16:creationId xmlns:a16="http://schemas.microsoft.com/office/drawing/2014/main" id="{4769786E-2A44-4B35-9E87-C52A5D11B89A}"/>
              </a:ext>
            </a:extLst>
          </p:cNvPr>
          <p:cNvSpPr/>
          <p:nvPr/>
        </p:nvSpPr>
        <p:spPr>
          <a:xfrm>
            <a:off x="6442117" y="3494277"/>
            <a:ext cx="2734811" cy="334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구매안내</a:t>
            </a:r>
            <a:endParaRPr lang="en-US" altLang="ko-KR"/>
          </a:p>
          <a:p>
            <a:pPr algn="ctr"/>
            <a:r>
              <a:rPr lang="ko-KR" altLang="en-US"/>
              <a:t>이미지</a:t>
            </a:r>
          </a:p>
        </p:txBody>
      </p:sp>
      <p:sp>
        <p:nvSpPr>
          <p:cNvPr id="98" name="화살표: 위쪽/아래쪽 97">
            <a:extLst>
              <a:ext uri="{FF2B5EF4-FFF2-40B4-BE49-F238E27FC236}">
                <a16:creationId xmlns:a16="http://schemas.microsoft.com/office/drawing/2014/main" id="{B1A46457-EA98-4735-9E21-E79FB96BF8DA}"/>
              </a:ext>
            </a:extLst>
          </p:cNvPr>
          <p:cNvSpPr/>
          <p:nvPr/>
        </p:nvSpPr>
        <p:spPr>
          <a:xfrm>
            <a:off x="9615485" y="963521"/>
            <a:ext cx="617697" cy="56756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E163982-348B-4C9A-9AE9-3E2D6AF0DCFA}"/>
              </a:ext>
            </a:extLst>
          </p:cNvPr>
          <p:cNvSpPr txBox="1"/>
          <p:nvPr/>
        </p:nvSpPr>
        <p:spPr>
          <a:xfrm>
            <a:off x="10097176" y="3481408"/>
            <a:ext cx="118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Scrollable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85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42AD8D0-10B0-4FB8-A9E6-F0EF80896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307" y="741351"/>
            <a:ext cx="2789999" cy="612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4FD9C29-0488-4178-B6E4-A12F7017128F}"/>
              </a:ext>
            </a:extLst>
          </p:cNvPr>
          <p:cNvSpPr/>
          <p:nvPr/>
        </p:nvSpPr>
        <p:spPr>
          <a:xfrm>
            <a:off x="3367742" y="1026809"/>
            <a:ext cx="2734811" cy="5796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E9AD39-EEAF-4F44-8293-D2D579D17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492" y="1293090"/>
            <a:ext cx="141142" cy="237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DB6D92-1D16-42C0-84C5-71FE83FCE8AF}"/>
              </a:ext>
            </a:extLst>
          </p:cNvPr>
          <p:cNvSpPr txBox="1"/>
          <p:nvPr/>
        </p:nvSpPr>
        <p:spPr>
          <a:xfrm>
            <a:off x="3543911" y="1245394"/>
            <a:ext cx="955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MY PASS</a:t>
            </a:r>
            <a:endParaRPr lang="ko-KR" altLang="en-US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B54ABBF-FA3B-4162-8C8C-55F5FFDF8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42" y="1600867"/>
            <a:ext cx="2734811" cy="3577288"/>
          </a:xfrm>
          <a:prstGeom prst="rect">
            <a:avLst/>
          </a:prstGeom>
        </p:spPr>
      </p:pic>
      <p:sp>
        <p:nvSpPr>
          <p:cNvPr id="15" name="화살표: 위쪽/아래쪽 14">
            <a:extLst>
              <a:ext uri="{FF2B5EF4-FFF2-40B4-BE49-F238E27FC236}">
                <a16:creationId xmlns:a16="http://schemas.microsoft.com/office/drawing/2014/main" id="{4BB46E19-D299-4EED-9911-1C5A3AE993BE}"/>
              </a:ext>
            </a:extLst>
          </p:cNvPr>
          <p:cNvSpPr/>
          <p:nvPr/>
        </p:nvSpPr>
        <p:spPr>
          <a:xfrm>
            <a:off x="6278722" y="963521"/>
            <a:ext cx="617697" cy="56756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5994B1-4F17-4BEC-BE95-2A21E31850BF}"/>
              </a:ext>
            </a:extLst>
          </p:cNvPr>
          <p:cNvSpPr txBox="1"/>
          <p:nvPr/>
        </p:nvSpPr>
        <p:spPr>
          <a:xfrm>
            <a:off x="6760413" y="3481408"/>
            <a:ext cx="118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Scrollable</a:t>
            </a:r>
            <a:endParaRPr lang="ko-KR" altLang="en-US"/>
          </a:p>
        </p:txBody>
      </p:sp>
      <p:pic>
        <p:nvPicPr>
          <p:cNvPr id="20" name="그래픽 19">
            <a:extLst>
              <a:ext uri="{FF2B5EF4-FFF2-40B4-BE49-F238E27FC236}">
                <a16:creationId xmlns:a16="http://schemas.microsoft.com/office/drawing/2014/main" id="{466F88A9-B73F-4E6E-82C6-FCCCCD2600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07743" y="5259163"/>
            <a:ext cx="1431128" cy="3240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64A2260-9F8C-42B2-BC70-D7BD7B257357}"/>
              </a:ext>
            </a:extLst>
          </p:cNvPr>
          <p:cNvSpPr txBox="1"/>
          <p:nvPr/>
        </p:nvSpPr>
        <p:spPr>
          <a:xfrm>
            <a:off x="4104335" y="5313455"/>
            <a:ext cx="1223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rgbClr val="BFBF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이용이</a:t>
            </a:r>
            <a:r>
              <a:rPr lang="en-US" altLang="ko-KR" sz="800">
                <a:solidFill>
                  <a:srgbClr val="BFBF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800">
                <a:solidFill>
                  <a:srgbClr val="BFBF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완료된 </a:t>
            </a:r>
            <a:r>
              <a:rPr lang="en-US" altLang="ko-KR" sz="800">
                <a:solidFill>
                  <a:srgbClr val="BFBF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PASS </a:t>
            </a:r>
            <a:r>
              <a:rPr lang="ko-KR" altLang="en-US" sz="800">
                <a:solidFill>
                  <a:srgbClr val="BFBF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보기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03BB363-9FD9-4548-BF67-B8E18AF0A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51" y="741351"/>
            <a:ext cx="2789999" cy="61200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14F46-A3B6-4586-B8E8-D499A02C61FB}"/>
              </a:ext>
            </a:extLst>
          </p:cNvPr>
          <p:cNvSpPr/>
          <p:nvPr/>
        </p:nvSpPr>
        <p:spPr>
          <a:xfrm>
            <a:off x="379086" y="1026809"/>
            <a:ext cx="2734811" cy="5796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3962C3C-21D9-486C-B9AA-7E4228A7E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36" y="1293090"/>
            <a:ext cx="141142" cy="2373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B0D4F41-6D73-4C6B-B71E-6EE0B76FF614}"/>
              </a:ext>
            </a:extLst>
          </p:cNvPr>
          <p:cNvSpPr txBox="1"/>
          <p:nvPr/>
        </p:nvSpPr>
        <p:spPr>
          <a:xfrm>
            <a:off x="555255" y="1245394"/>
            <a:ext cx="955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MY PASS</a:t>
            </a:r>
            <a:endParaRPr lang="ko-KR" altLang="en-US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4" name="그래픽 33">
            <a:extLst>
              <a:ext uri="{FF2B5EF4-FFF2-40B4-BE49-F238E27FC236}">
                <a16:creationId xmlns:a16="http://schemas.microsoft.com/office/drawing/2014/main" id="{663FA682-AF5F-4059-9148-02430D85CA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9087" y="3358350"/>
            <a:ext cx="1431128" cy="32403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3493223-AC09-4994-9E0D-B3420E9E22E9}"/>
              </a:ext>
            </a:extLst>
          </p:cNvPr>
          <p:cNvSpPr txBox="1"/>
          <p:nvPr/>
        </p:nvSpPr>
        <p:spPr>
          <a:xfrm>
            <a:off x="1115679" y="3412642"/>
            <a:ext cx="1223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rgbClr val="BFBF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이용이</a:t>
            </a:r>
            <a:r>
              <a:rPr lang="en-US" altLang="ko-KR" sz="800">
                <a:solidFill>
                  <a:srgbClr val="BFBF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800">
                <a:solidFill>
                  <a:srgbClr val="BFBF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완료된 </a:t>
            </a:r>
            <a:r>
              <a:rPr lang="en-US" altLang="ko-KR" sz="800">
                <a:solidFill>
                  <a:srgbClr val="BFBF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PASS </a:t>
            </a:r>
            <a:r>
              <a:rPr lang="ko-KR" altLang="en-US" sz="800">
                <a:solidFill>
                  <a:srgbClr val="BFBFB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보기</a:t>
            </a:r>
          </a:p>
        </p:txBody>
      </p:sp>
      <p:pic>
        <p:nvPicPr>
          <p:cNvPr id="39" name="그래픽 38">
            <a:extLst>
              <a:ext uri="{FF2B5EF4-FFF2-40B4-BE49-F238E27FC236}">
                <a16:creationId xmlns:a16="http://schemas.microsoft.com/office/drawing/2014/main" id="{AAEDDA46-C240-40E7-A0AB-4300EA44E8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6591" y="1771756"/>
            <a:ext cx="2436117" cy="143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1860148-FEEE-4C51-8B3E-E9C605445F47}"/>
              </a:ext>
            </a:extLst>
          </p:cNvPr>
          <p:cNvSpPr txBox="1"/>
          <p:nvPr/>
        </p:nvSpPr>
        <p:spPr>
          <a:xfrm>
            <a:off x="798284" y="1927154"/>
            <a:ext cx="1858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rgbClr val="2F81F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이용중인 </a:t>
            </a:r>
            <a:r>
              <a:rPr lang="en-US" altLang="ko-KR" sz="1000">
                <a:solidFill>
                  <a:srgbClr val="2F81F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PASS </a:t>
            </a:r>
            <a:r>
              <a:rPr lang="ko-KR" altLang="en-US" sz="1000">
                <a:solidFill>
                  <a:srgbClr val="2F81F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상품이 없습니다</a:t>
            </a:r>
            <a:r>
              <a:rPr lang="en-US" altLang="ko-KR" sz="1000">
                <a:solidFill>
                  <a:srgbClr val="2F81F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1000">
              <a:solidFill>
                <a:srgbClr val="2F81F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5B51FB-F7A8-441A-887F-5711F5874D0B}"/>
              </a:ext>
            </a:extLst>
          </p:cNvPr>
          <p:cNvSpPr txBox="1"/>
          <p:nvPr/>
        </p:nvSpPr>
        <p:spPr>
          <a:xfrm>
            <a:off x="921714" y="2239868"/>
            <a:ext cx="1611339" cy="762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이용패턴에 맞춰</a:t>
            </a:r>
            <a:endParaRPr lang="en-US" altLang="ko-KR" sz="1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보다 합리적인 가격으로</a:t>
            </a:r>
            <a:endParaRPr lang="en-US" altLang="ko-KR" sz="1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유니콘패스를 이용해 보세요</a:t>
            </a:r>
            <a:r>
              <a:rPr lang="en-US" altLang="ko-KR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</a:t>
            </a:r>
            <a:endParaRPr lang="ko-KR" altLang="en-US" sz="1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11E1FA-22AF-4456-BAE9-1999A9A59BFD}"/>
              </a:ext>
            </a:extLst>
          </p:cNvPr>
          <p:cNvSpPr txBox="1"/>
          <p:nvPr/>
        </p:nvSpPr>
        <p:spPr>
          <a:xfrm>
            <a:off x="242596" y="186613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내정보 </a:t>
            </a:r>
            <a:r>
              <a:rPr lang="en-US" altLang="ko-KR"/>
              <a:t>(Page2)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72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6C061F3-8B00-4308-8B81-D521ECADC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51" y="741351"/>
            <a:ext cx="2789999" cy="612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902DE36-8275-4C54-9A57-981BA276FFFE}"/>
              </a:ext>
            </a:extLst>
          </p:cNvPr>
          <p:cNvSpPr/>
          <p:nvPr/>
        </p:nvSpPr>
        <p:spPr>
          <a:xfrm>
            <a:off x="379086" y="1026809"/>
            <a:ext cx="2734811" cy="5796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945222-6427-4E1C-9D23-2933561FE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36" y="1293090"/>
            <a:ext cx="141142" cy="237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8B1286-2D54-4FA7-8486-9EE93F06A021}"/>
              </a:ext>
            </a:extLst>
          </p:cNvPr>
          <p:cNvSpPr txBox="1"/>
          <p:nvPr/>
        </p:nvSpPr>
        <p:spPr>
          <a:xfrm>
            <a:off x="555255" y="1245394"/>
            <a:ext cx="1649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이용이 완료된 </a:t>
            </a:r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PASS</a:t>
            </a:r>
            <a:endParaRPr lang="ko-KR" altLang="en-US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C486169D-F8C2-478E-83FE-F4B92B1E2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591" y="1771756"/>
            <a:ext cx="2436117" cy="143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498C50-4F31-4DBC-8590-E61617014390}"/>
              </a:ext>
            </a:extLst>
          </p:cNvPr>
          <p:cNvSpPr txBox="1"/>
          <p:nvPr/>
        </p:nvSpPr>
        <p:spPr>
          <a:xfrm>
            <a:off x="613978" y="1899786"/>
            <a:ext cx="1242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월간유니콘</a:t>
            </a:r>
            <a:r>
              <a:rPr lang="en-US" altLang="ko-KR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PLUS31</a:t>
            </a:r>
            <a:endParaRPr lang="ko-KR" altLang="en-US" sz="1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026196-8EBA-4A94-B018-8B1F5C4F1C3F}"/>
              </a:ext>
            </a:extLst>
          </p:cNvPr>
          <p:cNvSpPr txBox="1"/>
          <p:nvPr/>
        </p:nvSpPr>
        <p:spPr>
          <a:xfrm>
            <a:off x="607158" y="2173375"/>
            <a:ext cx="2274982" cy="878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이용기간  </a:t>
            </a:r>
            <a:r>
              <a:rPr lang="en-US" altLang="ko-KR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2020-12-28 ~ 2021-01-57</a:t>
            </a:r>
          </a:p>
          <a:p>
            <a:pPr>
              <a:lnSpc>
                <a:spcPct val="130000"/>
              </a:lnSpc>
            </a:pPr>
            <a:r>
              <a:rPr lang="ko-KR" altLang="en-US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결제방식  정기구독</a:t>
            </a:r>
            <a:r>
              <a:rPr lang="en-US" altLang="ko-KR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(2</a:t>
            </a:r>
            <a:r>
              <a:rPr lang="ko-KR" altLang="en-US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개월차</a:t>
            </a:r>
            <a:r>
              <a:rPr lang="en-US" altLang="ko-KR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ko-KR" altLang="en-US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결제수단  카드결제</a:t>
            </a:r>
            <a:endParaRPr lang="en-US" altLang="ko-KR" sz="1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받은혜택  </a:t>
            </a:r>
            <a:r>
              <a:rPr lang="en-US" altLang="ko-KR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00,000</a:t>
            </a:r>
            <a:r>
              <a:rPr lang="ko-KR" altLang="en-US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원</a:t>
            </a:r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169CD91E-F1C4-4806-82C0-79BFF3E78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96105" y="1978545"/>
            <a:ext cx="319653" cy="1065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121E4EF-42AC-4654-AACB-2FA14E8AF99D}"/>
              </a:ext>
            </a:extLst>
          </p:cNvPr>
          <p:cNvSpPr txBox="1"/>
          <p:nvPr/>
        </p:nvSpPr>
        <p:spPr>
          <a:xfrm>
            <a:off x="2512088" y="1944570"/>
            <a:ext cx="29367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>
                <a:solidFill>
                  <a:srgbClr val="9A9C9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확인</a:t>
            </a:r>
          </a:p>
        </p:txBody>
      </p:sp>
      <p:pic>
        <p:nvPicPr>
          <p:cNvPr id="22" name="그래픽 21">
            <a:extLst>
              <a:ext uri="{FF2B5EF4-FFF2-40B4-BE49-F238E27FC236}">
                <a16:creationId xmlns:a16="http://schemas.microsoft.com/office/drawing/2014/main" id="{1A122C0F-CB20-40C5-AA7B-429A0854F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591" y="3408703"/>
            <a:ext cx="2436117" cy="143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12769EC-CD1B-4686-9867-D12C9E0081C3}"/>
              </a:ext>
            </a:extLst>
          </p:cNvPr>
          <p:cNvSpPr txBox="1"/>
          <p:nvPr/>
        </p:nvSpPr>
        <p:spPr>
          <a:xfrm>
            <a:off x="613978" y="3536733"/>
            <a:ext cx="1242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월간유니콘</a:t>
            </a:r>
            <a:r>
              <a:rPr lang="en-US" altLang="ko-KR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PLUS31</a:t>
            </a:r>
            <a:endParaRPr lang="ko-KR" altLang="en-US" sz="1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FC8114-30A3-4280-86D7-1887E942DF66}"/>
              </a:ext>
            </a:extLst>
          </p:cNvPr>
          <p:cNvSpPr txBox="1"/>
          <p:nvPr/>
        </p:nvSpPr>
        <p:spPr>
          <a:xfrm>
            <a:off x="607158" y="3810322"/>
            <a:ext cx="2274982" cy="878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이용기간  </a:t>
            </a:r>
            <a:r>
              <a:rPr lang="en-US" altLang="ko-KR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2020-12-28 ~ 2021-01-57</a:t>
            </a:r>
          </a:p>
          <a:p>
            <a:pPr>
              <a:lnSpc>
                <a:spcPct val="130000"/>
              </a:lnSpc>
            </a:pPr>
            <a:r>
              <a:rPr lang="ko-KR" altLang="en-US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결제방식  정기구독</a:t>
            </a:r>
            <a:r>
              <a:rPr lang="en-US" altLang="ko-KR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(2</a:t>
            </a:r>
            <a:r>
              <a:rPr lang="ko-KR" altLang="en-US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개월차</a:t>
            </a:r>
            <a:r>
              <a:rPr lang="en-US" altLang="ko-KR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ko-KR" altLang="en-US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결제수단  카드결제</a:t>
            </a:r>
            <a:endParaRPr lang="en-US" altLang="ko-KR" sz="1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받은혜택  </a:t>
            </a:r>
            <a:r>
              <a:rPr lang="en-US" altLang="ko-KR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00,000</a:t>
            </a:r>
            <a:r>
              <a:rPr lang="ko-KR" altLang="en-US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원</a:t>
            </a:r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6E9FDA26-FA3B-4ED4-A644-E390E7AD03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96105" y="3615492"/>
            <a:ext cx="319653" cy="10655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7AA11FA-B8CF-47FD-9676-A0EB74D1CDBB}"/>
              </a:ext>
            </a:extLst>
          </p:cNvPr>
          <p:cNvSpPr txBox="1"/>
          <p:nvPr/>
        </p:nvSpPr>
        <p:spPr>
          <a:xfrm>
            <a:off x="2512088" y="3581517"/>
            <a:ext cx="29367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>
                <a:solidFill>
                  <a:srgbClr val="9A9C9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확인</a:t>
            </a:r>
          </a:p>
        </p:txBody>
      </p:sp>
      <p:pic>
        <p:nvPicPr>
          <p:cNvPr id="27" name="그래픽 26">
            <a:extLst>
              <a:ext uri="{FF2B5EF4-FFF2-40B4-BE49-F238E27FC236}">
                <a16:creationId xmlns:a16="http://schemas.microsoft.com/office/drawing/2014/main" id="{F5535B01-AC08-4F7A-81F3-D996A0A23F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591" y="5015415"/>
            <a:ext cx="2436117" cy="143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BBFE6EF-DF39-46AA-AF94-801DB26128B8}"/>
              </a:ext>
            </a:extLst>
          </p:cNvPr>
          <p:cNvSpPr txBox="1"/>
          <p:nvPr/>
        </p:nvSpPr>
        <p:spPr>
          <a:xfrm>
            <a:off x="613978" y="5143445"/>
            <a:ext cx="1242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월간유니콘</a:t>
            </a:r>
            <a:r>
              <a:rPr lang="en-US" altLang="ko-KR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PLUS31</a:t>
            </a:r>
            <a:endParaRPr lang="ko-KR" altLang="en-US" sz="1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CB6FCF-BF63-4776-AFD8-A0C46E41001B}"/>
              </a:ext>
            </a:extLst>
          </p:cNvPr>
          <p:cNvSpPr txBox="1"/>
          <p:nvPr/>
        </p:nvSpPr>
        <p:spPr>
          <a:xfrm>
            <a:off x="607158" y="5417034"/>
            <a:ext cx="2274982" cy="878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이용기간  </a:t>
            </a:r>
            <a:r>
              <a:rPr lang="en-US" altLang="ko-KR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2020-12-28 ~ 2021-01-57</a:t>
            </a:r>
          </a:p>
          <a:p>
            <a:pPr>
              <a:lnSpc>
                <a:spcPct val="130000"/>
              </a:lnSpc>
            </a:pPr>
            <a:r>
              <a:rPr lang="ko-KR" altLang="en-US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결제방식  정기구독</a:t>
            </a:r>
            <a:r>
              <a:rPr lang="en-US" altLang="ko-KR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(2</a:t>
            </a:r>
            <a:r>
              <a:rPr lang="ko-KR" altLang="en-US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개월차</a:t>
            </a:r>
            <a:r>
              <a:rPr lang="en-US" altLang="ko-KR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ko-KR" altLang="en-US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결제수단  카드결제</a:t>
            </a:r>
            <a:endParaRPr lang="en-US" altLang="ko-KR" sz="1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받은혜택  </a:t>
            </a:r>
            <a:r>
              <a:rPr lang="en-US" altLang="ko-KR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00,000</a:t>
            </a:r>
            <a:r>
              <a:rPr lang="ko-KR" altLang="en-US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원</a:t>
            </a:r>
          </a:p>
        </p:txBody>
      </p:sp>
      <p:pic>
        <p:nvPicPr>
          <p:cNvPr id="30" name="그래픽 29">
            <a:extLst>
              <a:ext uri="{FF2B5EF4-FFF2-40B4-BE49-F238E27FC236}">
                <a16:creationId xmlns:a16="http://schemas.microsoft.com/office/drawing/2014/main" id="{8F1A09E6-94C9-4D89-A821-6A42B47636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96105" y="5222204"/>
            <a:ext cx="319653" cy="10655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A27FBF0-39BE-4A79-B96F-7A7349CD693F}"/>
              </a:ext>
            </a:extLst>
          </p:cNvPr>
          <p:cNvSpPr txBox="1"/>
          <p:nvPr/>
        </p:nvSpPr>
        <p:spPr>
          <a:xfrm>
            <a:off x="2512088" y="5188229"/>
            <a:ext cx="29367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>
                <a:solidFill>
                  <a:srgbClr val="9A9C9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확인</a:t>
            </a:r>
          </a:p>
        </p:txBody>
      </p:sp>
      <p:sp>
        <p:nvSpPr>
          <p:cNvPr id="32" name="화살표: 위쪽/아래쪽 31">
            <a:extLst>
              <a:ext uri="{FF2B5EF4-FFF2-40B4-BE49-F238E27FC236}">
                <a16:creationId xmlns:a16="http://schemas.microsoft.com/office/drawing/2014/main" id="{B04F9859-8DD6-4468-ACFF-72B2505514F4}"/>
              </a:ext>
            </a:extLst>
          </p:cNvPr>
          <p:cNvSpPr/>
          <p:nvPr/>
        </p:nvSpPr>
        <p:spPr>
          <a:xfrm>
            <a:off x="3309321" y="963521"/>
            <a:ext cx="617697" cy="56756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A30757-1B07-4751-877E-298F24DF98C6}"/>
              </a:ext>
            </a:extLst>
          </p:cNvPr>
          <p:cNvSpPr txBox="1"/>
          <p:nvPr/>
        </p:nvSpPr>
        <p:spPr>
          <a:xfrm>
            <a:off x="3791012" y="3481408"/>
            <a:ext cx="118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Scrollable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73F671-154A-41EC-8621-29195B568FE8}"/>
              </a:ext>
            </a:extLst>
          </p:cNvPr>
          <p:cNvSpPr txBox="1"/>
          <p:nvPr/>
        </p:nvSpPr>
        <p:spPr>
          <a:xfrm>
            <a:off x="242596" y="186613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내정보 </a:t>
            </a:r>
            <a:r>
              <a:rPr lang="en-US" altLang="ko-KR"/>
              <a:t>(Page3)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20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38DEA0-A623-4437-B306-F4EB108A898E}"/>
              </a:ext>
            </a:extLst>
          </p:cNvPr>
          <p:cNvSpPr txBox="1"/>
          <p:nvPr/>
        </p:nvSpPr>
        <p:spPr>
          <a:xfrm>
            <a:off x="242596" y="186613"/>
            <a:ext cx="2305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PASS</a:t>
            </a:r>
            <a:r>
              <a:rPr lang="ko-KR" altLang="en-US"/>
              <a:t>구매</a:t>
            </a:r>
            <a:r>
              <a:rPr lang="en-US" altLang="ko-KR"/>
              <a:t> (Page2)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F3097F-36BA-4084-9075-3750AB1E5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81" y="741351"/>
            <a:ext cx="2789999" cy="612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CE934FA-8895-4CD5-9275-CC549BBA8FCE}"/>
              </a:ext>
            </a:extLst>
          </p:cNvPr>
          <p:cNvSpPr/>
          <p:nvPr/>
        </p:nvSpPr>
        <p:spPr>
          <a:xfrm>
            <a:off x="442516" y="1026809"/>
            <a:ext cx="2734811" cy="5796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6D9A65-1C0B-48BB-9371-708FEDE02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66" y="1293090"/>
            <a:ext cx="141142" cy="237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4B010D-7FEC-4027-8BC0-CED4826294F0}"/>
              </a:ext>
            </a:extLst>
          </p:cNvPr>
          <p:cNvSpPr txBox="1"/>
          <p:nvPr/>
        </p:nvSpPr>
        <p:spPr>
          <a:xfrm>
            <a:off x="618685" y="1245394"/>
            <a:ext cx="989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PASS 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4543EA-ADE0-457D-83D9-7CAF1F46E411}"/>
              </a:ext>
            </a:extLst>
          </p:cNvPr>
          <p:cNvSpPr txBox="1"/>
          <p:nvPr/>
        </p:nvSpPr>
        <p:spPr>
          <a:xfrm>
            <a:off x="491637" y="1600867"/>
            <a:ext cx="1130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선택한 </a:t>
            </a:r>
            <a:r>
              <a:rPr lang="en-US" altLang="ko-KR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PASS </a:t>
            </a:r>
            <a:r>
              <a:rPr lang="ko-KR" altLang="en-US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상품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FA0B9A9-F0B8-4030-A120-1D0042185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34" y="1845713"/>
            <a:ext cx="2677274" cy="1375357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E6ED12FF-13BA-4612-98EB-B7D3D2145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231" y="3223478"/>
            <a:ext cx="2620111" cy="131335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C7FCC8F-B138-4C41-9063-FA67983F893D}"/>
              </a:ext>
            </a:extLst>
          </p:cNvPr>
          <p:cNvSpPr txBox="1"/>
          <p:nvPr/>
        </p:nvSpPr>
        <p:spPr>
          <a:xfrm>
            <a:off x="536266" y="2767313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2021-04-01 ~ 2021-04-30</a:t>
            </a:r>
            <a:endParaRPr lang="ko-KR" altLang="en-US" sz="1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A78EA7-2DFB-453E-8261-1AD68374E2CB}"/>
              </a:ext>
            </a:extLst>
          </p:cNvPr>
          <p:cNvSpPr txBox="1"/>
          <p:nvPr/>
        </p:nvSpPr>
        <p:spPr>
          <a:xfrm>
            <a:off x="536266" y="3336989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기본금액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6F2079-FF17-4949-ABB8-25BD312B0EDF}"/>
              </a:ext>
            </a:extLst>
          </p:cNvPr>
          <p:cNvSpPr txBox="1"/>
          <p:nvPr/>
        </p:nvSpPr>
        <p:spPr>
          <a:xfrm>
            <a:off x="536266" y="3680825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할인적용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C957D5-10F8-46CA-B420-5D76AD0AC8AB}"/>
              </a:ext>
            </a:extLst>
          </p:cNvPr>
          <p:cNvSpPr txBox="1"/>
          <p:nvPr/>
        </p:nvSpPr>
        <p:spPr>
          <a:xfrm>
            <a:off x="536266" y="4022216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결제금액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022DAE-60C0-4B50-9B3E-2FB50F36E263}"/>
              </a:ext>
            </a:extLst>
          </p:cNvPr>
          <p:cNvSpPr txBox="1"/>
          <p:nvPr/>
        </p:nvSpPr>
        <p:spPr>
          <a:xfrm>
            <a:off x="536266" y="4212704"/>
            <a:ext cx="8980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부가가치세 포함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80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6C07A3-C79A-4B95-BFDB-BE6F2E6ED823}"/>
              </a:ext>
            </a:extLst>
          </p:cNvPr>
          <p:cNvSpPr txBox="1"/>
          <p:nvPr/>
        </p:nvSpPr>
        <p:spPr>
          <a:xfrm>
            <a:off x="2366067" y="3305889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\29,000</a:t>
            </a:r>
            <a:endParaRPr lang="ko-KR" altLang="en-US" sz="100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BD83FB-4C1B-4700-809D-24E3760AADDB}"/>
              </a:ext>
            </a:extLst>
          </p:cNvPr>
          <p:cNvSpPr txBox="1"/>
          <p:nvPr/>
        </p:nvSpPr>
        <p:spPr>
          <a:xfrm>
            <a:off x="2366066" y="4018184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\29,000</a:t>
            </a:r>
            <a:endParaRPr lang="ko-KR" altLang="en-US" sz="1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0B0E333D-F109-4432-B540-A08A5786ED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640" y="6205473"/>
            <a:ext cx="25527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7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CBDF5E2-3B81-4431-A24E-A1E8C56FA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20" y="741351"/>
            <a:ext cx="2789999" cy="612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D1CF8BB-7BAE-49EC-B0DA-4924DF717317}"/>
              </a:ext>
            </a:extLst>
          </p:cNvPr>
          <p:cNvSpPr/>
          <p:nvPr/>
        </p:nvSpPr>
        <p:spPr>
          <a:xfrm>
            <a:off x="399255" y="1026809"/>
            <a:ext cx="2734811" cy="5796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F0B813-3FC4-4A47-A5B1-01BF4F018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05" y="1293090"/>
            <a:ext cx="141142" cy="237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522871-2C48-4FB8-A9A6-25A2F3FE8A7C}"/>
              </a:ext>
            </a:extLst>
          </p:cNvPr>
          <p:cNvSpPr txBox="1"/>
          <p:nvPr/>
        </p:nvSpPr>
        <p:spPr>
          <a:xfrm>
            <a:off x="575424" y="1245394"/>
            <a:ext cx="989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PASS 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구매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D0604409-99B0-45D9-929D-5FA7551B6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576" y="1743006"/>
            <a:ext cx="114300" cy="114300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E219DEEE-6ED1-4245-A872-0527992284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1641" y="2085614"/>
            <a:ext cx="114300" cy="11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B2AAFA-3E31-451B-BAC8-4C56D7224A53}"/>
              </a:ext>
            </a:extLst>
          </p:cNvPr>
          <p:cNvSpPr txBox="1"/>
          <p:nvPr/>
        </p:nvSpPr>
        <p:spPr>
          <a:xfrm>
            <a:off x="707311" y="1677045"/>
            <a:ext cx="21531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아래의</a:t>
            </a:r>
            <a:r>
              <a:rPr lang="en-US" altLang="ko-KR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내용에 모두 확인 및 동의합니다</a:t>
            </a:r>
            <a:r>
              <a:rPr lang="en-US" altLang="ko-KR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1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636B460-873C-41B6-A96F-C17E6096A4E5}"/>
              </a:ext>
            </a:extLst>
          </p:cNvPr>
          <p:cNvCxnSpPr>
            <a:cxnSpLocks/>
          </p:cNvCxnSpPr>
          <p:nvPr/>
        </p:nvCxnSpPr>
        <p:spPr>
          <a:xfrm>
            <a:off x="469214" y="1955584"/>
            <a:ext cx="258058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398205-7E61-418B-A9BB-44EB61D2182B}"/>
              </a:ext>
            </a:extLst>
          </p:cNvPr>
          <p:cNvSpPr txBox="1"/>
          <p:nvPr/>
        </p:nvSpPr>
        <p:spPr>
          <a:xfrm>
            <a:off x="629782" y="2028869"/>
            <a:ext cx="457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rgbClr val="2F81F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900">
                <a:solidFill>
                  <a:srgbClr val="2F81F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필수</a:t>
            </a:r>
            <a:r>
              <a:rPr lang="en-US" altLang="ko-KR" sz="900">
                <a:solidFill>
                  <a:srgbClr val="2F81F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900">
              <a:solidFill>
                <a:srgbClr val="2F81F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3B91B-1E51-4973-B9EE-BFAB378D25F4}"/>
              </a:ext>
            </a:extLst>
          </p:cNvPr>
          <p:cNvSpPr txBox="1"/>
          <p:nvPr/>
        </p:nvSpPr>
        <p:spPr>
          <a:xfrm>
            <a:off x="925849" y="2028869"/>
            <a:ext cx="212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결제내역과 상품약관 및 하단 유의사항에</a:t>
            </a:r>
            <a:endParaRPr lang="en-US" altLang="ko-KR" sz="9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동의합니다</a:t>
            </a:r>
            <a:r>
              <a:rPr lang="en-US" altLang="ko-KR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9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457E89B5-F8A1-4988-BCC1-436473275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641" y="2428695"/>
            <a:ext cx="114300" cy="114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E756477-2D2B-4AE5-B0BD-4A690EA29229}"/>
              </a:ext>
            </a:extLst>
          </p:cNvPr>
          <p:cNvSpPr txBox="1"/>
          <p:nvPr/>
        </p:nvSpPr>
        <p:spPr>
          <a:xfrm>
            <a:off x="618791" y="2370429"/>
            <a:ext cx="457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rgbClr val="2F81F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900">
                <a:solidFill>
                  <a:srgbClr val="2F81F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필수</a:t>
            </a:r>
            <a:r>
              <a:rPr lang="en-US" altLang="ko-KR" sz="900">
                <a:solidFill>
                  <a:srgbClr val="2F81F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900">
              <a:solidFill>
                <a:srgbClr val="2F81F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559D75-330B-43D7-ACDA-8B6492E85CA0}"/>
              </a:ext>
            </a:extLst>
          </p:cNvPr>
          <p:cNvSpPr txBox="1"/>
          <p:nvPr/>
        </p:nvSpPr>
        <p:spPr>
          <a:xfrm>
            <a:off x="925849" y="2371337"/>
            <a:ext cx="212395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이용권</a:t>
            </a:r>
            <a:r>
              <a:rPr lang="en-US" altLang="ko-KR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(PASS)</a:t>
            </a:r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결제일의 다음날부터</a:t>
            </a:r>
            <a:endParaRPr lang="en-US" altLang="ko-KR" sz="9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개월</a:t>
            </a:r>
            <a:r>
              <a:rPr lang="en-US" altLang="ko-KR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(30</a:t>
            </a:r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</a:t>
            </a:r>
            <a:r>
              <a:rPr lang="en-US" altLang="ko-KR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간 이용쿠폰이 지급되는 월</a:t>
            </a:r>
            <a:endParaRPr lang="en-US" altLang="ko-KR" sz="9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구독 상품으로서</a:t>
            </a:r>
            <a:r>
              <a:rPr lang="en-US" altLang="ko-KR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결제한 이용권이 만료되는</a:t>
            </a:r>
            <a:endParaRPr lang="en-US" altLang="ko-KR" sz="9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날 별도의 고지 없이 자동결제되는 것에</a:t>
            </a:r>
            <a:endParaRPr lang="en-US" altLang="ko-KR" sz="9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동의합니다</a:t>
            </a:r>
            <a:r>
              <a:rPr lang="en-US" altLang="ko-KR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9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F9A15338-7A57-4C04-8ACE-FC597E4928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562" y="3170973"/>
            <a:ext cx="114300" cy="1143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B09BA22-0004-4FCF-B1EB-D4E285294B42}"/>
              </a:ext>
            </a:extLst>
          </p:cNvPr>
          <p:cNvSpPr txBox="1"/>
          <p:nvPr/>
        </p:nvSpPr>
        <p:spPr>
          <a:xfrm>
            <a:off x="618712" y="3112707"/>
            <a:ext cx="457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rgbClr val="2F81F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900">
                <a:solidFill>
                  <a:srgbClr val="2F81F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필수</a:t>
            </a:r>
            <a:r>
              <a:rPr lang="en-US" altLang="ko-KR" sz="900">
                <a:solidFill>
                  <a:srgbClr val="2F81F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900">
              <a:solidFill>
                <a:srgbClr val="2F81F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0FE65-0BB3-42E8-B67B-7710310AFD6A}"/>
              </a:ext>
            </a:extLst>
          </p:cNvPr>
          <p:cNvSpPr txBox="1"/>
          <p:nvPr/>
        </p:nvSpPr>
        <p:spPr>
          <a:xfrm>
            <a:off x="925770" y="3113615"/>
            <a:ext cx="212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결제수단 이용을 위해 개인정보 제</a:t>
            </a:r>
            <a:r>
              <a:rPr lang="en-US" altLang="ko-KR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</a:t>
            </a:r>
            <a:endParaRPr lang="en-US" altLang="ko-KR" sz="9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제공에 동의합니다</a:t>
            </a:r>
            <a:r>
              <a:rPr lang="en-US" altLang="ko-KR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9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0" name="그래픽 19">
            <a:extLst>
              <a:ext uri="{FF2B5EF4-FFF2-40B4-BE49-F238E27FC236}">
                <a16:creationId xmlns:a16="http://schemas.microsoft.com/office/drawing/2014/main" id="{524EFBAB-916F-4E55-80AE-04E85ED23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542" y="3547220"/>
            <a:ext cx="114300" cy="1143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77B051E-92A4-4EF0-9CAA-DEE06D7D94DD}"/>
              </a:ext>
            </a:extLst>
          </p:cNvPr>
          <p:cNvSpPr txBox="1"/>
          <p:nvPr/>
        </p:nvSpPr>
        <p:spPr>
          <a:xfrm>
            <a:off x="614692" y="3488954"/>
            <a:ext cx="463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선택</a:t>
            </a:r>
            <a:r>
              <a:rPr lang="en-US" altLang="ko-KR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9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6BB9E4-8CFC-4731-B9AF-32844ADF77D7}"/>
              </a:ext>
            </a:extLst>
          </p:cNvPr>
          <p:cNvSpPr txBox="1"/>
          <p:nvPr/>
        </p:nvSpPr>
        <p:spPr>
          <a:xfrm>
            <a:off x="921750" y="3489862"/>
            <a:ext cx="212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이용권할인 및 이벤트와 혜택 정보 등 알림</a:t>
            </a:r>
            <a:endParaRPr lang="en-US" altLang="ko-KR" sz="9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수신에 동의합니다</a:t>
            </a:r>
            <a:r>
              <a:rPr lang="en-US" altLang="ko-KR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9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0068A5-0531-48A7-A4CE-4403533F2826}"/>
              </a:ext>
            </a:extLst>
          </p:cNvPr>
          <p:cNvSpPr/>
          <p:nvPr/>
        </p:nvSpPr>
        <p:spPr>
          <a:xfrm>
            <a:off x="399254" y="4256332"/>
            <a:ext cx="2734811" cy="2582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유의사항</a:t>
            </a:r>
            <a:endParaRPr lang="en-US" altLang="ko-KR"/>
          </a:p>
          <a:p>
            <a:pPr algn="ctr"/>
            <a:r>
              <a:rPr lang="ko-KR" altLang="en-US"/>
              <a:t>이미지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4440C96-134F-49C6-BFE5-7A8A1301F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689" y="738000"/>
            <a:ext cx="2789999" cy="612000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D54883E1-0310-45AB-984E-2F8118F33760}"/>
              </a:ext>
            </a:extLst>
          </p:cNvPr>
          <p:cNvSpPr/>
          <p:nvPr/>
        </p:nvSpPr>
        <p:spPr>
          <a:xfrm>
            <a:off x="3441124" y="1023458"/>
            <a:ext cx="2734811" cy="5796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18994F7-4F0F-4CAD-9EB6-5A2F10CC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874" y="1289739"/>
            <a:ext cx="141142" cy="2373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CDD7EDF-DD3C-4F83-8870-D594FD8652C8}"/>
              </a:ext>
            </a:extLst>
          </p:cNvPr>
          <p:cNvSpPr txBox="1"/>
          <p:nvPr/>
        </p:nvSpPr>
        <p:spPr>
          <a:xfrm>
            <a:off x="3617293" y="1242043"/>
            <a:ext cx="989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PASS 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구매</a:t>
            </a:r>
          </a:p>
        </p:txBody>
      </p:sp>
      <p:pic>
        <p:nvPicPr>
          <p:cNvPr id="28" name="그래픽 27">
            <a:extLst>
              <a:ext uri="{FF2B5EF4-FFF2-40B4-BE49-F238E27FC236}">
                <a16:creationId xmlns:a16="http://schemas.microsoft.com/office/drawing/2014/main" id="{145AFB04-2342-4E62-BFD2-BAE8AF57E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3510" y="1709457"/>
            <a:ext cx="114300" cy="1143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43F54A0-B141-4A04-A7F8-854C5953B34A}"/>
              </a:ext>
            </a:extLst>
          </p:cNvPr>
          <p:cNvSpPr txBox="1"/>
          <p:nvPr/>
        </p:nvSpPr>
        <p:spPr>
          <a:xfrm>
            <a:off x="3660660" y="1651191"/>
            <a:ext cx="457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rgbClr val="2F81F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900">
                <a:solidFill>
                  <a:srgbClr val="2F81F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필수</a:t>
            </a:r>
            <a:r>
              <a:rPr lang="en-US" altLang="ko-KR" sz="900">
                <a:solidFill>
                  <a:srgbClr val="2F81F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900">
              <a:solidFill>
                <a:srgbClr val="2F81F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C3ABA7-15AF-404D-B2EF-8015E8E57550}"/>
              </a:ext>
            </a:extLst>
          </p:cNvPr>
          <p:cNvSpPr txBox="1"/>
          <p:nvPr/>
        </p:nvSpPr>
        <p:spPr>
          <a:xfrm>
            <a:off x="3967718" y="1652099"/>
            <a:ext cx="212395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이용권</a:t>
            </a:r>
            <a:r>
              <a:rPr lang="en-US" altLang="ko-KR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(PASS)</a:t>
            </a:r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결제일의 다음날부터</a:t>
            </a:r>
            <a:endParaRPr lang="en-US" altLang="ko-KR" sz="9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개월</a:t>
            </a:r>
            <a:r>
              <a:rPr lang="en-US" altLang="ko-KR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(30</a:t>
            </a:r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</a:t>
            </a:r>
            <a:r>
              <a:rPr lang="en-US" altLang="ko-KR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간 이용쿠폰이 지급되는 월</a:t>
            </a:r>
            <a:endParaRPr lang="en-US" altLang="ko-KR" sz="9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구독 상품으로서</a:t>
            </a:r>
            <a:r>
              <a:rPr lang="en-US" altLang="ko-KR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결제한 이용권이 만료되는</a:t>
            </a:r>
            <a:endParaRPr lang="en-US" altLang="ko-KR" sz="9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날 별도의 고지 없이 자동결제되는 것에</a:t>
            </a:r>
            <a:endParaRPr lang="en-US" altLang="ko-KR" sz="9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동의합니다</a:t>
            </a:r>
            <a:r>
              <a:rPr lang="en-US" altLang="ko-KR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9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1" name="그래픽 30">
            <a:extLst>
              <a:ext uri="{FF2B5EF4-FFF2-40B4-BE49-F238E27FC236}">
                <a16:creationId xmlns:a16="http://schemas.microsoft.com/office/drawing/2014/main" id="{13ED7047-809B-4DD9-B0C4-FD7481E21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3431" y="2451735"/>
            <a:ext cx="114300" cy="1143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543C74D-EBDF-4527-A54C-F7E7679300F4}"/>
              </a:ext>
            </a:extLst>
          </p:cNvPr>
          <p:cNvSpPr txBox="1"/>
          <p:nvPr/>
        </p:nvSpPr>
        <p:spPr>
          <a:xfrm>
            <a:off x="3660581" y="2393469"/>
            <a:ext cx="457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rgbClr val="2F81F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900">
                <a:solidFill>
                  <a:srgbClr val="2F81F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필수</a:t>
            </a:r>
            <a:r>
              <a:rPr lang="en-US" altLang="ko-KR" sz="900">
                <a:solidFill>
                  <a:srgbClr val="2F81F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900">
              <a:solidFill>
                <a:srgbClr val="2F81F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42A323-E3F5-4FDC-918D-AE166FD044D3}"/>
              </a:ext>
            </a:extLst>
          </p:cNvPr>
          <p:cNvSpPr txBox="1"/>
          <p:nvPr/>
        </p:nvSpPr>
        <p:spPr>
          <a:xfrm>
            <a:off x="3967639" y="2394377"/>
            <a:ext cx="212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결제수단 이용을 위해 개인정보 제</a:t>
            </a:r>
            <a:r>
              <a:rPr lang="en-US" altLang="ko-KR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</a:t>
            </a:r>
            <a:endParaRPr lang="en-US" altLang="ko-KR" sz="9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제공에 동의합니다</a:t>
            </a:r>
            <a:r>
              <a:rPr lang="en-US" altLang="ko-KR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9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4" name="그래픽 33">
            <a:extLst>
              <a:ext uri="{FF2B5EF4-FFF2-40B4-BE49-F238E27FC236}">
                <a16:creationId xmlns:a16="http://schemas.microsoft.com/office/drawing/2014/main" id="{8AD6EE08-5D13-4284-91A3-AABEEB5FE0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9411" y="2827982"/>
            <a:ext cx="114300" cy="1143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0E09529-5338-43C6-A3C3-4DBB377EA555}"/>
              </a:ext>
            </a:extLst>
          </p:cNvPr>
          <p:cNvSpPr txBox="1"/>
          <p:nvPr/>
        </p:nvSpPr>
        <p:spPr>
          <a:xfrm>
            <a:off x="3656561" y="2769716"/>
            <a:ext cx="463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선택</a:t>
            </a:r>
            <a:r>
              <a:rPr lang="en-US" altLang="ko-KR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9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93F7C2-4817-4023-9FC3-9432A0015C52}"/>
              </a:ext>
            </a:extLst>
          </p:cNvPr>
          <p:cNvSpPr txBox="1"/>
          <p:nvPr/>
        </p:nvSpPr>
        <p:spPr>
          <a:xfrm>
            <a:off x="3963619" y="2770624"/>
            <a:ext cx="212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이용권할인 및 이벤트와 혜택 정보 등 알림</a:t>
            </a:r>
            <a:endParaRPr lang="en-US" altLang="ko-KR" sz="9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수신에 동의합니다</a:t>
            </a:r>
            <a:r>
              <a:rPr lang="en-US" altLang="ko-KR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9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523C5CE-4604-43D5-A2A0-A1A4B712BF93}"/>
              </a:ext>
            </a:extLst>
          </p:cNvPr>
          <p:cNvSpPr/>
          <p:nvPr/>
        </p:nvSpPr>
        <p:spPr>
          <a:xfrm>
            <a:off x="3441123" y="3537094"/>
            <a:ext cx="2734811" cy="2582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유의사항</a:t>
            </a:r>
            <a:endParaRPr lang="en-US" altLang="ko-KR"/>
          </a:p>
          <a:p>
            <a:pPr algn="ctr"/>
            <a:r>
              <a:rPr lang="ko-KR" altLang="en-US"/>
              <a:t>이미지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8D3442-96A2-4DC9-A1E7-5EA7DB2421F9}"/>
              </a:ext>
            </a:extLst>
          </p:cNvPr>
          <p:cNvSpPr txBox="1"/>
          <p:nvPr/>
        </p:nvSpPr>
        <p:spPr>
          <a:xfrm>
            <a:off x="242596" y="186613"/>
            <a:ext cx="2305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PASS</a:t>
            </a:r>
            <a:r>
              <a:rPr lang="ko-KR" altLang="en-US"/>
              <a:t>구매</a:t>
            </a:r>
            <a:r>
              <a:rPr lang="en-US" altLang="ko-KR"/>
              <a:t> (Page3)</a:t>
            </a:r>
            <a:endParaRPr lang="ko-KR" altLang="en-US"/>
          </a:p>
        </p:txBody>
      </p:sp>
      <p:sp>
        <p:nvSpPr>
          <p:cNvPr id="40" name="화살표: 위쪽/아래쪽 39">
            <a:extLst>
              <a:ext uri="{FF2B5EF4-FFF2-40B4-BE49-F238E27FC236}">
                <a16:creationId xmlns:a16="http://schemas.microsoft.com/office/drawing/2014/main" id="{47EBCDAD-6A3E-4545-9183-F4D3AA7511ED}"/>
              </a:ext>
            </a:extLst>
          </p:cNvPr>
          <p:cNvSpPr/>
          <p:nvPr/>
        </p:nvSpPr>
        <p:spPr>
          <a:xfrm>
            <a:off x="6388080" y="963521"/>
            <a:ext cx="617697" cy="56756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8D2517-3C8C-4302-98E7-4884AAF5AF86}"/>
              </a:ext>
            </a:extLst>
          </p:cNvPr>
          <p:cNvSpPr txBox="1"/>
          <p:nvPr/>
        </p:nvSpPr>
        <p:spPr>
          <a:xfrm>
            <a:off x="6869771" y="3481408"/>
            <a:ext cx="118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Scrollable</a:t>
            </a:r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C2C031C0-9D77-4552-A4C0-6A3AE73786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1961" y="2108672"/>
            <a:ext cx="163742" cy="21656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AF967260-8A10-46A4-8718-3D94F4D88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843" y="738000"/>
            <a:ext cx="2789999" cy="612000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E0271A68-DB60-473C-94CB-B0939C95C154}"/>
              </a:ext>
            </a:extLst>
          </p:cNvPr>
          <p:cNvSpPr/>
          <p:nvPr/>
        </p:nvSpPr>
        <p:spPr>
          <a:xfrm>
            <a:off x="8218278" y="1023458"/>
            <a:ext cx="2734811" cy="5796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FB7E93EF-7DEA-43F1-B685-413E2F178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028" y="1289739"/>
            <a:ext cx="141142" cy="23737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4DBCA48-2E16-49A5-834D-0D535FFDC841}"/>
              </a:ext>
            </a:extLst>
          </p:cNvPr>
          <p:cNvSpPr txBox="1"/>
          <p:nvPr/>
        </p:nvSpPr>
        <p:spPr>
          <a:xfrm>
            <a:off x="8394447" y="1242043"/>
            <a:ext cx="989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PASS 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구매</a:t>
            </a:r>
          </a:p>
        </p:txBody>
      </p:sp>
      <p:pic>
        <p:nvPicPr>
          <p:cNvPr id="48" name="그래픽 47">
            <a:extLst>
              <a:ext uri="{FF2B5EF4-FFF2-40B4-BE49-F238E27FC236}">
                <a16:creationId xmlns:a16="http://schemas.microsoft.com/office/drawing/2014/main" id="{B91E4ACE-E7C6-4DD8-AA68-82353A9C4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0664" y="1709457"/>
            <a:ext cx="114300" cy="1143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B931B68-C8A5-4867-8D4C-82F7D214DA33}"/>
              </a:ext>
            </a:extLst>
          </p:cNvPr>
          <p:cNvSpPr txBox="1"/>
          <p:nvPr/>
        </p:nvSpPr>
        <p:spPr>
          <a:xfrm>
            <a:off x="8437814" y="1651191"/>
            <a:ext cx="457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rgbClr val="2F81F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900">
                <a:solidFill>
                  <a:srgbClr val="2F81F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필수</a:t>
            </a:r>
            <a:r>
              <a:rPr lang="en-US" altLang="ko-KR" sz="900">
                <a:solidFill>
                  <a:srgbClr val="2F81F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900">
              <a:solidFill>
                <a:srgbClr val="2F81F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2F681D0-FA4D-42B0-BAA7-A4FC4F257987}"/>
              </a:ext>
            </a:extLst>
          </p:cNvPr>
          <p:cNvSpPr txBox="1"/>
          <p:nvPr/>
        </p:nvSpPr>
        <p:spPr>
          <a:xfrm>
            <a:off x="8744872" y="1652099"/>
            <a:ext cx="212395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이용권</a:t>
            </a:r>
            <a:r>
              <a:rPr lang="en-US" altLang="ko-KR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(PASS)</a:t>
            </a:r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결제일의 다음날부터</a:t>
            </a:r>
            <a:endParaRPr lang="en-US" altLang="ko-KR" sz="9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개월</a:t>
            </a:r>
            <a:r>
              <a:rPr lang="en-US" altLang="ko-KR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(30</a:t>
            </a:r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</a:t>
            </a:r>
            <a:r>
              <a:rPr lang="en-US" altLang="ko-KR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간 이용쿠폰이 지급되는 월</a:t>
            </a:r>
            <a:endParaRPr lang="en-US" altLang="ko-KR" sz="9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구독 상품으로서</a:t>
            </a:r>
            <a:r>
              <a:rPr lang="en-US" altLang="ko-KR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결제한 이용권이 만료되는</a:t>
            </a:r>
            <a:endParaRPr lang="en-US" altLang="ko-KR" sz="9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날 별도의 고지 없이 자동결제되는 것에</a:t>
            </a:r>
            <a:endParaRPr lang="en-US" altLang="ko-KR" sz="9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동의합니다</a:t>
            </a:r>
            <a:r>
              <a:rPr lang="en-US" altLang="ko-KR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9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1" name="그래픽 50">
            <a:extLst>
              <a:ext uri="{FF2B5EF4-FFF2-40B4-BE49-F238E27FC236}">
                <a16:creationId xmlns:a16="http://schemas.microsoft.com/office/drawing/2014/main" id="{82547EDD-4327-47DB-9744-D30D56418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0585" y="2451735"/>
            <a:ext cx="114300" cy="1143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8CDD3E6-6CFE-43D1-92F0-BEF434FF2C6D}"/>
              </a:ext>
            </a:extLst>
          </p:cNvPr>
          <p:cNvSpPr txBox="1"/>
          <p:nvPr/>
        </p:nvSpPr>
        <p:spPr>
          <a:xfrm>
            <a:off x="8437735" y="2393469"/>
            <a:ext cx="457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rgbClr val="2F81F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900">
                <a:solidFill>
                  <a:srgbClr val="2F81F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필수</a:t>
            </a:r>
            <a:r>
              <a:rPr lang="en-US" altLang="ko-KR" sz="900">
                <a:solidFill>
                  <a:srgbClr val="2F81F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900">
              <a:solidFill>
                <a:srgbClr val="2F81F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BEBFE1-19D7-4967-B416-023F6F854392}"/>
              </a:ext>
            </a:extLst>
          </p:cNvPr>
          <p:cNvSpPr txBox="1"/>
          <p:nvPr/>
        </p:nvSpPr>
        <p:spPr>
          <a:xfrm>
            <a:off x="8744793" y="2394377"/>
            <a:ext cx="212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결제수단 이용을 위해 개인정보 제</a:t>
            </a:r>
            <a:r>
              <a:rPr lang="en-US" altLang="ko-KR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</a:t>
            </a:r>
            <a:endParaRPr lang="en-US" altLang="ko-KR" sz="9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제공에 동의합니다</a:t>
            </a:r>
            <a:r>
              <a:rPr lang="en-US" altLang="ko-KR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9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4" name="그래픽 53">
            <a:extLst>
              <a:ext uri="{FF2B5EF4-FFF2-40B4-BE49-F238E27FC236}">
                <a16:creationId xmlns:a16="http://schemas.microsoft.com/office/drawing/2014/main" id="{AFC91EE7-4F94-4A6C-89FC-91E9486C6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76565" y="2827982"/>
            <a:ext cx="114300" cy="1143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6D19730-B801-47EE-BBBE-81AEFA67184F}"/>
              </a:ext>
            </a:extLst>
          </p:cNvPr>
          <p:cNvSpPr txBox="1"/>
          <p:nvPr/>
        </p:nvSpPr>
        <p:spPr>
          <a:xfrm>
            <a:off x="8433715" y="2769716"/>
            <a:ext cx="463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선택</a:t>
            </a:r>
            <a:r>
              <a:rPr lang="en-US" altLang="ko-KR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9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53C9AF-6B28-4F5D-A064-5B7996E7CFB6}"/>
              </a:ext>
            </a:extLst>
          </p:cNvPr>
          <p:cNvSpPr txBox="1"/>
          <p:nvPr/>
        </p:nvSpPr>
        <p:spPr>
          <a:xfrm>
            <a:off x="8740773" y="2770624"/>
            <a:ext cx="212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이용권할인 및 이벤트와 혜택 정보 등 알림</a:t>
            </a:r>
            <a:endParaRPr lang="en-US" altLang="ko-KR" sz="9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수신에 동의합니다</a:t>
            </a:r>
            <a:r>
              <a:rPr lang="en-US" altLang="ko-KR" sz="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9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2DFAA21-26C5-4EAA-B76B-09EAF7DE157A}"/>
              </a:ext>
            </a:extLst>
          </p:cNvPr>
          <p:cNvSpPr/>
          <p:nvPr/>
        </p:nvSpPr>
        <p:spPr>
          <a:xfrm>
            <a:off x="8218277" y="3537094"/>
            <a:ext cx="2734811" cy="2582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유의사항</a:t>
            </a:r>
            <a:endParaRPr lang="en-US" altLang="ko-KR"/>
          </a:p>
          <a:p>
            <a:pPr algn="ctr"/>
            <a:r>
              <a:rPr lang="ko-KR" altLang="en-US"/>
              <a:t>이미지</a:t>
            </a:r>
          </a:p>
        </p:txBody>
      </p:sp>
      <p:pic>
        <p:nvPicPr>
          <p:cNvPr id="58" name="그래픽 57">
            <a:extLst>
              <a:ext uri="{FF2B5EF4-FFF2-40B4-BE49-F238E27FC236}">
                <a16:creationId xmlns:a16="http://schemas.microsoft.com/office/drawing/2014/main" id="{FF9BBC05-17F8-418E-99B3-1135ED216B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09508" y="6224218"/>
            <a:ext cx="2548668" cy="316999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E1708014-E51B-4495-B4F7-CB6A2C8BC31D}"/>
              </a:ext>
            </a:extLst>
          </p:cNvPr>
          <p:cNvSpPr/>
          <p:nvPr/>
        </p:nvSpPr>
        <p:spPr>
          <a:xfrm>
            <a:off x="8216436" y="1034890"/>
            <a:ext cx="2734811" cy="579679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래픽 63">
            <a:extLst>
              <a:ext uri="{FF2B5EF4-FFF2-40B4-BE49-F238E27FC236}">
                <a16:creationId xmlns:a16="http://schemas.microsoft.com/office/drawing/2014/main" id="{0F55095C-0A00-427A-B7CF-BCE6CCE23E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07446" y="4853293"/>
            <a:ext cx="2759671" cy="196996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2AE26A7-B234-4BCC-943E-DB9CBB0B00A7}"/>
              </a:ext>
            </a:extLst>
          </p:cNvPr>
          <p:cNvSpPr txBox="1"/>
          <p:nvPr/>
        </p:nvSpPr>
        <p:spPr>
          <a:xfrm>
            <a:off x="8570582" y="5102906"/>
            <a:ext cx="2026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2F81F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PASS</a:t>
            </a:r>
            <a:r>
              <a:rPr lang="ko-KR" altLang="en-US" sz="1100">
                <a:solidFill>
                  <a:srgbClr val="2F81F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생활화</a:t>
            </a:r>
            <a:r>
              <a:rPr lang="en-US" altLang="ko-KR" sz="1100">
                <a:solidFill>
                  <a:srgbClr val="2F81F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100">
                <a:solidFill>
                  <a:srgbClr val="2F81F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혜택을 받으세요</a:t>
            </a: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8F802E99-3652-41BB-B0A5-B088AB6005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22815" y="5094493"/>
            <a:ext cx="253916" cy="26161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E616910A-FF0D-4E22-AF04-E66351EF9224}"/>
              </a:ext>
            </a:extLst>
          </p:cNvPr>
          <p:cNvSpPr txBox="1"/>
          <p:nvPr/>
        </p:nvSpPr>
        <p:spPr>
          <a:xfrm>
            <a:off x="8417654" y="549249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결제수단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DCF9200-2FD5-48EE-AC60-416CA66F4F78}"/>
              </a:ext>
            </a:extLst>
          </p:cNvPr>
          <p:cNvSpPr txBox="1"/>
          <p:nvPr/>
        </p:nvSpPr>
        <p:spPr>
          <a:xfrm>
            <a:off x="8417654" y="5869488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결제금액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2BF1B6B-BD18-415D-B1BC-323CDD1398A2}"/>
              </a:ext>
            </a:extLst>
          </p:cNvPr>
          <p:cNvSpPr txBox="1"/>
          <p:nvPr/>
        </p:nvSpPr>
        <p:spPr>
          <a:xfrm>
            <a:off x="9721928" y="5495291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국민카드</a:t>
            </a:r>
            <a:r>
              <a:rPr lang="en-US" altLang="ko-KR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(3014)</a:t>
            </a:r>
            <a:endParaRPr lang="ko-KR" altLang="en-US" sz="1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81B062E3-CDD9-498C-A697-E74DEB31F5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81700" y="5517827"/>
            <a:ext cx="163742" cy="216562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6811012-6FF0-4209-B565-009FEA842B34}"/>
              </a:ext>
            </a:extLst>
          </p:cNvPr>
          <p:cNvSpPr txBox="1"/>
          <p:nvPr/>
        </p:nvSpPr>
        <p:spPr>
          <a:xfrm>
            <a:off x="10026498" y="5858653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\29,000</a:t>
            </a:r>
            <a:endParaRPr lang="ko-KR" altLang="en-US" sz="1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7" name="그래픽 76">
            <a:extLst>
              <a:ext uri="{FF2B5EF4-FFF2-40B4-BE49-F238E27FC236}">
                <a16:creationId xmlns:a16="http://schemas.microsoft.com/office/drawing/2014/main" id="{58841569-C92F-40AD-A25D-D79255047C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02821" y="6214457"/>
            <a:ext cx="2543768" cy="316389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2F6913F2-4EFF-41B0-98E4-13044A6F9464}"/>
              </a:ext>
            </a:extLst>
          </p:cNvPr>
          <p:cNvSpPr txBox="1"/>
          <p:nvPr/>
        </p:nvSpPr>
        <p:spPr>
          <a:xfrm>
            <a:off x="8992932" y="6251355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결제하고 혜택시작</a:t>
            </a:r>
          </a:p>
        </p:txBody>
      </p:sp>
      <p:pic>
        <p:nvPicPr>
          <p:cNvPr id="79" name="그래픽 78">
            <a:extLst>
              <a:ext uri="{FF2B5EF4-FFF2-40B4-BE49-F238E27FC236}">
                <a16:creationId xmlns:a16="http://schemas.microsoft.com/office/drawing/2014/main" id="{0092DAE5-55B3-4466-9B28-7F659260855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43804" y="6242828"/>
            <a:ext cx="2543768" cy="31638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DA2D4EB1-E334-47D8-87F5-CD288D21E20C}"/>
              </a:ext>
            </a:extLst>
          </p:cNvPr>
          <p:cNvSpPr txBox="1"/>
          <p:nvPr/>
        </p:nvSpPr>
        <p:spPr>
          <a:xfrm>
            <a:off x="4284478" y="6279726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PASS </a:t>
            </a:r>
            <a:r>
              <a:rPr lang="ko-KR" altLang="en-US" sz="11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구매하기</a:t>
            </a:r>
          </a:p>
        </p:txBody>
      </p:sp>
    </p:spTree>
    <p:extLst>
      <p:ext uri="{BB962C8B-B14F-4D97-AF65-F5344CB8AC3E}">
        <p14:creationId xmlns:p14="http://schemas.microsoft.com/office/powerpoint/2010/main" val="387149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14684FA-EAD3-4D1F-B0DE-EDCA55F6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20" y="741351"/>
            <a:ext cx="2789999" cy="612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A7887C5-E04F-456C-BDBC-ACC829A0C232}"/>
              </a:ext>
            </a:extLst>
          </p:cNvPr>
          <p:cNvSpPr/>
          <p:nvPr/>
        </p:nvSpPr>
        <p:spPr>
          <a:xfrm>
            <a:off x="399255" y="1026809"/>
            <a:ext cx="2734811" cy="5796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C71101-0FF1-4647-A327-B625DA01F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05" y="1293090"/>
            <a:ext cx="141142" cy="237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F19C44-0A54-4634-B07E-F235EED35B8D}"/>
              </a:ext>
            </a:extLst>
          </p:cNvPr>
          <p:cNvSpPr txBox="1"/>
          <p:nvPr/>
        </p:nvSpPr>
        <p:spPr>
          <a:xfrm>
            <a:off x="575424" y="1245394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상품약관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7F7972-2EB4-418D-98BC-706714CDC166}"/>
              </a:ext>
            </a:extLst>
          </p:cNvPr>
          <p:cNvSpPr/>
          <p:nvPr/>
        </p:nvSpPr>
        <p:spPr>
          <a:xfrm>
            <a:off x="399254" y="1553171"/>
            <a:ext cx="2734811" cy="5286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상품약관</a:t>
            </a:r>
            <a:endParaRPr lang="en-US" altLang="ko-KR"/>
          </a:p>
          <a:p>
            <a:pPr algn="ctr"/>
            <a:r>
              <a:rPr lang="ko-KR" altLang="en-US"/>
              <a:t>이미지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A1E666-2AE5-410E-BC62-846EA913B755}"/>
              </a:ext>
            </a:extLst>
          </p:cNvPr>
          <p:cNvSpPr txBox="1"/>
          <p:nvPr/>
        </p:nvSpPr>
        <p:spPr>
          <a:xfrm>
            <a:off x="242596" y="186613"/>
            <a:ext cx="252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PASS</a:t>
            </a:r>
            <a:r>
              <a:rPr lang="ko-KR" altLang="en-US"/>
              <a:t>구매</a:t>
            </a:r>
            <a:r>
              <a:rPr lang="en-US" altLang="ko-KR"/>
              <a:t> (Page3-1)</a:t>
            </a:r>
            <a:endParaRPr lang="ko-KR" altLang="en-US"/>
          </a:p>
        </p:txBody>
      </p:sp>
      <p:sp>
        <p:nvSpPr>
          <p:cNvPr id="26" name="화살표: 위쪽/아래쪽 25">
            <a:extLst>
              <a:ext uri="{FF2B5EF4-FFF2-40B4-BE49-F238E27FC236}">
                <a16:creationId xmlns:a16="http://schemas.microsoft.com/office/drawing/2014/main" id="{2B937DBC-0839-4039-B9D8-AC9B9A03FAB6}"/>
              </a:ext>
            </a:extLst>
          </p:cNvPr>
          <p:cNvSpPr/>
          <p:nvPr/>
        </p:nvSpPr>
        <p:spPr>
          <a:xfrm>
            <a:off x="3335988" y="963521"/>
            <a:ext cx="617697" cy="56756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C8BEF3-14F7-4DAA-B614-F8B1C67E4C5C}"/>
              </a:ext>
            </a:extLst>
          </p:cNvPr>
          <p:cNvSpPr txBox="1"/>
          <p:nvPr/>
        </p:nvSpPr>
        <p:spPr>
          <a:xfrm>
            <a:off x="3817679" y="3481408"/>
            <a:ext cx="118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Scrollable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607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B8F85E2-B8B8-4E6B-96E6-3B2B1FE0B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20" y="741351"/>
            <a:ext cx="2789999" cy="612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0246CC9-D019-4F05-A9AF-B15D5A326EAD}"/>
              </a:ext>
            </a:extLst>
          </p:cNvPr>
          <p:cNvSpPr/>
          <p:nvPr/>
        </p:nvSpPr>
        <p:spPr>
          <a:xfrm>
            <a:off x="399255" y="1026809"/>
            <a:ext cx="2734811" cy="5796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5BCAE5-AF24-4D99-8350-16820A54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05" y="1293090"/>
            <a:ext cx="141142" cy="237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168328-693D-4BAB-B9BA-23A7E0302941}"/>
              </a:ext>
            </a:extLst>
          </p:cNvPr>
          <p:cNvSpPr txBox="1"/>
          <p:nvPr/>
        </p:nvSpPr>
        <p:spPr>
          <a:xfrm>
            <a:off x="575424" y="1245394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결제수단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287C90-8BF7-4FAC-BC7F-94EBC869A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214" b="48667"/>
          <a:stretch/>
        </p:blipFill>
        <p:spPr>
          <a:xfrm>
            <a:off x="369820" y="1676400"/>
            <a:ext cx="2789999" cy="1537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917232-3FC1-4A79-BAE5-D3A1BB21FB6C}"/>
              </a:ext>
            </a:extLst>
          </p:cNvPr>
          <p:cNvSpPr txBox="1"/>
          <p:nvPr/>
        </p:nvSpPr>
        <p:spPr>
          <a:xfrm>
            <a:off x="975533" y="2967431"/>
            <a:ext cx="99738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결제카드로 선택</a:t>
            </a: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1429595E-326F-4BB7-9A53-4EDA52553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005" y="6238229"/>
            <a:ext cx="2543768" cy="3163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C9DE32-2739-433A-A88C-98748E31F0BF}"/>
              </a:ext>
            </a:extLst>
          </p:cNvPr>
          <p:cNvSpPr txBox="1"/>
          <p:nvPr/>
        </p:nvSpPr>
        <p:spPr>
          <a:xfrm>
            <a:off x="1183116" y="6275127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결제하고 혜택시작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A75842-4C92-40A8-91C8-2F5CF715785A}"/>
              </a:ext>
            </a:extLst>
          </p:cNvPr>
          <p:cNvSpPr txBox="1"/>
          <p:nvPr/>
        </p:nvSpPr>
        <p:spPr>
          <a:xfrm>
            <a:off x="242596" y="186613"/>
            <a:ext cx="252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PASS</a:t>
            </a:r>
            <a:r>
              <a:rPr lang="ko-KR" altLang="en-US"/>
              <a:t>구매</a:t>
            </a:r>
            <a:r>
              <a:rPr lang="en-US" altLang="ko-KR"/>
              <a:t> (Page3-2)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66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22376CD-0048-4064-AF04-CBBCA391C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20" y="741351"/>
            <a:ext cx="2789999" cy="612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73B6849-EE1E-4914-B088-66276E245F2B}"/>
              </a:ext>
            </a:extLst>
          </p:cNvPr>
          <p:cNvSpPr/>
          <p:nvPr/>
        </p:nvSpPr>
        <p:spPr>
          <a:xfrm>
            <a:off x="399255" y="1026809"/>
            <a:ext cx="2734811" cy="5796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CC5A12-FA41-4CB4-80C1-678396FDB2EF}"/>
              </a:ext>
            </a:extLst>
          </p:cNvPr>
          <p:cNvSpPr txBox="1"/>
          <p:nvPr/>
        </p:nvSpPr>
        <p:spPr>
          <a:xfrm>
            <a:off x="399253" y="1245394"/>
            <a:ext cx="989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PASS 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C42965-1255-431C-B244-1C440201C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10" y="1695187"/>
            <a:ext cx="2664795" cy="262502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B6E46B-8903-4756-817E-49FA360AE17C}"/>
              </a:ext>
            </a:extLst>
          </p:cNvPr>
          <p:cNvSpPr/>
          <p:nvPr/>
        </p:nvSpPr>
        <p:spPr>
          <a:xfrm>
            <a:off x="399254" y="4518991"/>
            <a:ext cx="2734811" cy="2320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구매완료</a:t>
            </a:r>
            <a:endParaRPr lang="en-US" altLang="ko-KR"/>
          </a:p>
          <a:p>
            <a:pPr algn="ctr"/>
            <a:r>
              <a:rPr lang="ko-KR" altLang="en-US"/>
              <a:t>이미지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E000912-BF60-495C-BD45-B29209060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194" y="738000"/>
            <a:ext cx="2789999" cy="6120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380371-D471-43A5-9B89-FB677A5EA410}"/>
              </a:ext>
            </a:extLst>
          </p:cNvPr>
          <p:cNvSpPr/>
          <p:nvPr/>
        </p:nvSpPr>
        <p:spPr>
          <a:xfrm>
            <a:off x="3440629" y="1023458"/>
            <a:ext cx="2734811" cy="5796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8123B6-6E97-41F7-B4AB-19AD95849CD8}"/>
              </a:ext>
            </a:extLst>
          </p:cNvPr>
          <p:cNvSpPr txBox="1"/>
          <p:nvPr/>
        </p:nvSpPr>
        <p:spPr>
          <a:xfrm>
            <a:off x="3440627" y="1242043"/>
            <a:ext cx="989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PASS 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구매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AF3F168-E748-472F-803A-95985BBCB5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779"/>
          <a:stretch/>
        </p:blipFill>
        <p:spPr>
          <a:xfrm>
            <a:off x="3480384" y="1606521"/>
            <a:ext cx="2664795" cy="95080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DA1897-BA80-4A94-BCB2-22271EEF00BE}"/>
              </a:ext>
            </a:extLst>
          </p:cNvPr>
          <p:cNvSpPr/>
          <p:nvPr/>
        </p:nvSpPr>
        <p:spPr>
          <a:xfrm>
            <a:off x="3440628" y="2644150"/>
            <a:ext cx="2734811" cy="338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구매완료</a:t>
            </a:r>
            <a:endParaRPr lang="en-US" altLang="ko-KR"/>
          </a:p>
          <a:p>
            <a:pPr algn="ctr"/>
            <a:r>
              <a:rPr lang="ko-KR" altLang="en-US"/>
              <a:t>이미지</a:t>
            </a:r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631DD3BF-BAB4-4AE0-916C-3256CC60DE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0935" y="6285675"/>
            <a:ext cx="2543768" cy="3163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4C282B-1AF4-4040-A232-42A5FF8E0C88}"/>
              </a:ext>
            </a:extLst>
          </p:cNvPr>
          <p:cNvSpPr txBox="1"/>
          <p:nvPr/>
        </p:nvSpPr>
        <p:spPr>
          <a:xfrm>
            <a:off x="4577529" y="6322573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확인</a:t>
            </a:r>
          </a:p>
        </p:txBody>
      </p:sp>
      <p:sp>
        <p:nvSpPr>
          <p:cNvPr id="19" name="화살표: 위쪽/아래쪽 18">
            <a:extLst>
              <a:ext uri="{FF2B5EF4-FFF2-40B4-BE49-F238E27FC236}">
                <a16:creationId xmlns:a16="http://schemas.microsoft.com/office/drawing/2014/main" id="{456C4379-2442-45E9-B9FF-341188A583AA}"/>
              </a:ext>
            </a:extLst>
          </p:cNvPr>
          <p:cNvSpPr/>
          <p:nvPr/>
        </p:nvSpPr>
        <p:spPr>
          <a:xfrm>
            <a:off x="6388080" y="963521"/>
            <a:ext cx="617697" cy="56756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4A56F7-88B3-4E38-9421-DD55313831DC}"/>
              </a:ext>
            </a:extLst>
          </p:cNvPr>
          <p:cNvSpPr txBox="1"/>
          <p:nvPr/>
        </p:nvSpPr>
        <p:spPr>
          <a:xfrm>
            <a:off x="6869771" y="3481408"/>
            <a:ext cx="118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Scrollable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98225F-C465-45EE-9700-A1EE9ECC426F}"/>
              </a:ext>
            </a:extLst>
          </p:cNvPr>
          <p:cNvSpPr txBox="1"/>
          <p:nvPr/>
        </p:nvSpPr>
        <p:spPr>
          <a:xfrm>
            <a:off x="242596" y="186613"/>
            <a:ext cx="2305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PASS</a:t>
            </a:r>
            <a:r>
              <a:rPr lang="ko-KR" altLang="en-US"/>
              <a:t>구매</a:t>
            </a:r>
            <a:r>
              <a:rPr lang="en-US" altLang="ko-KR"/>
              <a:t> (Page4)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82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5D866F-D571-4B6D-8097-C6A2E8738242}"/>
              </a:ext>
            </a:extLst>
          </p:cNvPr>
          <p:cNvSpPr txBox="1"/>
          <p:nvPr/>
        </p:nvSpPr>
        <p:spPr>
          <a:xfrm>
            <a:off x="242596" y="186613"/>
            <a:ext cx="252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PASS</a:t>
            </a:r>
            <a:r>
              <a:rPr lang="ko-KR" altLang="en-US"/>
              <a:t>구매 </a:t>
            </a:r>
            <a:r>
              <a:rPr lang="en-US" altLang="ko-KR"/>
              <a:t>(Page1-1)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483864-357A-4465-B2F8-8E0BC264F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72" y="737999"/>
            <a:ext cx="2789999" cy="612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9D724F9-B57F-4A34-94ED-7857D7591388}"/>
              </a:ext>
            </a:extLst>
          </p:cNvPr>
          <p:cNvSpPr/>
          <p:nvPr/>
        </p:nvSpPr>
        <p:spPr>
          <a:xfrm>
            <a:off x="463707" y="1023457"/>
            <a:ext cx="2734811" cy="5796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F626C2-DDA0-44F8-9023-40D9D6425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57" y="1289738"/>
            <a:ext cx="141142" cy="237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37AB3C-F6C1-4A6D-AA50-F952118471CE}"/>
              </a:ext>
            </a:extLst>
          </p:cNvPr>
          <p:cNvSpPr txBox="1"/>
          <p:nvPr/>
        </p:nvSpPr>
        <p:spPr>
          <a:xfrm>
            <a:off x="639876" y="1242042"/>
            <a:ext cx="1226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PASS(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이용권</a:t>
            </a:r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ko-KR" altLang="en-US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234E0A-6F64-483E-8F5B-01C8C69DB977}"/>
              </a:ext>
            </a:extLst>
          </p:cNvPr>
          <p:cNvSpPr txBox="1"/>
          <p:nvPr/>
        </p:nvSpPr>
        <p:spPr>
          <a:xfrm>
            <a:off x="1948849" y="1277620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쿠폰등록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E90199-0322-4C8F-97E7-880DBC52741B}"/>
              </a:ext>
            </a:extLst>
          </p:cNvPr>
          <p:cNvSpPr txBox="1"/>
          <p:nvPr/>
        </p:nvSpPr>
        <p:spPr>
          <a:xfrm>
            <a:off x="2500641" y="1277620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공유하기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48956B-0038-4AB8-AFAB-467C8CA79CE3}"/>
              </a:ext>
            </a:extLst>
          </p:cNvPr>
          <p:cNvSpPr/>
          <p:nvPr/>
        </p:nvSpPr>
        <p:spPr>
          <a:xfrm>
            <a:off x="463707" y="1597515"/>
            <a:ext cx="2734811" cy="102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PASS </a:t>
            </a:r>
            <a:r>
              <a:rPr lang="ko-KR" altLang="en-US"/>
              <a:t>상단</a:t>
            </a:r>
            <a:endParaRPr lang="en-US" altLang="ko-KR"/>
          </a:p>
          <a:p>
            <a:pPr algn="ctr"/>
            <a:r>
              <a:rPr lang="ko-KR" altLang="en-US"/>
              <a:t>이미지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2DDD92-C4CD-4E25-A61B-E636B86362F6}"/>
              </a:ext>
            </a:extLst>
          </p:cNvPr>
          <p:cNvSpPr txBox="1"/>
          <p:nvPr/>
        </p:nvSpPr>
        <p:spPr>
          <a:xfrm>
            <a:off x="498734" y="2765454"/>
            <a:ext cx="20297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다른 라이더가 많이 구매한 </a:t>
            </a:r>
            <a:r>
              <a:rPr lang="en-US" altLang="ko-KR" sz="1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PASS</a:t>
            </a:r>
            <a:endParaRPr lang="ko-KR" altLang="en-US" sz="11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8CD12B-82AB-498E-BB7D-4B42E33134DD}"/>
              </a:ext>
            </a:extLst>
          </p:cNvPr>
          <p:cNvSpPr txBox="1"/>
          <p:nvPr/>
        </p:nvSpPr>
        <p:spPr>
          <a:xfrm>
            <a:off x="557457" y="3051096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월간유니콘</a:t>
            </a:r>
            <a:endParaRPr lang="ko-KR" altLang="en-US" sz="1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C951A5F-0282-4221-AFCB-5B9FE498F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049" y="3101270"/>
            <a:ext cx="332800" cy="144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9FF93F5-CA7C-4ACF-AF48-1F307D83A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9469" y="3122723"/>
            <a:ext cx="154614" cy="1010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DA7AC3-5A8B-4453-B9EE-9CD67F77D75F}"/>
              </a:ext>
            </a:extLst>
          </p:cNvPr>
          <p:cNvSpPr txBox="1"/>
          <p:nvPr/>
        </p:nvSpPr>
        <p:spPr>
          <a:xfrm>
            <a:off x="557457" y="3326737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한달 내내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 할인가로 전기자전거 이동생활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</a:p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구독 유지기간에 따라 추가할인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1894D32-9601-4792-A1B7-7D853E3B1BBB}"/>
              </a:ext>
            </a:extLst>
          </p:cNvPr>
          <p:cNvCxnSpPr>
            <a:cxnSpLocks/>
          </p:cNvCxnSpPr>
          <p:nvPr/>
        </p:nvCxnSpPr>
        <p:spPr>
          <a:xfrm>
            <a:off x="543252" y="3696069"/>
            <a:ext cx="258058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4FD8C0-C9C6-404D-A2D7-F6FA5D7120F9}"/>
              </a:ext>
            </a:extLst>
          </p:cNvPr>
          <p:cNvSpPr txBox="1"/>
          <p:nvPr/>
        </p:nvSpPr>
        <p:spPr>
          <a:xfrm>
            <a:off x="557457" y="372010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유니콘</a:t>
            </a:r>
            <a:r>
              <a:rPr lang="ko-KR" altLang="en-US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PASS</a:t>
            </a:r>
            <a:endParaRPr lang="ko-KR" altLang="en-US" sz="1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7D2DBF3-EE7C-47A3-B435-45F6C4433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9469" y="3791728"/>
            <a:ext cx="154614" cy="1010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6552201-64DF-42F0-82B3-C3319065409B}"/>
              </a:ext>
            </a:extLst>
          </p:cNvPr>
          <p:cNvSpPr txBox="1"/>
          <p:nvPr/>
        </p:nvSpPr>
        <p:spPr>
          <a:xfrm>
            <a:off x="557457" y="3995742"/>
            <a:ext cx="22862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한달 내내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 할인가로 전기자전거 이동생활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86284A0-FCC8-426E-A506-7B2F622A052D}"/>
              </a:ext>
            </a:extLst>
          </p:cNvPr>
          <p:cNvCxnSpPr>
            <a:cxnSpLocks/>
          </p:cNvCxnSpPr>
          <p:nvPr/>
        </p:nvCxnSpPr>
        <p:spPr>
          <a:xfrm>
            <a:off x="543252" y="4237852"/>
            <a:ext cx="258058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CE22A53A-A924-47D8-A88C-0F71F930A5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8491" y="3777264"/>
            <a:ext cx="657381" cy="12266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B2E43B6-86FF-4BA6-8B1B-B3855CC98825}"/>
              </a:ext>
            </a:extLst>
          </p:cNvPr>
          <p:cNvSpPr txBox="1"/>
          <p:nvPr/>
        </p:nvSpPr>
        <p:spPr>
          <a:xfrm>
            <a:off x="498734" y="4488839"/>
            <a:ext cx="833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전체 </a:t>
            </a:r>
            <a:r>
              <a:rPr lang="en-US" altLang="ko-KR" sz="1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PASS</a:t>
            </a:r>
            <a:endParaRPr lang="ko-KR" altLang="en-US" sz="11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083050-09D4-4F4E-B47E-6B86DB5B198F}"/>
              </a:ext>
            </a:extLst>
          </p:cNvPr>
          <p:cNvSpPr txBox="1"/>
          <p:nvPr/>
        </p:nvSpPr>
        <p:spPr>
          <a:xfrm>
            <a:off x="557457" y="4774481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월간유니콘</a:t>
            </a:r>
            <a:endParaRPr lang="ko-KR" altLang="en-US" sz="1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AF3C154-A8F9-4260-8410-825016707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049" y="4824655"/>
            <a:ext cx="332800" cy="144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C66065E-7A3A-4092-90FC-08F1AE307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9469" y="4846108"/>
            <a:ext cx="154614" cy="10109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C00EE0B-6942-4932-83C5-C22C8BC45C2B}"/>
              </a:ext>
            </a:extLst>
          </p:cNvPr>
          <p:cNvSpPr txBox="1"/>
          <p:nvPr/>
        </p:nvSpPr>
        <p:spPr>
          <a:xfrm>
            <a:off x="557457" y="5050122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한달 내내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 할인가로 전기자전거 이동생활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</a:p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구독 유지기간에 따라 추가할인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8D17738-FE46-46F0-B026-B8B160B182DE}"/>
              </a:ext>
            </a:extLst>
          </p:cNvPr>
          <p:cNvCxnSpPr>
            <a:cxnSpLocks/>
          </p:cNvCxnSpPr>
          <p:nvPr/>
        </p:nvCxnSpPr>
        <p:spPr>
          <a:xfrm>
            <a:off x="543252" y="5419454"/>
            <a:ext cx="258058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F78047F-C8F2-4FA4-9985-7F15FF7E1E96}"/>
              </a:ext>
            </a:extLst>
          </p:cNvPr>
          <p:cNvSpPr txBox="1"/>
          <p:nvPr/>
        </p:nvSpPr>
        <p:spPr>
          <a:xfrm>
            <a:off x="557457" y="544348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유니콘</a:t>
            </a:r>
            <a:r>
              <a:rPr lang="ko-KR" altLang="en-US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PASS</a:t>
            </a:r>
            <a:endParaRPr lang="ko-KR" altLang="en-US" sz="1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8FDA621-3FA4-4758-8D11-F33DE8DB1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9469" y="5515113"/>
            <a:ext cx="154614" cy="10109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361B9B-1B47-43D5-A2B1-97468E8DD3B4}"/>
              </a:ext>
            </a:extLst>
          </p:cNvPr>
          <p:cNvSpPr txBox="1"/>
          <p:nvPr/>
        </p:nvSpPr>
        <p:spPr>
          <a:xfrm>
            <a:off x="557457" y="5719127"/>
            <a:ext cx="22862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한달 내내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 할인가로 전기자전거 이동생활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F0A2B53-F45D-4D65-951F-191EB24A584E}"/>
              </a:ext>
            </a:extLst>
          </p:cNvPr>
          <p:cNvCxnSpPr>
            <a:cxnSpLocks/>
          </p:cNvCxnSpPr>
          <p:nvPr/>
        </p:nvCxnSpPr>
        <p:spPr>
          <a:xfrm>
            <a:off x="543252" y="5961237"/>
            <a:ext cx="258058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B81CF8C3-828D-47CC-914A-06DDDF94C8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8491" y="5500649"/>
            <a:ext cx="657381" cy="12266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628D26F-24D4-4F57-A7E4-29DDE87B58F0}"/>
              </a:ext>
            </a:extLst>
          </p:cNvPr>
          <p:cNvSpPr txBox="1"/>
          <p:nvPr/>
        </p:nvSpPr>
        <p:spPr>
          <a:xfrm>
            <a:off x="557457" y="598394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유니콘</a:t>
            </a:r>
            <a:r>
              <a:rPr lang="ko-KR" altLang="en-US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PASS</a:t>
            </a:r>
            <a:endParaRPr lang="ko-KR" altLang="en-US" sz="1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2CB66B32-21F4-4FE2-BDE4-5297B7713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9469" y="6055568"/>
            <a:ext cx="154614" cy="10109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F7F79FC-A067-43C2-9CC2-F0A6B6F0BA50}"/>
              </a:ext>
            </a:extLst>
          </p:cNvPr>
          <p:cNvSpPr txBox="1"/>
          <p:nvPr/>
        </p:nvSpPr>
        <p:spPr>
          <a:xfrm>
            <a:off x="557457" y="6259582"/>
            <a:ext cx="22862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한달 내내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 할인가로 전기자전거 이동생활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83F06D2-716C-4BBD-941C-9D2EAF96AFDC}"/>
              </a:ext>
            </a:extLst>
          </p:cNvPr>
          <p:cNvCxnSpPr>
            <a:cxnSpLocks/>
          </p:cNvCxnSpPr>
          <p:nvPr/>
        </p:nvCxnSpPr>
        <p:spPr>
          <a:xfrm>
            <a:off x="543252" y="6501692"/>
            <a:ext cx="258058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DA53B126-AF4C-410E-A813-F3D84F5096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0792" y="6040349"/>
            <a:ext cx="699532" cy="135555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F9EBC3ED-A43E-478F-95E4-24712F4F87F8}"/>
              </a:ext>
            </a:extLst>
          </p:cNvPr>
          <p:cNvSpPr/>
          <p:nvPr/>
        </p:nvSpPr>
        <p:spPr>
          <a:xfrm>
            <a:off x="461865" y="1034890"/>
            <a:ext cx="2734811" cy="579679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래픽 39">
            <a:extLst>
              <a:ext uri="{FF2B5EF4-FFF2-40B4-BE49-F238E27FC236}">
                <a16:creationId xmlns:a16="http://schemas.microsoft.com/office/drawing/2014/main" id="{7AD51F6E-B405-4CEE-88D2-97B6F1EFFF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0023" y="5282141"/>
            <a:ext cx="2733751" cy="15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0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68CB10-6DE9-4473-9E88-03DD4E8BF009}"/>
              </a:ext>
            </a:extLst>
          </p:cNvPr>
          <p:cNvSpPr txBox="1"/>
          <p:nvPr/>
        </p:nvSpPr>
        <p:spPr>
          <a:xfrm>
            <a:off x="242596" y="186613"/>
            <a:ext cx="252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PASS</a:t>
            </a:r>
            <a:r>
              <a:rPr lang="ko-KR" altLang="en-US"/>
              <a:t>구매 </a:t>
            </a:r>
            <a:r>
              <a:rPr lang="en-US" altLang="ko-KR"/>
              <a:t>(Page1-2)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34F206-2795-4212-B42B-09343332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20" y="741351"/>
            <a:ext cx="2789999" cy="612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85DC9B6-D025-45A3-AA23-F48610DBEFC9}"/>
              </a:ext>
            </a:extLst>
          </p:cNvPr>
          <p:cNvSpPr/>
          <p:nvPr/>
        </p:nvSpPr>
        <p:spPr>
          <a:xfrm>
            <a:off x="399255" y="1026809"/>
            <a:ext cx="2734811" cy="5796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B1010F-068E-472B-B98A-7790352F8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05" y="1293090"/>
            <a:ext cx="141142" cy="237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E99AB0-20CC-494B-8453-F55F9821F894}"/>
              </a:ext>
            </a:extLst>
          </p:cNvPr>
          <p:cNvSpPr txBox="1"/>
          <p:nvPr/>
        </p:nvSpPr>
        <p:spPr>
          <a:xfrm>
            <a:off x="575424" y="1245394"/>
            <a:ext cx="1351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PASS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쿠폰 등록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46275-FB05-4227-A6F5-E7B40BD8F887}"/>
              </a:ext>
            </a:extLst>
          </p:cNvPr>
          <p:cNvSpPr txBox="1"/>
          <p:nvPr/>
        </p:nvSpPr>
        <p:spPr>
          <a:xfrm>
            <a:off x="1048116" y="1937404"/>
            <a:ext cx="1433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쿠폰번호를 입력해주세요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9ECF2C3-5A8E-48DC-8DD0-07B317F3581F}"/>
              </a:ext>
            </a:extLst>
          </p:cNvPr>
          <p:cNvCxnSpPr>
            <a:cxnSpLocks/>
          </p:cNvCxnSpPr>
          <p:nvPr/>
        </p:nvCxnSpPr>
        <p:spPr>
          <a:xfrm>
            <a:off x="850737" y="2676397"/>
            <a:ext cx="182816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7F56075-FCBE-4110-A34E-E3301A563AA6}"/>
              </a:ext>
            </a:extLst>
          </p:cNvPr>
          <p:cNvSpPr txBox="1"/>
          <p:nvPr/>
        </p:nvSpPr>
        <p:spPr>
          <a:xfrm>
            <a:off x="1188379" y="2392427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ABCDEFG12345</a:t>
            </a:r>
            <a:endParaRPr lang="ko-KR" altLang="en-US" sz="1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0392C20-53F0-4384-96DD-06F6E10D5053}"/>
              </a:ext>
            </a:extLst>
          </p:cNvPr>
          <p:cNvSpPr/>
          <p:nvPr/>
        </p:nvSpPr>
        <p:spPr>
          <a:xfrm>
            <a:off x="1188379" y="2804551"/>
            <a:ext cx="1136217" cy="316385"/>
          </a:xfrm>
          <a:prstGeom prst="roundRect">
            <a:avLst>
              <a:gd name="adj" fmla="val 50000"/>
            </a:avLst>
          </a:prstGeom>
          <a:solidFill>
            <a:srgbClr val="318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523E3E-3562-4BFE-B423-0A0566FBA862}"/>
              </a:ext>
            </a:extLst>
          </p:cNvPr>
          <p:cNvSpPr txBox="1"/>
          <p:nvPr/>
        </p:nvSpPr>
        <p:spPr>
          <a:xfrm>
            <a:off x="1428128" y="2826933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쿠폰등록</a:t>
            </a:r>
          </a:p>
        </p:txBody>
      </p:sp>
    </p:spTree>
    <p:extLst>
      <p:ext uri="{BB962C8B-B14F-4D97-AF65-F5344CB8AC3E}">
        <p14:creationId xmlns:p14="http://schemas.microsoft.com/office/powerpoint/2010/main" val="220117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1FAB6D-FFE8-419F-9353-5ED22CCAA391}"/>
              </a:ext>
            </a:extLst>
          </p:cNvPr>
          <p:cNvSpPr txBox="1"/>
          <p:nvPr/>
        </p:nvSpPr>
        <p:spPr>
          <a:xfrm>
            <a:off x="242596" y="186613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내정보 </a:t>
            </a:r>
            <a:r>
              <a:rPr lang="en-US" altLang="ko-KR"/>
              <a:t>(Page1)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94C77A-F1BE-4132-A072-965B3289B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08" y="738000"/>
            <a:ext cx="2789999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5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647</Words>
  <Application>Microsoft Office PowerPoint</Application>
  <PresentationFormat>와이드스크린</PresentationFormat>
  <Paragraphs>190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나눔스퀘어_ac</vt:lpstr>
      <vt:lpstr>나눔스퀘어_ac Bold</vt:lpstr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windroads</dc:creator>
  <cp:lastModifiedBy>windroads</cp:lastModifiedBy>
  <cp:revision>93</cp:revision>
  <dcterms:created xsi:type="dcterms:W3CDTF">2021-04-07T01:20:43Z</dcterms:created>
  <dcterms:modified xsi:type="dcterms:W3CDTF">2021-04-07T09:18:40Z</dcterms:modified>
</cp:coreProperties>
</file>