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63" r:id="rId3"/>
    <p:sldId id="258" r:id="rId4"/>
    <p:sldId id="266" r:id="rId5"/>
    <p:sldId id="267" r:id="rId6"/>
    <p:sldId id="268" r:id="rId7"/>
    <p:sldId id="269" r:id="rId8"/>
    <p:sldId id="257" r:id="rId9"/>
    <p:sldId id="256" r:id="rId10"/>
    <p:sldId id="270" r:id="rId11"/>
    <p:sldId id="259" r:id="rId12"/>
    <p:sldId id="260" r:id="rId13"/>
    <p:sldId id="271" r:id="rId14"/>
    <p:sldId id="272" r:id="rId15"/>
    <p:sldId id="282" r:id="rId16"/>
    <p:sldId id="283" r:id="rId17"/>
    <p:sldId id="284" r:id="rId18"/>
    <p:sldId id="285" r:id="rId19"/>
    <p:sldId id="286" r:id="rId20"/>
    <p:sldId id="274" r:id="rId21"/>
    <p:sldId id="275" r:id="rId22"/>
    <p:sldId id="279" r:id="rId23"/>
    <p:sldId id="265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0B0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2157" autoAdjust="0"/>
  </p:normalViewPr>
  <p:slideViewPr>
    <p:cSldViewPr>
      <p:cViewPr varScale="1">
        <p:scale>
          <a:sx n="55" d="100"/>
          <a:sy n="55" d="100"/>
        </p:scale>
        <p:origin x="96" y="8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181FF-C1BB-4C35-9283-504477B1329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48708AC-3F7B-4DEB-B89D-1FF9A78B94AD}">
      <dgm:prSet phldrT="[텍스트]"/>
      <dgm:spPr>
        <a:solidFill>
          <a:schemeClr val="tx1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홈</a:t>
          </a:r>
        </a:p>
      </dgm:t>
    </dgm:pt>
    <dgm:pt modelId="{94A6B551-31E6-41E1-AA9F-573EA5703FF8}" type="parTrans" cxnId="{1C1E67E9-7F50-49DB-9ABA-5B8C3D4927A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08D20A0-654E-4D0B-8BD1-FB6893E01512}" type="sibTrans" cxnId="{1C1E67E9-7F50-49DB-9ABA-5B8C3D4927AC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C355CA3-A6C8-44D8-869B-4EFF727CA7F2}" type="asst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기본정보</a:t>
          </a:r>
        </a:p>
      </dgm:t>
    </dgm:pt>
    <dgm:pt modelId="{DC54C9CE-3318-4F9C-B6A0-3E4D291FBA09}" type="parTrans" cxnId="{AD770DD2-6A81-48C0-A6DD-53B24493EDD7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0B6FDFF-44A2-47D7-997B-268FCB8D99A8}" type="sibTrans" cxnId="{AD770DD2-6A81-48C0-A6DD-53B24493EDD7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0EBD69D6-3BD2-4A7A-9ED1-D3E056FC2902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포트폴리오</a:t>
          </a:r>
        </a:p>
      </dgm:t>
    </dgm:pt>
    <dgm:pt modelId="{EE092698-E103-485B-8FED-E85B2589DC1A}" type="parTrans" cxnId="{96A5036A-829C-440D-AC09-D5DD42D33039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0272942-65D3-46DD-B357-97A65B15605F}" type="sibTrans" cxnId="{96A5036A-829C-440D-AC09-D5DD42D3303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61CC9DE1-E68C-47B6-BBE9-5D9576C41EFF}" type="asst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스킬</a:t>
          </a:r>
        </a:p>
      </dgm:t>
    </dgm:pt>
    <dgm:pt modelId="{7E21C4BB-074D-45FB-A1ED-3F6DC4CEE5DF}" type="parTrans" cxnId="{89151B8B-0993-4553-BBBD-03F92CB034E9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C44DB57-FE98-4A81-9AFE-04E6B8C6DFCF}" type="sibTrans" cxnId="{89151B8B-0993-4553-BBBD-03F92CB034E9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38223FAC-286C-4BE4-A599-B712DEC73FA3}">
      <dgm:prSet phldrT="[텍스트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작업과정</a:t>
          </a:r>
        </a:p>
      </dgm:t>
    </dgm:pt>
    <dgm:pt modelId="{88F05479-F3BD-47D4-9EFD-F002F8C71A53}" type="parTrans" cxnId="{0CE03CC8-6B09-45EA-A06B-E5F9BA60BB5F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5412022D-0CA5-4950-A052-52F49CEA502A}" type="sibTrans" cxnId="{0CE03CC8-6B09-45EA-A06B-E5F9BA60BB5F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1BE95DEF-FDE9-4955-B253-16506692708C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연락처</a:t>
          </a:r>
        </a:p>
      </dgm:t>
    </dgm:pt>
    <dgm:pt modelId="{AAD7D497-FB94-4674-9467-D0C3DA0621E1}" type="parTrans" cxnId="{88818FF7-67F9-440E-9A33-A6FCFFAD29AA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405D3FA0-66BD-4945-93CB-79BA96B54283}" type="sibTrans" cxnId="{88818FF7-67F9-440E-9A33-A6FCFFAD29AA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A333F85D-998A-4CC1-BCFC-0B9061735643}">
      <dgm:prSet phldrT="[텍스트]"/>
      <dgm:spPr>
        <a:solidFill>
          <a:srgbClr val="B0B0B0"/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사이트</a:t>
          </a:r>
          <a:br>
            <a:rPr lang="en-US" altLang="ko-KR" dirty="0">
              <a:solidFill>
                <a:schemeClr val="bg1"/>
              </a:solidFill>
            </a:rPr>
          </a:br>
          <a:r>
            <a:rPr lang="ko-KR" altLang="en-US" dirty="0">
              <a:solidFill>
                <a:schemeClr val="bg1"/>
              </a:solidFill>
            </a:rPr>
            <a:t>바로가기</a:t>
          </a:r>
        </a:p>
      </dgm:t>
    </dgm:pt>
    <dgm:pt modelId="{DEDB25D6-558D-4020-875C-77D1C444C075}" type="parTrans" cxnId="{27EE3780-DAFE-4B09-8D5D-125EE978B048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E361AD3D-18EB-4CAE-A85A-FBB346ED8929}" type="sibTrans" cxnId="{27EE3780-DAFE-4B09-8D5D-125EE978B048}">
      <dgm:prSet/>
      <dgm:spPr/>
      <dgm:t>
        <a:bodyPr/>
        <a:lstStyle/>
        <a:p>
          <a:pPr latinLnBrk="1"/>
          <a:endParaRPr lang="ko-KR" altLang="en-US">
            <a:solidFill>
              <a:sysClr val="windowText" lastClr="000000"/>
            </a:solidFill>
          </a:endParaRPr>
        </a:p>
      </dgm:t>
    </dgm:pt>
    <dgm:pt modelId="{8BE45384-C117-453B-B6A2-4D83391C7461}">
      <dgm:prSet phldrT="[텍스트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pPr latinLnBrk="1"/>
          <a:r>
            <a:rPr lang="ko-KR" altLang="en-US" dirty="0">
              <a:solidFill>
                <a:schemeClr val="bg1"/>
              </a:solidFill>
            </a:rPr>
            <a:t>프로필</a:t>
          </a:r>
        </a:p>
      </dgm:t>
    </dgm:pt>
    <dgm:pt modelId="{4611BA6E-2E2F-41A8-ACAA-538F4C96002D}" type="parTrans" cxnId="{F4C8CCA6-E599-4BA0-A8C7-7D22A1B3738C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8D001E77-00D4-48CC-B9DB-77F1DD50058A}" type="sibTrans" cxnId="{F4C8CCA6-E599-4BA0-A8C7-7D22A1B3738C}">
      <dgm:prSet/>
      <dgm:spPr/>
      <dgm:t>
        <a:bodyPr/>
        <a:lstStyle/>
        <a:p>
          <a:pPr latinLnBrk="1"/>
          <a:endParaRPr lang="ko-KR" altLang="en-US"/>
        </a:p>
      </dgm:t>
    </dgm:pt>
    <dgm:pt modelId="{37D21262-0772-44CE-B986-F2D2306E4245}">
      <dgm:prSet phldrT="[텍스트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latinLnBrk="1"/>
          <a:r>
            <a:rPr lang="ko-KR" altLang="en-US" dirty="0">
              <a:solidFill>
                <a:schemeClr val="tx1"/>
              </a:solidFill>
            </a:rPr>
            <a:t>메뉴</a:t>
          </a:r>
          <a:r>
            <a:rPr lang="en-US" altLang="ko-KR" b="1" dirty="0">
              <a:solidFill>
                <a:schemeClr val="tx1"/>
              </a:solidFill>
            </a:rPr>
            <a:t>(</a:t>
          </a:r>
          <a:r>
            <a:rPr lang="ko-KR" altLang="en-US" b="1" dirty="0">
              <a:solidFill>
                <a:schemeClr val="tx1"/>
              </a:solidFill>
            </a:rPr>
            <a:t>모바일</a:t>
          </a:r>
          <a:r>
            <a:rPr lang="en-US" altLang="ko-KR" b="1" dirty="0">
              <a:solidFill>
                <a:schemeClr val="tx1"/>
              </a:solidFill>
            </a:rPr>
            <a:t>)</a:t>
          </a:r>
          <a:endParaRPr lang="ko-KR" altLang="en-US" b="1" dirty="0">
            <a:solidFill>
              <a:schemeClr val="tx1"/>
            </a:solidFill>
          </a:endParaRPr>
        </a:p>
      </dgm:t>
    </dgm:pt>
    <dgm:pt modelId="{05F1A280-37DF-48BD-8CE0-B04B5F18836E}" type="parTrans" cxnId="{8E0D90FD-A0D1-4B40-8445-BDA3726B9B82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BB8118A-F7BB-45F8-89B5-F30F2FBFDF99}" type="sibTrans" cxnId="{8E0D90FD-A0D1-4B40-8445-BDA3726B9B82}">
      <dgm:prSet/>
      <dgm:spPr/>
      <dgm:t>
        <a:bodyPr/>
        <a:lstStyle/>
        <a:p>
          <a:pPr latinLnBrk="1"/>
          <a:endParaRPr lang="ko-KR" altLang="en-US"/>
        </a:p>
      </dgm:t>
    </dgm:pt>
    <dgm:pt modelId="{E32CF663-CF1B-4A29-AC72-520E86B0607A}" type="pres">
      <dgm:prSet presAssocID="{EF4181FF-C1BB-4C35-9283-504477B1329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6EA6CF-A428-43B6-828A-9E94754D51C7}" type="pres">
      <dgm:prSet presAssocID="{F48708AC-3F7B-4DEB-B89D-1FF9A78B94AD}" presName="hierRoot1" presStyleCnt="0">
        <dgm:presLayoutVars>
          <dgm:hierBranch val="init"/>
        </dgm:presLayoutVars>
      </dgm:prSet>
      <dgm:spPr/>
    </dgm:pt>
    <dgm:pt modelId="{AB8BB566-3CC4-4B46-AB7B-14D0BA158AAC}" type="pres">
      <dgm:prSet presAssocID="{F48708AC-3F7B-4DEB-B89D-1FF9A78B94AD}" presName="rootComposite1" presStyleCnt="0"/>
      <dgm:spPr/>
    </dgm:pt>
    <dgm:pt modelId="{8B77611B-6326-4201-861B-17F2EE0AB43B}" type="pres">
      <dgm:prSet presAssocID="{F48708AC-3F7B-4DEB-B89D-1FF9A78B94AD}" presName="rootText1" presStyleLbl="node0" presStyleIdx="0" presStyleCnt="1">
        <dgm:presLayoutVars>
          <dgm:chPref val="3"/>
        </dgm:presLayoutVars>
      </dgm:prSet>
      <dgm:spPr/>
    </dgm:pt>
    <dgm:pt modelId="{CB67A6B3-3473-44C8-8965-80792BA4297D}" type="pres">
      <dgm:prSet presAssocID="{F48708AC-3F7B-4DEB-B89D-1FF9A78B94AD}" presName="rootConnector1" presStyleLbl="node1" presStyleIdx="0" presStyleCnt="0"/>
      <dgm:spPr/>
    </dgm:pt>
    <dgm:pt modelId="{4AA206D9-D024-4CDA-BD4D-7F4AA89FE2A0}" type="pres">
      <dgm:prSet presAssocID="{F48708AC-3F7B-4DEB-B89D-1FF9A78B94AD}" presName="hierChild2" presStyleCnt="0"/>
      <dgm:spPr/>
    </dgm:pt>
    <dgm:pt modelId="{07F0F5DF-1BEB-4504-8039-9A45D1C52E92}" type="pres">
      <dgm:prSet presAssocID="{05F1A280-37DF-48BD-8CE0-B04B5F18836E}" presName="Name37" presStyleLbl="parChTrans1D2" presStyleIdx="0" presStyleCnt="1"/>
      <dgm:spPr/>
    </dgm:pt>
    <dgm:pt modelId="{5EABA983-E0D2-4615-A108-4B5347D3E793}" type="pres">
      <dgm:prSet presAssocID="{37D21262-0772-44CE-B986-F2D2306E4245}" presName="hierRoot2" presStyleCnt="0">
        <dgm:presLayoutVars>
          <dgm:hierBranch val="init"/>
        </dgm:presLayoutVars>
      </dgm:prSet>
      <dgm:spPr/>
    </dgm:pt>
    <dgm:pt modelId="{C69A0B2A-2426-4B4F-A40C-4FECA73DE559}" type="pres">
      <dgm:prSet presAssocID="{37D21262-0772-44CE-B986-F2D2306E4245}" presName="rootComposite" presStyleCnt="0"/>
      <dgm:spPr/>
    </dgm:pt>
    <dgm:pt modelId="{F4804D2F-EF84-4E7B-AADB-0C8FCEEC8ACA}" type="pres">
      <dgm:prSet presAssocID="{37D21262-0772-44CE-B986-F2D2306E4245}" presName="rootText" presStyleLbl="node2" presStyleIdx="0" presStyleCnt="1" custScaleY="60490">
        <dgm:presLayoutVars>
          <dgm:chPref val="3"/>
        </dgm:presLayoutVars>
      </dgm:prSet>
      <dgm:spPr/>
    </dgm:pt>
    <dgm:pt modelId="{2859E815-190E-472D-B2CE-AD20A907211A}" type="pres">
      <dgm:prSet presAssocID="{37D21262-0772-44CE-B986-F2D2306E4245}" presName="rootConnector" presStyleLbl="node2" presStyleIdx="0" presStyleCnt="1"/>
      <dgm:spPr/>
    </dgm:pt>
    <dgm:pt modelId="{522E695B-6979-4412-A187-0F793F67177D}" type="pres">
      <dgm:prSet presAssocID="{37D21262-0772-44CE-B986-F2D2306E4245}" presName="hierChild4" presStyleCnt="0"/>
      <dgm:spPr/>
    </dgm:pt>
    <dgm:pt modelId="{07A0673E-2CB7-401D-A12F-AB554E8B1DC7}" type="pres">
      <dgm:prSet presAssocID="{4611BA6E-2E2F-41A8-ACAA-538F4C96002D}" presName="Name37" presStyleLbl="parChTrans1D3" presStyleIdx="0" presStyleCnt="3"/>
      <dgm:spPr/>
    </dgm:pt>
    <dgm:pt modelId="{37033AE8-1EE8-4D49-9D48-A73A91DF3B98}" type="pres">
      <dgm:prSet presAssocID="{8BE45384-C117-453B-B6A2-4D83391C7461}" presName="hierRoot2" presStyleCnt="0">
        <dgm:presLayoutVars>
          <dgm:hierBranch val="init"/>
        </dgm:presLayoutVars>
      </dgm:prSet>
      <dgm:spPr/>
    </dgm:pt>
    <dgm:pt modelId="{EAB7E237-5C96-4065-9688-9353764AFEB7}" type="pres">
      <dgm:prSet presAssocID="{8BE45384-C117-453B-B6A2-4D83391C7461}" presName="rootComposite" presStyleCnt="0"/>
      <dgm:spPr/>
    </dgm:pt>
    <dgm:pt modelId="{DF9EAC6F-83AA-47BB-9D77-2AFFFAC42F16}" type="pres">
      <dgm:prSet presAssocID="{8BE45384-C117-453B-B6A2-4D83391C7461}" presName="rootText" presStyleLbl="node3" presStyleIdx="0" presStyleCnt="3">
        <dgm:presLayoutVars>
          <dgm:chPref val="3"/>
        </dgm:presLayoutVars>
      </dgm:prSet>
      <dgm:spPr/>
    </dgm:pt>
    <dgm:pt modelId="{4F29D346-A9BA-4E10-8329-F19824020647}" type="pres">
      <dgm:prSet presAssocID="{8BE45384-C117-453B-B6A2-4D83391C7461}" presName="rootConnector" presStyleLbl="node3" presStyleIdx="0" presStyleCnt="3"/>
      <dgm:spPr/>
    </dgm:pt>
    <dgm:pt modelId="{4C4291D2-D1C1-454B-8C40-582E196FDEA2}" type="pres">
      <dgm:prSet presAssocID="{8BE45384-C117-453B-B6A2-4D83391C7461}" presName="hierChild4" presStyleCnt="0"/>
      <dgm:spPr/>
    </dgm:pt>
    <dgm:pt modelId="{906B11B1-2F12-458D-8A96-8A4BD5DCC1C1}" type="pres">
      <dgm:prSet presAssocID="{8BE45384-C117-453B-B6A2-4D83391C7461}" presName="hierChild5" presStyleCnt="0"/>
      <dgm:spPr/>
    </dgm:pt>
    <dgm:pt modelId="{008C67D6-6225-4E13-9209-D17E70037323}" type="pres">
      <dgm:prSet presAssocID="{DC54C9CE-3318-4F9C-B6A0-3E4D291FBA09}" presName="Name111" presStyleLbl="parChTrans1D4" presStyleIdx="0" presStyleCnt="4"/>
      <dgm:spPr/>
    </dgm:pt>
    <dgm:pt modelId="{893B27E7-7FEC-4ECD-9100-B356988659EC}" type="pres">
      <dgm:prSet presAssocID="{EC355CA3-A6C8-44D8-869B-4EFF727CA7F2}" presName="hierRoot3" presStyleCnt="0">
        <dgm:presLayoutVars>
          <dgm:hierBranch val="init"/>
        </dgm:presLayoutVars>
      </dgm:prSet>
      <dgm:spPr/>
    </dgm:pt>
    <dgm:pt modelId="{BD1FC96C-7023-454D-A29E-1EFD9AD606AB}" type="pres">
      <dgm:prSet presAssocID="{EC355CA3-A6C8-44D8-869B-4EFF727CA7F2}" presName="rootComposite3" presStyleCnt="0"/>
      <dgm:spPr/>
    </dgm:pt>
    <dgm:pt modelId="{4998D21F-7EF7-4CAE-811A-5BCD7A749A02}" type="pres">
      <dgm:prSet presAssocID="{EC355CA3-A6C8-44D8-869B-4EFF727CA7F2}" presName="rootText3" presStyleLbl="asst3" presStyleIdx="0" presStyleCnt="2">
        <dgm:presLayoutVars>
          <dgm:chPref val="3"/>
        </dgm:presLayoutVars>
      </dgm:prSet>
      <dgm:spPr/>
    </dgm:pt>
    <dgm:pt modelId="{D3F1BA42-E6CA-4313-86F8-3022E855BE2E}" type="pres">
      <dgm:prSet presAssocID="{EC355CA3-A6C8-44D8-869B-4EFF727CA7F2}" presName="rootConnector3" presStyleLbl="asst3" presStyleIdx="0" presStyleCnt="2"/>
      <dgm:spPr/>
    </dgm:pt>
    <dgm:pt modelId="{EDD5A316-D7C6-417B-8FC4-77C3E4EDCDD0}" type="pres">
      <dgm:prSet presAssocID="{EC355CA3-A6C8-44D8-869B-4EFF727CA7F2}" presName="hierChild6" presStyleCnt="0"/>
      <dgm:spPr/>
    </dgm:pt>
    <dgm:pt modelId="{56F86062-B46B-4BF3-A559-BABA2317A7EC}" type="pres">
      <dgm:prSet presAssocID="{EC355CA3-A6C8-44D8-869B-4EFF727CA7F2}" presName="hierChild7" presStyleCnt="0"/>
      <dgm:spPr/>
    </dgm:pt>
    <dgm:pt modelId="{DB561970-DA1C-449E-BDF8-C5B257D55F7F}" type="pres">
      <dgm:prSet presAssocID="{7E21C4BB-074D-45FB-A1ED-3F6DC4CEE5DF}" presName="Name111" presStyleLbl="parChTrans1D4" presStyleIdx="1" presStyleCnt="4"/>
      <dgm:spPr/>
    </dgm:pt>
    <dgm:pt modelId="{3CEDFDC9-3671-48FB-975B-66887D442532}" type="pres">
      <dgm:prSet presAssocID="{61CC9DE1-E68C-47B6-BBE9-5D9576C41EFF}" presName="hierRoot3" presStyleCnt="0">
        <dgm:presLayoutVars>
          <dgm:hierBranch val="init"/>
        </dgm:presLayoutVars>
      </dgm:prSet>
      <dgm:spPr/>
    </dgm:pt>
    <dgm:pt modelId="{38A83531-8BBE-4AC0-BDF9-E0C9574B17D0}" type="pres">
      <dgm:prSet presAssocID="{61CC9DE1-E68C-47B6-BBE9-5D9576C41EFF}" presName="rootComposite3" presStyleCnt="0"/>
      <dgm:spPr/>
    </dgm:pt>
    <dgm:pt modelId="{04D65495-85BB-4984-8410-2B063312DC65}" type="pres">
      <dgm:prSet presAssocID="{61CC9DE1-E68C-47B6-BBE9-5D9576C41EFF}" presName="rootText3" presStyleLbl="asst3" presStyleIdx="1" presStyleCnt="2">
        <dgm:presLayoutVars>
          <dgm:chPref val="3"/>
        </dgm:presLayoutVars>
      </dgm:prSet>
      <dgm:spPr/>
    </dgm:pt>
    <dgm:pt modelId="{E7859F6E-8480-49F2-9FED-1587C48BBD66}" type="pres">
      <dgm:prSet presAssocID="{61CC9DE1-E68C-47B6-BBE9-5D9576C41EFF}" presName="rootConnector3" presStyleLbl="asst3" presStyleIdx="1" presStyleCnt="2"/>
      <dgm:spPr/>
    </dgm:pt>
    <dgm:pt modelId="{CBB04E6B-D165-403D-9490-06A6EDB09E1A}" type="pres">
      <dgm:prSet presAssocID="{61CC9DE1-E68C-47B6-BBE9-5D9576C41EFF}" presName="hierChild6" presStyleCnt="0"/>
      <dgm:spPr/>
    </dgm:pt>
    <dgm:pt modelId="{57599A05-9A8A-49A0-A81D-88F032E5A71B}" type="pres">
      <dgm:prSet presAssocID="{61CC9DE1-E68C-47B6-BBE9-5D9576C41EFF}" presName="hierChild7" presStyleCnt="0"/>
      <dgm:spPr/>
    </dgm:pt>
    <dgm:pt modelId="{85E11C62-F670-4AC0-8803-8000EB6881A2}" type="pres">
      <dgm:prSet presAssocID="{EE092698-E103-485B-8FED-E85B2589DC1A}" presName="Name37" presStyleLbl="parChTrans1D3" presStyleIdx="1" presStyleCnt="3"/>
      <dgm:spPr/>
    </dgm:pt>
    <dgm:pt modelId="{E9F82737-E8A3-4E6D-B6AD-6FE3F8CD396D}" type="pres">
      <dgm:prSet presAssocID="{0EBD69D6-3BD2-4A7A-9ED1-D3E056FC2902}" presName="hierRoot2" presStyleCnt="0">
        <dgm:presLayoutVars>
          <dgm:hierBranch val="init"/>
        </dgm:presLayoutVars>
      </dgm:prSet>
      <dgm:spPr/>
    </dgm:pt>
    <dgm:pt modelId="{309667C9-D541-499C-A356-E5EAF4969C47}" type="pres">
      <dgm:prSet presAssocID="{0EBD69D6-3BD2-4A7A-9ED1-D3E056FC2902}" presName="rootComposite" presStyleCnt="0"/>
      <dgm:spPr/>
    </dgm:pt>
    <dgm:pt modelId="{5C73BC30-4753-4445-A894-3E2F0796B143}" type="pres">
      <dgm:prSet presAssocID="{0EBD69D6-3BD2-4A7A-9ED1-D3E056FC2902}" presName="rootText" presStyleLbl="node3" presStyleIdx="1" presStyleCnt="3">
        <dgm:presLayoutVars>
          <dgm:chPref val="3"/>
        </dgm:presLayoutVars>
      </dgm:prSet>
      <dgm:spPr/>
    </dgm:pt>
    <dgm:pt modelId="{64924A2F-389B-42D1-8F5E-ADC629064E37}" type="pres">
      <dgm:prSet presAssocID="{0EBD69D6-3BD2-4A7A-9ED1-D3E056FC2902}" presName="rootConnector" presStyleLbl="node3" presStyleIdx="1" presStyleCnt="3"/>
      <dgm:spPr/>
    </dgm:pt>
    <dgm:pt modelId="{FF31D70E-57B6-4D8C-B48A-AF0F5AC49374}" type="pres">
      <dgm:prSet presAssocID="{0EBD69D6-3BD2-4A7A-9ED1-D3E056FC2902}" presName="hierChild4" presStyleCnt="0"/>
      <dgm:spPr/>
    </dgm:pt>
    <dgm:pt modelId="{35CE5C58-1B9B-4E7F-9B90-EAF7E3811D82}" type="pres">
      <dgm:prSet presAssocID="{88F05479-F3BD-47D4-9EFD-F002F8C71A53}" presName="Name37" presStyleLbl="parChTrans1D4" presStyleIdx="2" presStyleCnt="4"/>
      <dgm:spPr/>
    </dgm:pt>
    <dgm:pt modelId="{E0FAE820-A725-47B8-8928-BE941C8DE7F5}" type="pres">
      <dgm:prSet presAssocID="{38223FAC-286C-4BE4-A599-B712DEC73FA3}" presName="hierRoot2" presStyleCnt="0">
        <dgm:presLayoutVars>
          <dgm:hierBranch val="init"/>
        </dgm:presLayoutVars>
      </dgm:prSet>
      <dgm:spPr/>
    </dgm:pt>
    <dgm:pt modelId="{D84D4D08-83CD-44E1-A918-4EB4C98542E8}" type="pres">
      <dgm:prSet presAssocID="{38223FAC-286C-4BE4-A599-B712DEC73FA3}" presName="rootComposite" presStyleCnt="0"/>
      <dgm:spPr/>
    </dgm:pt>
    <dgm:pt modelId="{F3F57A6B-A61A-4BFA-9B76-0BAC9FFAF82A}" type="pres">
      <dgm:prSet presAssocID="{38223FAC-286C-4BE4-A599-B712DEC73FA3}" presName="rootText" presStyleLbl="node4" presStyleIdx="0" presStyleCnt="2">
        <dgm:presLayoutVars>
          <dgm:chPref val="3"/>
        </dgm:presLayoutVars>
      </dgm:prSet>
      <dgm:spPr/>
    </dgm:pt>
    <dgm:pt modelId="{0D993585-C3B2-4B7E-B4FA-D285E1D4D07B}" type="pres">
      <dgm:prSet presAssocID="{38223FAC-286C-4BE4-A599-B712DEC73FA3}" presName="rootConnector" presStyleLbl="node4" presStyleIdx="0" presStyleCnt="2"/>
      <dgm:spPr/>
    </dgm:pt>
    <dgm:pt modelId="{0FF60A3C-44B2-4A87-BCDC-91F9070CB367}" type="pres">
      <dgm:prSet presAssocID="{38223FAC-286C-4BE4-A599-B712DEC73FA3}" presName="hierChild4" presStyleCnt="0"/>
      <dgm:spPr/>
    </dgm:pt>
    <dgm:pt modelId="{284340BC-B359-4F0E-88C8-111B54E7BF7B}" type="pres">
      <dgm:prSet presAssocID="{38223FAC-286C-4BE4-A599-B712DEC73FA3}" presName="hierChild5" presStyleCnt="0"/>
      <dgm:spPr/>
    </dgm:pt>
    <dgm:pt modelId="{575A6F99-456F-4C05-8AF0-74055328D65D}" type="pres">
      <dgm:prSet presAssocID="{DEDB25D6-558D-4020-875C-77D1C444C075}" presName="Name37" presStyleLbl="parChTrans1D4" presStyleIdx="3" presStyleCnt="4"/>
      <dgm:spPr/>
    </dgm:pt>
    <dgm:pt modelId="{5840B3C4-557E-427F-BC4D-01033DA64A6F}" type="pres">
      <dgm:prSet presAssocID="{A333F85D-998A-4CC1-BCFC-0B9061735643}" presName="hierRoot2" presStyleCnt="0">
        <dgm:presLayoutVars>
          <dgm:hierBranch val="init"/>
        </dgm:presLayoutVars>
      </dgm:prSet>
      <dgm:spPr/>
    </dgm:pt>
    <dgm:pt modelId="{409F3382-B776-4D22-BEF1-3942A3E74451}" type="pres">
      <dgm:prSet presAssocID="{A333F85D-998A-4CC1-BCFC-0B9061735643}" presName="rootComposite" presStyleCnt="0"/>
      <dgm:spPr/>
    </dgm:pt>
    <dgm:pt modelId="{317A5C61-E4AE-4A58-941A-328F6C4C7CBD}" type="pres">
      <dgm:prSet presAssocID="{A333F85D-998A-4CC1-BCFC-0B9061735643}" presName="rootText" presStyleLbl="node4" presStyleIdx="1" presStyleCnt="2">
        <dgm:presLayoutVars>
          <dgm:chPref val="3"/>
        </dgm:presLayoutVars>
      </dgm:prSet>
      <dgm:spPr/>
    </dgm:pt>
    <dgm:pt modelId="{80362DB4-2F74-41AA-ACEA-02E250DEBDCC}" type="pres">
      <dgm:prSet presAssocID="{A333F85D-998A-4CC1-BCFC-0B9061735643}" presName="rootConnector" presStyleLbl="node4" presStyleIdx="1" presStyleCnt="2"/>
      <dgm:spPr/>
    </dgm:pt>
    <dgm:pt modelId="{B6B8B949-DE8C-4F50-960F-D20935BB3A27}" type="pres">
      <dgm:prSet presAssocID="{A333F85D-998A-4CC1-BCFC-0B9061735643}" presName="hierChild4" presStyleCnt="0"/>
      <dgm:spPr/>
    </dgm:pt>
    <dgm:pt modelId="{A631B78D-1790-419E-9FB8-FAEFFF7D3FB2}" type="pres">
      <dgm:prSet presAssocID="{A333F85D-998A-4CC1-BCFC-0B9061735643}" presName="hierChild5" presStyleCnt="0"/>
      <dgm:spPr/>
    </dgm:pt>
    <dgm:pt modelId="{9889CDEE-9C79-4B69-91C8-F12008142C70}" type="pres">
      <dgm:prSet presAssocID="{0EBD69D6-3BD2-4A7A-9ED1-D3E056FC2902}" presName="hierChild5" presStyleCnt="0"/>
      <dgm:spPr/>
    </dgm:pt>
    <dgm:pt modelId="{FEACBCDB-90C0-42B0-9650-83E996227BF3}" type="pres">
      <dgm:prSet presAssocID="{AAD7D497-FB94-4674-9467-D0C3DA0621E1}" presName="Name37" presStyleLbl="parChTrans1D3" presStyleIdx="2" presStyleCnt="3"/>
      <dgm:spPr/>
    </dgm:pt>
    <dgm:pt modelId="{15CD78CD-B271-4F30-B05D-9BF0B74506A5}" type="pres">
      <dgm:prSet presAssocID="{1BE95DEF-FDE9-4955-B253-16506692708C}" presName="hierRoot2" presStyleCnt="0">
        <dgm:presLayoutVars>
          <dgm:hierBranch val="init"/>
        </dgm:presLayoutVars>
      </dgm:prSet>
      <dgm:spPr/>
    </dgm:pt>
    <dgm:pt modelId="{A9CC7F41-F680-4F25-A28D-9F630C007445}" type="pres">
      <dgm:prSet presAssocID="{1BE95DEF-FDE9-4955-B253-16506692708C}" presName="rootComposite" presStyleCnt="0"/>
      <dgm:spPr/>
    </dgm:pt>
    <dgm:pt modelId="{4F2F1749-883E-4267-91FF-BAA1599111E6}" type="pres">
      <dgm:prSet presAssocID="{1BE95DEF-FDE9-4955-B253-16506692708C}" presName="rootText" presStyleLbl="node3" presStyleIdx="2" presStyleCnt="3">
        <dgm:presLayoutVars>
          <dgm:chPref val="3"/>
        </dgm:presLayoutVars>
      </dgm:prSet>
      <dgm:spPr/>
    </dgm:pt>
    <dgm:pt modelId="{D4589642-6BA1-4F43-939A-8B45D4260E86}" type="pres">
      <dgm:prSet presAssocID="{1BE95DEF-FDE9-4955-B253-16506692708C}" presName="rootConnector" presStyleLbl="node3" presStyleIdx="2" presStyleCnt="3"/>
      <dgm:spPr/>
    </dgm:pt>
    <dgm:pt modelId="{27E67E95-D004-4791-A247-8923FDB756D4}" type="pres">
      <dgm:prSet presAssocID="{1BE95DEF-FDE9-4955-B253-16506692708C}" presName="hierChild4" presStyleCnt="0"/>
      <dgm:spPr/>
    </dgm:pt>
    <dgm:pt modelId="{1C9F7966-10F5-43A0-B52F-8B0BB9E00DF9}" type="pres">
      <dgm:prSet presAssocID="{1BE95DEF-FDE9-4955-B253-16506692708C}" presName="hierChild5" presStyleCnt="0"/>
      <dgm:spPr/>
    </dgm:pt>
    <dgm:pt modelId="{541428CB-99C8-48B2-9B87-BA2EF4639535}" type="pres">
      <dgm:prSet presAssocID="{37D21262-0772-44CE-B986-F2D2306E4245}" presName="hierChild5" presStyleCnt="0"/>
      <dgm:spPr/>
    </dgm:pt>
    <dgm:pt modelId="{58A8A7B2-428A-4846-9B0A-14004F8C6ECB}" type="pres">
      <dgm:prSet presAssocID="{F48708AC-3F7B-4DEB-B89D-1FF9A78B94AD}" presName="hierChild3" presStyleCnt="0"/>
      <dgm:spPr/>
    </dgm:pt>
  </dgm:ptLst>
  <dgm:cxnLst>
    <dgm:cxn modelId="{B7299407-5234-48FA-8716-6601D414FEA8}" type="presOf" srcId="{61CC9DE1-E68C-47B6-BBE9-5D9576C41EFF}" destId="{E7859F6E-8480-49F2-9FED-1587C48BBD66}" srcOrd="1" destOrd="0" presId="urn:microsoft.com/office/officeart/2005/8/layout/orgChart1"/>
    <dgm:cxn modelId="{F8064337-D931-4B97-9724-DA288E1E8C4F}" type="presOf" srcId="{F48708AC-3F7B-4DEB-B89D-1FF9A78B94AD}" destId="{CB67A6B3-3473-44C8-8965-80792BA4297D}" srcOrd="1" destOrd="0" presId="urn:microsoft.com/office/officeart/2005/8/layout/orgChart1"/>
    <dgm:cxn modelId="{F9552338-11C8-4EA6-B0EF-B36EC577B526}" type="presOf" srcId="{05F1A280-37DF-48BD-8CE0-B04B5F18836E}" destId="{07F0F5DF-1BEB-4504-8039-9A45D1C52E92}" srcOrd="0" destOrd="0" presId="urn:microsoft.com/office/officeart/2005/8/layout/orgChart1"/>
    <dgm:cxn modelId="{0E1E123E-E8B2-4D6B-B776-92EBB2F47946}" type="presOf" srcId="{1BE95DEF-FDE9-4955-B253-16506692708C}" destId="{4F2F1749-883E-4267-91FF-BAA1599111E6}" srcOrd="0" destOrd="0" presId="urn:microsoft.com/office/officeart/2005/8/layout/orgChart1"/>
    <dgm:cxn modelId="{8A13BA5D-0088-48B3-BB0F-1026FEF6F9A7}" type="presOf" srcId="{61CC9DE1-E68C-47B6-BBE9-5D9576C41EFF}" destId="{04D65495-85BB-4984-8410-2B063312DC65}" srcOrd="0" destOrd="0" presId="urn:microsoft.com/office/officeart/2005/8/layout/orgChart1"/>
    <dgm:cxn modelId="{B1FCAC5F-969B-47F9-952B-3B67D6C03137}" type="presOf" srcId="{DEDB25D6-558D-4020-875C-77D1C444C075}" destId="{575A6F99-456F-4C05-8AF0-74055328D65D}" srcOrd="0" destOrd="0" presId="urn:microsoft.com/office/officeart/2005/8/layout/orgChart1"/>
    <dgm:cxn modelId="{96A5036A-829C-440D-AC09-D5DD42D33039}" srcId="{37D21262-0772-44CE-B986-F2D2306E4245}" destId="{0EBD69D6-3BD2-4A7A-9ED1-D3E056FC2902}" srcOrd="1" destOrd="0" parTransId="{EE092698-E103-485B-8FED-E85B2589DC1A}" sibTransId="{E0272942-65D3-46DD-B357-97A65B15605F}"/>
    <dgm:cxn modelId="{8178B64C-637C-446D-A2A9-CD57ECCABCBE}" type="presOf" srcId="{38223FAC-286C-4BE4-A599-B712DEC73FA3}" destId="{F3F57A6B-A61A-4BFA-9B76-0BAC9FFAF82A}" srcOrd="0" destOrd="0" presId="urn:microsoft.com/office/officeart/2005/8/layout/orgChart1"/>
    <dgm:cxn modelId="{1AC7AB78-1012-4D14-85E6-846154F6AB5F}" type="presOf" srcId="{1BE95DEF-FDE9-4955-B253-16506692708C}" destId="{D4589642-6BA1-4F43-939A-8B45D4260E86}" srcOrd="1" destOrd="0" presId="urn:microsoft.com/office/officeart/2005/8/layout/orgChart1"/>
    <dgm:cxn modelId="{27EE3780-DAFE-4B09-8D5D-125EE978B048}" srcId="{0EBD69D6-3BD2-4A7A-9ED1-D3E056FC2902}" destId="{A333F85D-998A-4CC1-BCFC-0B9061735643}" srcOrd="1" destOrd="0" parTransId="{DEDB25D6-558D-4020-875C-77D1C444C075}" sibTransId="{E361AD3D-18EB-4CAE-A85A-FBB346ED8929}"/>
    <dgm:cxn modelId="{1DA53284-0BA5-4D29-8136-488F0CA0CDA9}" type="presOf" srcId="{37D21262-0772-44CE-B986-F2D2306E4245}" destId="{F4804D2F-EF84-4E7B-AADB-0C8FCEEC8ACA}" srcOrd="0" destOrd="0" presId="urn:microsoft.com/office/officeart/2005/8/layout/orgChart1"/>
    <dgm:cxn modelId="{E683D787-6F39-493A-AE74-1252EF9715C8}" type="presOf" srcId="{EF4181FF-C1BB-4C35-9283-504477B13299}" destId="{E32CF663-CF1B-4A29-AC72-520E86B0607A}" srcOrd="0" destOrd="0" presId="urn:microsoft.com/office/officeart/2005/8/layout/orgChart1"/>
    <dgm:cxn modelId="{F32B4388-AA18-41B7-843F-07FCECDFF010}" type="presOf" srcId="{38223FAC-286C-4BE4-A599-B712DEC73FA3}" destId="{0D993585-C3B2-4B7E-B4FA-D285E1D4D07B}" srcOrd="1" destOrd="0" presId="urn:microsoft.com/office/officeart/2005/8/layout/orgChart1"/>
    <dgm:cxn modelId="{89151B8B-0993-4553-BBBD-03F92CB034E9}" srcId="{8BE45384-C117-453B-B6A2-4D83391C7461}" destId="{61CC9DE1-E68C-47B6-BBE9-5D9576C41EFF}" srcOrd="1" destOrd="0" parTransId="{7E21C4BB-074D-45FB-A1ED-3F6DC4CEE5DF}" sibTransId="{3C44DB57-FE98-4A81-9AFE-04E6B8C6DFCF}"/>
    <dgm:cxn modelId="{1650FF8D-9F11-47FF-BF7B-9EF33C206FA2}" type="presOf" srcId="{88F05479-F3BD-47D4-9EFD-F002F8C71A53}" destId="{35CE5C58-1B9B-4E7F-9B90-EAF7E3811D82}" srcOrd="0" destOrd="0" presId="urn:microsoft.com/office/officeart/2005/8/layout/orgChart1"/>
    <dgm:cxn modelId="{0436B99A-E1EB-4B99-B27C-6638D7F2C450}" type="presOf" srcId="{F48708AC-3F7B-4DEB-B89D-1FF9A78B94AD}" destId="{8B77611B-6326-4201-861B-17F2EE0AB43B}" srcOrd="0" destOrd="0" presId="urn:microsoft.com/office/officeart/2005/8/layout/orgChart1"/>
    <dgm:cxn modelId="{F4C8CCA6-E599-4BA0-A8C7-7D22A1B3738C}" srcId="{37D21262-0772-44CE-B986-F2D2306E4245}" destId="{8BE45384-C117-453B-B6A2-4D83391C7461}" srcOrd="0" destOrd="0" parTransId="{4611BA6E-2E2F-41A8-ACAA-538F4C96002D}" sibTransId="{8D001E77-00D4-48CC-B9DB-77F1DD50058A}"/>
    <dgm:cxn modelId="{144886B8-5305-405B-91E2-E33C8220AD4A}" type="presOf" srcId="{7E21C4BB-074D-45FB-A1ED-3F6DC4CEE5DF}" destId="{DB561970-DA1C-449E-BDF8-C5B257D55F7F}" srcOrd="0" destOrd="0" presId="urn:microsoft.com/office/officeart/2005/8/layout/orgChart1"/>
    <dgm:cxn modelId="{B4E93DBE-55E6-4DAC-8079-4FF9230F30E6}" type="presOf" srcId="{0EBD69D6-3BD2-4A7A-9ED1-D3E056FC2902}" destId="{5C73BC30-4753-4445-A894-3E2F0796B143}" srcOrd="0" destOrd="0" presId="urn:microsoft.com/office/officeart/2005/8/layout/orgChart1"/>
    <dgm:cxn modelId="{E85111C2-EF6F-49B7-8F99-973B8588C75F}" type="presOf" srcId="{8BE45384-C117-453B-B6A2-4D83391C7461}" destId="{DF9EAC6F-83AA-47BB-9D77-2AFFFAC42F16}" srcOrd="0" destOrd="0" presId="urn:microsoft.com/office/officeart/2005/8/layout/orgChart1"/>
    <dgm:cxn modelId="{0CE03CC8-6B09-45EA-A06B-E5F9BA60BB5F}" srcId="{0EBD69D6-3BD2-4A7A-9ED1-D3E056FC2902}" destId="{38223FAC-286C-4BE4-A599-B712DEC73FA3}" srcOrd="0" destOrd="0" parTransId="{88F05479-F3BD-47D4-9EFD-F002F8C71A53}" sibTransId="{5412022D-0CA5-4950-A052-52F49CEA502A}"/>
    <dgm:cxn modelId="{50F9C3C8-8E47-47AA-9A33-7F1285488D0F}" type="presOf" srcId="{A333F85D-998A-4CC1-BCFC-0B9061735643}" destId="{317A5C61-E4AE-4A58-941A-328F6C4C7CBD}" srcOrd="0" destOrd="0" presId="urn:microsoft.com/office/officeart/2005/8/layout/orgChart1"/>
    <dgm:cxn modelId="{FCF318D0-4379-43A8-B4A6-D5308AF370BF}" type="presOf" srcId="{0EBD69D6-3BD2-4A7A-9ED1-D3E056FC2902}" destId="{64924A2F-389B-42D1-8F5E-ADC629064E37}" srcOrd="1" destOrd="0" presId="urn:microsoft.com/office/officeart/2005/8/layout/orgChart1"/>
    <dgm:cxn modelId="{DDA75BD1-9468-4293-8B67-A58367FC8A46}" type="presOf" srcId="{EC355CA3-A6C8-44D8-869B-4EFF727CA7F2}" destId="{D3F1BA42-E6CA-4313-86F8-3022E855BE2E}" srcOrd="1" destOrd="0" presId="urn:microsoft.com/office/officeart/2005/8/layout/orgChart1"/>
    <dgm:cxn modelId="{AD770DD2-6A81-48C0-A6DD-53B24493EDD7}" srcId="{8BE45384-C117-453B-B6A2-4D83391C7461}" destId="{EC355CA3-A6C8-44D8-869B-4EFF727CA7F2}" srcOrd="0" destOrd="0" parTransId="{DC54C9CE-3318-4F9C-B6A0-3E4D291FBA09}" sibTransId="{A0B6FDFF-44A2-47D7-997B-268FCB8D99A8}"/>
    <dgm:cxn modelId="{92C404D3-78F9-4759-BBDB-169855256D57}" type="presOf" srcId="{8BE45384-C117-453B-B6A2-4D83391C7461}" destId="{4F29D346-A9BA-4E10-8329-F19824020647}" srcOrd="1" destOrd="0" presId="urn:microsoft.com/office/officeart/2005/8/layout/orgChart1"/>
    <dgm:cxn modelId="{F545E7DA-EDA8-4C18-BC66-6B7373C71B8A}" type="presOf" srcId="{EE092698-E103-485B-8FED-E85B2589DC1A}" destId="{85E11C62-F670-4AC0-8803-8000EB6881A2}" srcOrd="0" destOrd="0" presId="urn:microsoft.com/office/officeart/2005/8/layout/orgChart1"/>
    <dgm:cxn modelId="{DB6823E1-2B38-4430-9A5A-4855D0F3CB7F}" type="presOf" srcId="{AAD7D497-FB94-4674-9467-D0C3DA0621E1}" destId="{FEACBCDB-90C0-42B0-9650-83E996227BF3}" srcOrd="0" destOrd="0" presId="urn:microsoft.com/office/officeart/2005/8/layout/orgChart1"/>
    <dgm:cxn modelId="{8268DBE6-886D-40EC-B18B-4ED278DA6427}" type="presOf" srcId="{4611BA6E-2E2F-41A8-ACAA-538F4C96002D}" destId="{07A0673E-2CB7-401D-A12F-AB554E8B1DC7}" srcOrd="0" destOrd="0" presId="urn:microsoft.com/office/officeart/2005/8/layout/orgChart1"/>
    <dgm:cxn modelId="{508923E7-EFD7-486E-81A1-9ED1AF9CE095}" type="presOf" srcId="{37D21262-0772-44CE-B986-F2D2306E4245}" destId="{2859E815-190E-472D-B2CE-AD20A907211A}" srcOrd="1" destOrd="0" presId="urn:microsoft.com/office/officeart/2005/8/layout/orgChart1"/>
    <dgm:cxn modelId="{A7908FE7-36ED-453C-AE21-A74703411612}" type="presOf" srcId="{A333F85D-998A-4CC1-BCFC-0B9061735643}" destId="{80362DB4-2F74-41AA-ACEA-02E250DEBDCC}" srcOrd="1" destOrd="0" presId="urn:microsoft.com/office/officeart/2005/8/layout/orgChart1"/>
    <dgm:cxn modelId="{04DB7EE8-C986-4C50-9D5C-3C6D978A2878}" type="presOf" srcId="{DC54C9CE-3318-4F9C-B6A0-3E4D291FBA09}" destId="{008C67D6-6225-4E13-9209-D17E70037323}" srcOrd="0" destOrd="0" presId="urn:microsoft.com/office/officeart/2005/8/layout/orgChart1"/>
    <dgm:cxn modelId="{1C1E67E9-7F50-49DB-9ABA-5B8C3D4927AC}" srcId="{EF4181FF-C1BB-4C35-9283-504477B13299}" destId="{F48708AC-3F7B-4DEB-B89D-1FF9A78B94AD}" srcOrd="0" destOrd="0" parTransId="{94A6B551-31E6-41E1-AA9F-573EA5703FF8}" sibTransId="{308D20A0-654E-4D0B-8BD1-FB6893E01512}"/>
    <dgm:cxn modelId="{88818FF7-67F9-440E-9A33-A6FCFFAD29AA}" srcId="{37D21262-0772-44CE-B986-F2D2306E4245}" destId="{1BE95DEF-FDE9-4955-B253-16506692708C}" srcOrd="2" destOrd="0" parTransId="{AAD7D497-FB94-4674-9467-D0C3DA0621E1}" sibTransId="{405D3FA0-66BD-4945-93CB-79BA96B54283}"/>
    <dgm:cxn modelId="{8E0D90FD-A0D1-4B40-8445-BDA3726B9B82}" srcId="{F48708AC-3F7B-4DEB-B89D-1FF9A78B94AD}" destId="{37D21262-0772-44CE-B986-F2D2306E4245}" srcOrd="0" destOrd="0" parTransId="{05F1A280-37DF-48BD-8CE0-B04B5F18836E}" sibTransId="{4BB8118A-F7BB-45F8-89B5-F30F2FBFDF99}"/>
    <dgm:cxn modelId="{9DA99AFD-2EF5-49A8-962F-18F81B805FFA}" type="presOf" srcId="{EC355CA3-A6C8-44D8-869B-4EFF727CA7F2}" destId="{4998D21F-7EF7-4CAE-811A-5BCD7A749A02}" srcOrd="0" destOrd="0" presId="urn:microsoft.com/office/officeart/2005/8/layout/orgChart1"/>
    <dgm:cxn modelId="{62C587E8-4532-42CF-B714-8110F34B9117}" type="presParOf" srcId="{E32CF663-CF1B-4A29-AC72-520E86B0607A}" destId="{B96EA6CF-A428-43B6-828A-9E94754D51C7}" srcOrd="0" destOrd="0" presId="urn:microsoft.com/office/officeart/2005/8/layout/orgChart1"/>
    <dgm:cxn modelId="{A7277DB3-77B0-456A-9F7C-556D768E179F}" type="presParOf" srcId="{B96EA6CF-A428-43B6-828A-9E94754D51C7}" destId="{AB8BB566-3CC4-4B46-AB7B-14D0BA158AAC}" srcOrd="0" destOrd="0" presId="urn:microsoft.com/office/officeart/2005/8/layout/orgChart1"/>
    <dgm:cxn modelId="{65CB20AA-5269-4975-8B36-37EB6A78BBDB}" type="presParOf" srcId="{AB8BB566-3CC4-4B46-AB7B-14D0BA158AAC}" destId="{8B77611B-6326-4201-861B-17F2EE0AB43B}" srcOrd="0" destOrd="0" presId="urn:microsoft.com/office/officeart/2005/8/layout/orgChart1"/>
    <dgm:cxn modelId="{92285280-D9EA-419F-9D8B-FD25A2A4AB40}" type="presParOf" srcId="{AB8BB566-3CC4-4B46-AB7B-14D0BA158AAC}" destId="{CB67A6B3-3473-44C8-8965-80792BA4297D}" srcOrd="1" destOrd="0" presId="urn:microsoft.com/office/officeart/2005/8/layout/orgChart1"/>
    <dgm:cxn modelId="{5B4735B9-E8A9-4588-8E64-0551AE8C944E}" type="presParOf" srcId="{B96EA6CF-A428-43B6-828A-9E94754D51C7}" destId="{4AA206D9-D024-4CDA-BD4D-7F4AA89FE2A0}" srcOrd="1" destOrd="0" presId="urn:microsoft.com/office/officeart/2005/8/layout/orgChart1"/>
    <dgm:cxn modelId="{26EFB135-EA5B-4166-AE4F-3C5A3C4B62FD}" type="presParOf" srcId="{4AA206D9-D024-4CDA-BD4D-7F4AA89FE2A0}" destId="{07F0F5DF-1BEB-4504-8039-9A45D1C52E92}" srcOrd="0" destOrd="0" presId="urn:microsoft.com/office/officeart/2005/8/layout/orgChart1"/>
    <dgm:cxn modelId="{266A493E-280C-4864-ACCE-169D7F6CD1B6}" type="presParOf" srcId="{4AA206D9-D024-4CDA-BD4D-7F4AA89FE2A0}" destId="{5EABA983-E0D2-4615-A108-4B5347D3E793}" srcOrd="1" destOrd="0" presId="urn:microsoft.com/office/officeart/2005/8/layout/orgChart1"/>
    <dgm:cxn modelId="{63E04F09-1968-46CD-A894-A3484BB045BB}" type="presParOf" srcId="{5EABA983-E0D2-4615-A108-4B5347D3E793}" destId="{C69A0B2A-2426-4B4F-A40C-4FECA73DE559}" srcOrd="0" destOrd="0" presId="urn:microsoft.com/office/officeart/2005/8/layout/orgChart1"/>
    <dgm:cxn modelId="{56D2CF92-4230-49FD-9240-D44DA6EDB76C}" type="presParOf" srcId="{C69A0B2A-2426-4B4F-A40C-4FECA73DE559}" destId="{F4804D2F-EF84-4E7B-AADB-0C8FCEEC8ACA}" srcOrd="0" destOrd="0" presId="urn:microsoft.com/office/officeart/2005/8/layout/orgChart1"/>
    <dgm:cxn modelId="{E4A91400-DF57-48C7-9885-31EF9A70459F}" type="presParOf" srcId="{C69A0B2A-2426-4B4F-A40C-4FECA73DE559}" destId="{2859E815-190E-472D-B2CE-AD20A907211A}" srcOrd="1" destOrd="0" presId="urn:microsoft.com/office/officeart/2005/8/layout/orgChart1"/>
    <dgm:cxn modelId="{FF5318E0-641B-468A-8A83-05621D2314B5}" type="presParOf" srcId="{5EABA983-E0D2-4615-A108-4B5347D3E793}" destId="{522E695B-6979-4412-A187-0F793F67177D}" srcOrd="1" destOrd="0" presId="urn:microsoft.com/office/officeart/2005/8/layout/orgChart1"/>
    <dgm:cxn modelId="{D49E9A32-E65A-452C-8A26-D9B0E984DB4F}" type="presParOf" srcId="{522E695B-6979-4412-A187-0F793F67177D}" destId="{07A0673E-2CB7-401D-A12F-AB554E8B1DC7}" srcOrd="0" destOrd="0" presId="urn:microsoft.com/office/officeart/2005/8/layout/orgChart1"/>
    <dgm:cxn modelId="{AEEC08F9-9846-426E-8AC9-F1BA23FA9D2B}" type="presParOf" srcId="{522E695B-6979-4412-A187-0F793F67177D}" destId="{37033AE8-1EE8-4D49-9D48-A73A91DF3B98}" srcOrd="1" destOrd="0" presId="urn:microsoft.com/office/officeart/2005/8/layout/orgChart1"/>
    <dgm:cxn modelId="{D8844AB1-6371-4F33-B89B-7A229C29540D}" type="presParOf" srcId="{37033AE8-1EE8-4D49-9D48-A73A91DF3B98}" destId="{EAB7E237-5C96-4065-9688-9353764AFEB7}" srcOrd="0" destOrd="0" presId="urn:microsoft.com/office/officeart/2005/8/layout/orgChart1"/>
    <dgm:cxn modelId="{3822091A-D69A-4955-81B6-5235A7E0DB18}" type="presParOf" srcId="{EAB7E237-5C96-4065-9688-9353764AFEB7}" destId="{DF9EAC6F-83AA-47BB-9D77-2AFFFAC42F16}" srcOrd="0" destOrd="0" presId="urn:microsoft.com/office/officeart/2005/8/layout/orgChart1"/>
    <dgm:cxn modelId="{31110DED-134F-4AA9-AF04-6A7517C368CD}" type="presParOf" srcId="{EAB7E237-5C96-4065-9688-9353764AFEB7}" destId="{4F29D346-A9BA-4E10-8329-F19824020647}" srcOrd="1" destOrd="0" presId="urn:microsoft.com/office/officeart/2005/8/layout/orgChart1"/>
    <dgm:cxn modelId="{5DAD5E89-14BC-4DE3-A113-C6A91A7938AA}" type="presParOf" srcId="{37033AE8-1EE8-4D49-9D48-A73A91DF3B98}" destId="{4C4291D2-D1C1-454B-8C40-582E196FDEA2}" srcOrd="1" destOrd="0" presId="urn:microsoft.com/office/officeart/2005/8/layout/orgChart1"/>
    <dgm:cxn modelId="{1B7FF28B-CB2E-4CB6-B414-F8FC5783C958}" type="presParOf" srcId="{37033AE8-1EE8-4D49-9D48-A73A91DF3B98}" destId="{906B11B1-2F12-458D-8A96-8A4BD5DCC1C1}" srcOrd="2" destOrd="0" presId="urn:microsoft.com/office/officeart/2005/8/layout/orgChart1"/>
    <dgm:cxn modelId="{D79F8306-CEE2-4CA4-AF28-0EC123FF7999}" type="presParOf" srcId="{906B11B1-2F12-458D-8A96-8A4BD5DCC1C1}" destId="{008C67D6-6225-4E13-9209-D17E70037323}" srcOrd="0" destOrd="0" presId="urn:microsoft.com/office/officeart/2005/8/layout/orgChart1"/>
    <dgm:cxn modelId="{CFB90CA1-B4C0-40FD-AE41-0BDF4D0B9DBE}" type="presParOf" srcId="{906B11B1-2F12-458D-8A96-8A4BD5DCC1C1}" destId="{893B27E7-7FEC-4ECD-9100-B356988659EC}" srcOrd="1" destOrd="0" presId="urn:microsoft.com/office/officeart/2005/8/layout/orgChart1"/>
    <dgm:cxn modelId="{531ECBF3-B6E6-482A-A245-376200BC141E}" type="presParOf" srcId="{893B27E7-7FEC-4ECD-9100-B356988659EC}" destId="{BD1FC96C-7023-454D-A29E-1EFD9AD606AB}" srcOrd="0" destOrd="0" presId="urn:microsoft.com/office/officeart/2005/8/layout/orgChart1"/>
    <dgm:cxn modelId="{07154EB3-BE3A-4F76-86F1-940D24F98EC5}" type="presParOf" srcId="{BD1FC96C-7023-454D-A29E-1EFD9AD606AB}" destId="{4998D21F-7EF7-4CAE-811A-5BCD7A749A02}" srcOrd="0" destOrd="0" presId="urn:microsoft.com/office/officeart/2005/8/layout/orgChart1"/>
    <dgm:cxn modelId="{F729F0E0-AC3E-48D5-9B09-807D7CACEF70}" type="presParOf" srcId="{BD1FC96C-7023-454D-A29E-1EFD9AD606AB}" destId="{D3F1BA42-E6CA-4313-86F8-3022E855BE2E}" srcOrd="1" destOrd="0" presId="urn:microsoft.com/office/officeart/2005/8/layout/orgChart1"/>
    <dgm:cxn modelId="{A23D549D-AE32-4CEF-8D22-873D4147D2A2}" type="presParOf" srcId="{893B27E7-7FEC-4ECD-9100-B356988659EC}" destId="{EDD5A316-D7C6-417B-8FC4-77C3E4EDCDD0}" srcOrd="1" destOrd="0" presId="urn:microsoft.com/office/officeart/2005/8/layout/orgChart1"/>
    <dgm:cxn modelId="{A6775027-8358-458D-968F-1F12E66EB46F}" type="presParOf" srcId="{893B27E7-7FEC-4ECD-9100-B356988659EC}" destId="{56F86062-B46B-4BF3-A559-BABA2317A7EC}" srcOrd="2" destOrd="0" presId="urn:microsoft.com/office/officeart/2005/8/layout/orgChart1"/>
    <dgm:cxn modelId="{5CF4A38B-994B-45F0-B65A-BEE2C88D6943}" type="presParOf" srcId="{906B11B1-2F12-458D-8A96-8A4BD5DCC1C1}" destId="{DB561970-DA1C-449E-BDF8-C5B257D55F7F}" srcOrd="2" destOrd="0" presId="urn:microsoft.com/office/officeart/2005/8/layout/orgChart1"/>
    <dgm:cxn modelId="{189DC426-B193-488E-88B3-8EFA25A534D3}" type="presParOf" srcId="{906B11B1-2F12-458D-8A96-8A4BD5DCC1C1}" destId="{3CEDFDC9-3671-48FB-975B-66887D442532}" srcOrd="3" destOrd="0" presId="urn:microsoft.com/office/officeart/2005/8/layout/orgChart1"/>
    <dgm:cxn modelId="{58AC3697-390B-4813-912D-914CF5406515}" type="presParOf" srcId="{3CEDFDC9-3671-48FB-975B-66887D442532}" destId="{38A83531-8BBE-4AC0-BDF9-E0C9574B17D0}" srcOrd="0" destOrd="0" presId="urn:microsoft.com/office/officeart/2005/8/layout/orgChart1"/>
    <dgm:cxn modelId="{99E967E6-D4D7-44A8-81BD-9FD3A9745243}" type="presParOf" srcId="{38A83531-8BBE-4AC0-BDF9-E0C9574B17D0}" destId="{04D65495-85BB-4984-8410-2B063312DC65}" srcOrd="0" destOrd="0" presId="urn:microsoft.com/office/officeart/2005/8/layout/orgChart1"/>
    <dgm:cxn modelId="{8CE3DEA5-7F56-45A3-84D2-88076C735B93}" type="presParOf" srcId="{38A83531-8BBE-4AC0-BDF9-E0C9574B17D0}" destId="{E7859F6E-8480-49F2-9FED-1587C48BBD66}" srcOrd="1" destOrd="0" presId="urn:microsoft.com/office/officeart/2005/8/layout/orgChart1"/>
    <dgm:cxn modelId="{24B71582-7567-4A98-8F29-4B8C3B7307DE}" type="presParOf" srcId="{3CEDFDC9-3671-48FB-975B-66887D442532}" destId="{CBB04E6B-D165-403D-9490-06A6EDB09E1A}" srcOrd="1" destOrd="0" presId="urn:microsoft.com/office/officeart/2005/8/layout/orgChart1"/>
    <dgm:cxn modelId="{00BBB7EA-EB10-49F3-AD88-0D86409E1044}" type="presParOf" srcId="{3CEDFDC9-3671-48FB-975B-66887D442532}" destId="{57599A05-9A8A-49A0-A81D-88F032E5A71B}" srcOrd="2" destOrd="0" presId="urn:microsoft.com/office/officeart/2005/8/layout/orgChart1"/>
    <dgm:cxn modelId="{4364CCB6-63D1-40AB-87AD-5C2EBFBFB8FB}" type="presParOf" srcId="{522E695B-6979-4412-A187-0F793F67177D}" destId="{85E11C62-F670-4AC0-8803-8000EB6881A2}" srcOrd="2" destOrd="0" presId="urn:microsoft.com/office/officeart/2005/8/layout/orgChart1"/>
    <dgm:cxn modelId="{43FAFDD7-67A7-406E-BDC2-9D1042DAD33E}" type="presParOf" srcId="{522E695B-6979-4412-A187-0F793F67177D}" destId="{E9F82737-E8A3-4E6D-B6AD-6FE3F8CD396D}" srcOrd="3" destOrd="0" presId="urn:microsoft.com/office/officeart/2005/8/layout/orgChart1"/>
    <dgm:cxn modelId="{ED0DCFD3-B69F-41BD-9BAB-4DC1FC618640}" type="presParOf" srcId="{E9F82737-E8A3-4E6D-B6AD-6FE3F8CD396D}" destId="{309667C9-D541-499C-A356-E5EAF4969C47}" srcOrd="0" destOrd="0" presId="urn:microsoft.com/office/officeart/2005/8/layout/orgChart1"/>
    <dgm:cxn modelId="{E54B356D-2F19-482F-A19C-F3BC2E8574A4}" type="presParOf" srcId="{309667C9-D541-499C-A356-E5EAF4969C47}" destId="{5C73BC30-4753-4445-A894-3E2F0796B143}" srcOrd="0" destOrd="0" presId="urn:microsoft.com/office/officeart/2005/8/layout/orgChart1"/>
    <dgm:cxn modelId="{FF7020EC-BB62-4096-A5C7-F5AE927DFF1D}" type="presParOf" srcId="{309667C9-D541-499C-A356-E5EAF4969C47}" destId="{64924A2F-389B-42D1-8F5E-ADC629064E37}" srcOrd="1" destOrd="0" presId="urn:microsoft.com/office/officeart/2005/8/layout/orgChart1"/>
    <dgm:cxn modelId="{10BD82A9-19E6-4868-8CAD-1E271D34F79B}" type="presParOf" srcId="{E9F82737-E8A3-4E6D-B6AD-6FE3F8CD396D}" destId="{FF31D70E-57B6-4D8C-B48A-AF0F5AC49374}" srcOrd="1" destOrd="0" presId="urn:microsoft.com/office/officeart/2005/8/layout/orgChart1"/>
    <dgm:cxn modelId="{5D3B6DCC-2EEB-463B-B245-21540DC395FD}" type="presParOf" srcId="{FF31D70E-57B6-4D8C-B48A-AF0F5AC49374}" destId="{35CE5C58-1B9B-4E7F-9B90-EAF7E3811D82}" srcOrd="0" destOrd="0" presId="urn:microsoft.com/office/officeart/2005/8/layout/orgChart1"/>
    <dgm:cxn modelId="{A3953EC8-0A16-436C-8399-8BD7641CE42A}" type="presParOf" srcId="{FF31D70E-57B6-4D8C-B48A-AF0F5AC49374}" destId="{E0FAE820-A725-47B8-8928-BE941C8DE7F5}" srcOrd="1" destOrd="0" presId="urn:microsoft.com/office/officeart/2005/8/layout/orgChart1"/>
    <dgm:cxn modelId="{76B35A59-55CC-4888-A7EA-75ABD84A3112}" type="presParOf" srcId="{E0FAE820-A725-47B8-8928-BE941C8DE7F5}" destId="{D84D4D08-83CD-44E1-A918-4EB4C98542E8}" srcOrd="0" destOrd="0" presId="urn:microsoft.com/office/officeart/2005/8/layout/orgChart1"/>
    <dgm:cxn modelId="{3181FDED-C2F3-4851-8017-2EC4960A8513}" type="presParOf" srcId="{D84D4D08-83CD-44E1-A918-4EB4C98542E8}" destId="{F3F57A6B-A61A-4BFA-9B76-0BAC9FFAF82A}" srcOrd="0" destOrd="0" presId="urn:microsoft.com/office/officeart/2005/8/layout/orgChart1"/>
    <dgm:cxn modelId="{68F0C714-6D65-4ECD-8D2A-9FC03EA4B7E6}" type="presParOf" srcId="{D84D4D08-83CD-44E1-A918-4EB4C98542E8}" destId="{0D993585-C3B2-4B7E-B4FA-D285E1D4D07B}" srcOrd="1" destOrd="0" presId="urn:microsoft.com/office/officeart/2005/8/layout/orgChart1"/>
    <dgm:cxn modelId="{DA9CBB24-914E-4EBA-9931-71D308BA163F}" type="presParOf" srcId="{E0FAE820-A725-47B8-8928-BE941C8DE7F5}" destId="{0FF60A3C-44B2-4A87-BCDC-91F9070CB367}" srcOrd="1" destOrd="0" presId="urn:microsoft.com/office/officeart/2005/8/layout/orgChart1"/>
    <dgm:cxn modelId="{8DA43293-71B4-4E88-B662-D19A8B315477}" type="presParOf" srcId="{E0FAE820-A725-47B8-8928-BE941C8DE7F5}" destId="{284340BC-B359-4F0E-88C8-111B54E7BF7B}" srcOrd="2" destOrd="0" presId="urn:microsoft.com/office/officeart/2005/8/layout/orgChart1"/>
    <dgm:cxn modelId="{96029637-9DF8-4642-9D6D-5194D5397739}" type="presParOf" srcId="{FF31D70E-57B6-4D8C-B48A-AF0F5AC49374}" destId="{575A6F99-456F-4C05-8AF0-74055328D65D}" srcOrd="2" destOrd="0" presId="urn:microsoft.com/office/officeart/2005/8/layout/orgChart1"/>
    <dgm:cxn modelId="{546F3A0B-395B-4876-97AE-D1D80F7F5396}" type="presParOf" srcId="{FF31D70E-57B6-4D8C-B48A-AF0F5AC49374}" destId="{5840B3C4-557E-427F-BC4D-01033DA64A6F}" srcOrd="3" destOrd="0" presId="urn:microsoft.com/office/officeart/2005/8/layout/orgChart1"/>
    <dgm:cxn modelId="{755411BE-5665-4465-A184-E0732B775417}" type="presParOf" srcId="{5840B3C4-557E-427F-BC4D-01033DA64A6F}" destId="{409F3382-B776-4D22-BEF1-3942A3E74451}" srcOrd="0" destOrd="0" presId="urn:microsoft.com/office/officeart/2005/8/layout/orgChart1"/>
    <dgm:cxn modelId="{1067E124-F144-4539-8178-EF7A4CF68F92}" type="presParOf" srcId="{409F3382-B776-4D22-BEF1-3942A3E74451}" destId="{317A5C61-E4AE-4A58-941A-328F6C4C7CBD}" srcOrd="0" destOrd="0" presId="urn:microsoft.com/office/officeart/2005/8/layout/orgChart1"/>
    <dgm:cxn modelId="{9711A5A3-AAF8-449F-92C5-34ADE28772B9}" type="presParOf" srcId="{409F3382-B776-4D22-BEF1-3942A3E74451}" destId="{80362DB4-2F74-41AA-ACEA-02E250DEBDCC}" srcOrd="1" destOrd="0" presId="urn:microsoft.com/office/officeart/2005/8/layout/orgChart1"/>
    <dgm:cxn modelId="{AAB5B893-C225-4B6D-A910-A2A5ACA85969}" type="presParOf" srcId="{5840B3C4-557E-427F-BC4D-01033DA64A6F}" destId="{B6B8B949-DE8C-4F50-960F-D20935BB3A27}" srcOrd="1" destOrd="0" presId="urn:microsoft.com/office/officeart/2005/8/layout/orgChart1"/>
    <dgm:cxn modelId="{FEE9882D-8CF6-4C69-B619-B210CF49C7A8}" type="presParOf" srcId="{5840B3C4-557E-427F-BC4D-01033DA64A6F}" destId="{A631B78D-1790-419E-9FB8-FAEFFF7D3FB2}" srcOrd="2" destOrd="0" presId="urn:microsoft.com/office/officeart/2005/8/layout/orgChart1"/>
    <dgm:cxn modelId="{7A8B24B7-DB32-4B92-8479-1DC0208F9C70}" type="presParOf" srcId="{E9F82737-E8A3-4E6D-B6AD-6FE3F8CD396D}" destId="{9889CDEE-9C79-4B69-91C8-F12008142C70}" srcOrd="2" destOrd="0" presId="urn:microsoft.com/office/officeart/2005/8/layout/orgChart1"/>
    <dgm:cxn modelId="{E5178E35-9908-403F-A09A-E7A3575040E1}" type="presParOf" srcId="{522E695B-6979-4412-A187-0F793F67177D}" destId="{FEACBCDB-90C0-42B0-9650-83E996227BF3}" srcOrd="4" destOrd="0" presId="urn:microsoft.com/office/officeart/2005/8/layout/orgChart1"/>
    <dgm:cxn modelId="{8C48D6DF-DFB8-4F2A-94CB-36AC7F39CFF2}" type="presParOf" srcId="{522E695B-6979-4412-A187-0F793F67177D}" destId="{15CD78CD-B271-4F30-B05D-9BF0B74506A5}" srcOrd="5" destOrd="0" presId="urn:microsoft.com/office/officeart/2005/8/layout/orgChart1"/>
    <dgm:cxn modelId="{834FC674-9689-4FF8-A2FB-CBE55D905B34}" type="presParOf" srcId="{15CD78CD-B271-4F30-B05D-9BF0B74506A5}" destId="{A9CC7F41-F680-4F25-A28D-9F630C007445}" srcOrd="0" destOrd="0" presId="urn:microsoft.com/office/officeart/2005/8/layout/orgChart1"/>
    <dgm:cxn modelId="{95F5FAAF-51A0-46D7-BF7D-44C51448DE09}" type="presParOf" srcId="{A9CC7F41-F680-4F25-A28D-9F630C007445}" destId="{4F2F1749-883E-4267-91FF-BAA1599111E6}" srcOrd="0" destOrd="0" presId="urn:microsoft.com/office/officeart/2005/8/layout/orgChart1"/>
    <dgm:cxn modelId="{FB1810A4-896B-4B71-B906-4193D39829D1}" type="presParOf" srcId="{A9CC7F41-F680-4F25-A28D-9F630C007445}" destId="{D4589642-6BA1-4F43-939A-8B45D4260E86}" srcOrd="1" destOrd="0" presId="urn:microsoft.com/office/officeart/2005/8/layout/orgChart1"/>
    <dgm:cxn modelId="{FA5F1838-E22B-493D-8360-65E24317A0F2}" type="presParOf" srcId="{15CD78CD-B271-4F30-B05D-9BF0B74506A5}" destId="{27E67E95-D004-4791-A247-8923FDB756D4}" srcOrd="1" destOrd="0" presId="urn:microsoft.com/office/officeart/2005/8/layout/orgChart1"/>
    <dgm:cxn modelId="{6DD6E759-7B1B-4E1B-B7F8-D2A8A14A5381}" type="presParOf" srcId="{15CD78CD-B271-4F30-B05D-9BF0B74506A5}" destId="{1C9F7966-10F5-43A0-B52F-8B0BB9E00DF9}" srcOrd="2" destOrd="0" presId="urn:microsoft.com/office/officeart/2005/8/layout/orgChart1"/>
    <dgm:cxn modelId="{D47F80D9-2034-466F-908F-2B298E1A8FFC}" type="presParOf" srcId="{5EABA983-E0D2-4615-A108-4B5347D3E793}" destId="{541428CB-99C8-48B2-9B87-BA2EF4639535}" srcOrd="2" destOrd="0" presId="urn:microsoft.com/office/officeart/2005/8/layout/orgChart1"/>
    <dgm:cxn modelId="{3E9ECD8C-531E-4410-8F03-953E31159303}" type="presParOf" srcId="{B96EA6CF-A428-43B6-828A-9E94754D51C7}" destId="{58A8A7B2-428A-4846-9B0A-14004F8C6EC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CBCDB-90C0-42B0-9650-83E996227BF3}">
      <dsp:nvSpPr>
        <dsp:cNvPr id="0" name=""/>
        <dsp:cNvSpPr/>
      </dsp:nvSpPr>
      <dsp:spPr>
        <a:xfrm>
          <a:off x="9888526" y="2493069"/>
          <a:ext cx="3414977" cy="516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30"/>
              </a:lnTo>
              <a:lnTo>
                <a:pt x="3414977" y="258430"/>
              </a:lnTo>
              <a:lnTo>
                <a:pt x="3414977" y="51686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A6F99-456F-4C05-8AF0-74055328D65D}">
      <dsp:nvSpPr>
        <dsp:cNvPr id="0" name=""/>
        <dsp:cNvSpPr/>
      </dsp:nvSpPr>
      <dsp:spPr>
        <a:xfrm>
          <a:off x="9340899" y="4240553"/>
          <a:ext cx="369186" cy="2879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656"/>
              </a:lnTo>
              <a:lnTo>
                <a:pt x="369186" y="287965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CE5C58-1B9B-4E7F-9B90-EAF7E3811D82}">
      <dsp:nvSpPr>
        <dsp:cNvPr id="0" name=""/>
        <dsp:cNvSpPr/>
      </dsp:nvSpPr>
      <dsp:spPr>
        <a:xfrm>
          <a:off x="9340899" y="4240553"/>
          <a:ext cx="369186" cy="113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172"/>
              </a:lnTo>
              <a:lnTo>
                <a:pt x="369186" y="11321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11C62-F670-4AC0-8803-8000EB6881A2}">
      <dsp:nvSpPr>
        <dsp:cNvPr id="0" name=""/>
        <dsp:cNvSpPr/>
      </dsp:nvSpPr>
      <dsp:spPr>
        <a:xfrm>
          <a:off x="9888526" y="2493069"/>
          <a:ext cx="436871" cy="516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430"/>
              </a:lnTo>
              <a:lnTo>
                <a:pt x="436871" y="258430"/>
              </a:lnTo>
              <a:lnTo>
                <a:pt x="436871" y="51686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61970-DA1C-449E-BDF8-C5B257D55F7F}">
      <dsp:nvSpPr>
        <dsp:cNvPr id="0" name=""/>
        <dsp:cNvSpPr/>
      </dsp:nvSpPr>
      <dsp:spPr>
        <a:xfrm>
          <a:off x="6473549" y="4240553"/>
          <a:ext cx="258430" cy="1132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2172"/>
              </a:lnTo>
              <a:lnTo>
                <a:pt x="258430" y="11321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8C67D6-6225-4E13-9209-D17E70037323}">
      <dsp:nvSpPr>
        <dsp:cNvPr id="0" name=""/>
        <dsp:cNvSpPr/>
      </dsp:nvSpPr>
      <dsp:spPr>
        <a:xfrm>
          <a:off x="6215118" y="4240553"/>
          <a:ext cx="258430" cy="1132172"/>
        </a:xfrm>
        <a:custGeom>
          <a:avLst/>
          <a:gdLst/>
          <a:ahLst/>
          <a:cxnLst/>
          <a:rect l="0" t="0" r="0" b="0"/>
          <a:pathLst>
            <a:path>
              <a:moveTo>
                <a:pt x="258430" y="0"/>
              </a:moveTo>
              <a:lnTo>
                <a:pt x="258430" y="1132172"/>
              </a:lnTo>
              <a:lnTo>
                <a:pt x="0" y="1132172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0673E-2CB7-401D-A12F-AB554E8B1DC7}">
      <dsp:nvSpPr>
        <dsp:cNvPr id="0" name=""/>
        <dsp:cNvSpPr/>
      </dsp:nvSpPr>
      <dsp:spPr>
        <a:xfrm>
          <a:off x="6473549" y="2493069"/>
          <a:ext cx="3414977" cy="516861"/>
        </a:xfrm>
        <a:custGeom>
          <a:avLst/>
          <a:gdLst/>
          <a:ahLst/>
          <a:cxnLst/>
          <a:rect l="0" t="0" r="0" b="0"/>
          <a:pathLst>
            <a:path>
              <a:moveTo>
                <a:pt x="3414977" y="0"/>
              </a:moveTo>
              <a:lnTo>
                <a:pt x="3414977" y="258430"/>
              </a:lnTo>
              <a:lnTo>
                <a:pt x="0" y="258430"/>
              </a:lnTo>
              <a:lnTo>
                <a:pt x="0" y="51686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F0F5DF-1BEB-4504-8039-9A45D1C52E92}">
      <dsp:nvSpPr>
        <dsp:cNvPr id="0" name=""/>
        <dsp:cNvSpPr/>
      </dsp:nvSpPr>
      <dsp:spPr>
        <a:xfrm>
          <a:off x="9842806" y="1231804"/>
          <a:ext cx="91440" cy="516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6861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7611B-6326-4201-861B-17F2EE0AB43B}">
      <dsp:nvSpPr>
        <dsp:cNvPr id="0" name=""/>
        <dsp:cNvSpPr/>
      </dsp:nvSpPr>
      <dsp:spPr>
        <a:xfrm>
          <a:off x="8657904" y="1181"/>
          <a:ext cx="2461245" cy="1230622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홈</a:t>
          </a:r>
        </a:p>
      </dsp:txBody>
      <dsp:txXfrm>
        <a:off x="8657904" y="1181"/>
        <a:ext cx="2461245" cy="1230622"/>
      </dsp:txXfrm>
    </dsp:sp>
    <dsp:sp modelId="{F4804D2F-EF84-4E7B-AADB-0C8FCEEC8ACA}">
      <dsp:nvSpPr>
        <dsp:cNvPr id="0" name=""/>
        <dsp:cNvSpPr/>
      </dsp:nvSpPr>
      <dsp:spPr>
        <a:xfrm>
          <a:off x="8657904" y="1748665"/>
          <a:ext cx="2461245" cy="744403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tx1"/>
              </a:solidFill>
            </a:rPr>
            <a:t>메뉴</a:t>
          </a:r>
          <a:r>
            <a:rPr lang="en-US" altLang="ko-KR" sz="2900" b="1" kern="1200" dirty="0">
              <a:solidFill>
                <a:schemeClr val="tx1"/>
              </a:solidFill>
            </a:rPr>
            <a:t>(</a:t>
          </a:r>
          <a:r>
            <a:rPr lang="ko-KR" altLang="en-US" sz="2900" b="1" kern="1200" dirty="0">
              <a:solidFill>
                <a:schemeClr val="tx1"/>
              </a:solidFill>
            </a:rPr>
            <a:t>모바일</a:t>
          </a:r>
          <a:r>
            <a:rPr lang="en-US" altLang="ko-KR" sz="2900" b="1" kern="1200" dirty="0">
              <a:solidFill>
                <a:schemeClr val="tx1"/>
              </a:solidFill>
            </a:rPr>
            <a:t>)</a:t>
          </a:r>
          <a:endParaRPr lang="ko-KR" altLang="en-US" sz="2900" b="1" kern="1200" dirty="0">
            <a:solidFill>
              <a:schemeClr val="tx1"/>
            </a:solidFill>
          </a:endParaRPr>
        </a:p>
      </dsp:txBody>
      <dsp:txXfrm>
        <a:off x="8657904" y="1748665"/>
        <a:ext cx="2461245" cy="744403"/>
      </dsp:txXfrm>
    </dsp:sp>
    <dsp:sp modelId="{DF9EAC6F-83AA-47BB-9D77-2AFFFAC42F16}">
      <dsp:nvSpPr>
        <dsp:cNvPr id="0" name=""/>
        <dsp:cNvSpPr/>
      </dsp:nvSpPr>
      <dsp:spPr>
        <a:xfrm>
          <a:off x="5242926" y="3009930"/>
          <a:ext cx="2461245" cy="12306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프로필</a:t>
          </a:r>
        </a:p>
      </dsp:txBody>
      <dsp:txXfrm>
        <a:off x="5242926" y="3009930"/>
        <a:ext cx="2461245" cy="1230622"/>
      </dsp:txXfrm>
    </dsp:sp>
    <dsp:sp modelId="{4998D21F-7EF7-4CAE-811A-5BCD7A749A02}">
      <dsp:nvSpPr>
        <dsp:cNvPr id="0" name=""/>
        <dsp:cNvSpPr/>
      </dsp:nvSpPr>
      <dsp:spPr>
        <a:xfrm>
          <a:off x="3753873" y="4757414"/>
          <a:ext cx="2461245" cy="123062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기본정보</a:t>
          </a:r>
        </a:p>
      </dsp:txBody>
      <dsp:txXfrm>
        <a:off x="3753873" y="4757414"/>
        <a:ext cx="2461245" cy="1230622"/>
      </dsp:txXfrm>
    </dsp:sp>
    <dsp:sp modelId="{04D65495-85BB-4984-8410-2B063312DC65}">
      <dsp:nvSpPr>
        <dsp:cNvPr id="0" name=""/>
        <dsp:cNvSpPr/>
      </dsp:nvSpPr>
      <dsp:spPr>
        <a:xfrm>
          <a:off x="6731979" y="4757414"/>
          <a:ext cx="2461245" cy="123062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스킬</a:t>
          </a:r>
        </a:p>
      </dsp:txBody>
      <dsp:txXfrm>
        <a:off x="6731979" y="4757414"/>
        <a:ext cx="2461245" cy="1230622"/>
      </dsp:txXfrm>
    </dsp:sp>
    <dsp:sp modelId="{5C73BC30-4753-4445-A894-3E2F0796B143}">
      <dsp:nvSpPr>
        <dsp:cNvPr id="0" name=""/>
        <dsp:cNvSpPr/>
      </dsp:nvSpPr>
      <dsp:spPr>
        <a:xfrm>
          <a:off x="9094775" y="3009930"/>
          <a:ext cx="2461245" cy="12306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포트폴리오</a:t>
          </a:r>
        </a:p>
      </dsp:txBody>
      <dsp:txXfrm>
        <a:off x="9094775" y="3009930"/>
        <a:ext cx="2461245" cy="1230622"/>
      </dsp:txXfrm>
    </dsp:sp>
    <dsp:sp modelId="{F3F57A6B-A61A-4BFA-9B76-0BAC9FFAF82A}">
      <dsp:nvSpPr>
        <dsp:cNvPr id="0" name=""/>
        <dsp:cNvSpPr/>
      </dsp:nvSpPr>
      <dsp:spPr>
        <a:xfrm>
          <a:off x="9710086" y="4757414"/>
          <a:ext cx="2461245" cy="123062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작업과정</a:t>
          </a:r>
        </a:p>
      </dsp:txBody>
      <dsp:txXfrm>
        <a:off x="9710086" y="4757414"/>
        <a:ext cx="2461245" cy="1230622"/>
      </dsp:txXfrm>
    </dsp:sp>
    <dsp:sp modelId="{317A5C61-E4AE-4A58-941A-328F6C4C7CBD}">
      <dsp:nvSpPr>
        <dsp:cNvPr id="0" name=""/>
        <dsp:cNvSpPr/>
      </dsp:nvSpPr>
      <dsp:spPr>
        <a:xfrm>
          <a:off x="9710086" y="6504898"/>
          <a:ext cx="2461245" cy="1230622"/>
        </a:xfrm>
        <a:prstGeom prst="rect">
          <a:avLst/>
        </a:prstGeom>
        <a:solidFill>
          <a:srgbClr val="B0B0B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사이트</a:t>
          </a:r>
          <a:br>
            <a:rPr lang="en-US" altLang="ko-KR" sz="2900" kern="1200" dirty="0">
              <a:solidFill>
                <a:schemeClr val="bg1"/>
              </a:solidFill>
            </a:rPr>
          </a:br>
          <a:r>
            <a:rPr lang="ko-KR" altLang="en-US" sz="2900" kern="1200" dirty="0">
              <a:solidFill>
                <a:schemeClr val="bg1"/>
              </a:solidFill>
            </a:rPr>
            <a:t>바로가기</a:t>
          </a:r>
        </a:p>
      </dsp:txBody>
      <dsp:txXfrm>
        <a:off x="9710086" y="6504898"/>
        <a:ext cx="2461245" cy="1230622"/>
      </dsp:txXfrm>
    </dsp:sp>
    <dsp:sp modelId="{4F2F1749-883E-4267-91FF-BAA1599111E6}">
      <dsp:nvSpPr>
        <dsp:cNvPr id="0" name=""/>
        <dsp:cNvSpPr/>
      </dsp:nvSpPr>
      <dsp:spPr>
        <a:xfrm>
          <a:off x="12072881" y="3009930"/>
          <a:ext cx="2461245" cy="1230622"/>
        </a:xfrm>
        <a:prstGeom prst="rect">
          <a:avLst/>
        </a:prstGeom>
        <a:solidFill>
          <a:schemeClr val="tx1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900" kern="1200" dirty="0">
              <a:solidFill>
                <a:schemeClr val="bg1"/>
              </a:solidFill>
            </a:rPr>
            <a:t>연락처</a:t>
          </a:r>
        </a:p>
      </dsp:txBody>
      <dsp:txXfrm>
        <a:off x="12072881" y="3009930"/>
        <a:ext cx="2461245" cy="123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8C5F-EBB1-4935-8586-C26FEA240438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E73F6-AC08-411F-BA35-7B4CBD20CD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6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4DED9-AB2A-42A8-966A-304B22436D4B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0425"/>
            <a:ext cx="4457700" cy="914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721D-4D00-47A7-A6AC-1EA618F0B7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42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721D-4D00-47A7-A6AC-1EA618F0B7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01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721D-4D00-47A7-A6AC-1EA618F0B73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70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800" y="-114300"/>
            <a:ext cx="7543800" cy="68199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1854" y="2572375"/>
            <a:ext cx="54296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8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요 구 분 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A96CBC-BC6A-4BA0-9723-7844906FEAC4}"/>
              </a:ext>
            </a:extLst>
          </p:cNvPr>
          <p:cNvSpPr/>
          <p:nvPr/>
        </p:nvSpPr>
        <p:spPr>
          <a:xfrm>
            <a:off x="457200" y="371475"/>
            <a:ext cx="17459325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85C83-2B14-4B40-9B53-CD6F17B1A5AD}"/>
              </a:ext>
            </a:extLst>
          </p:cNvPr>
          <p:cNvSpPr txBox="1"/>
          <p:nvPr/>
        </p:nvSpPr>
        <p:spPr>
          <a:xfrm>
            <a:off x="15486144" y="9362267"/>
            <a:ext cx="280185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데스크탑</a:t>
            </a:r>
            <a:r>
              <a:rPr lang="en-US" altLang="ko-KR" sz="2700" dirty="0">
                <a:solidFill>
                  <a:schemeClr val="bg1"/>
                </a:solidFill>
              </a:rPr>
              <a:t>(1440px)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프로필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9E71FF-9AA2-4DC1-B5E7-FF3D6F3269A8}"/>
              </a:ext>
            </a:extLst>
          </p:cNvPr>
          <p:cNvCxnSpPr/>
          <p:nvPr/>
        </p:nvCxnSpPr>
        <p:spPr>
          <a:xfrm>
            <a:off x="457200" y="1510019"/>
            <a:ext cx="1745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902097A-FAEC-4392-8E84-BC575CBCC31D}"/>
              </a:ext>
            </a:extLst>
          </p:cNvPr>
          <p:cNvGrpSpPr/>
          <p:nvPr/>
        </p:nvGrpSpPr>
        <p:grpSpPr>
          <a:xfrm>
            <a:off x="3586294" y="651166"/>
            <a:ext cx="1548179" cy="507831"/>
            <a:chOff x="2390862" y="442499"/>
            <a:chExt cx="1032119" cy="3385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F900E2-6519-4A64-B3AC-BF71FEF46F4E}"/>
                </a:ext>
              </a:extLst>
            </p:cNvPr>
            <p:cNvSpPr txBox="1"/>
            <p:nvPr/>
          </p:nvSpPr>
          <p:spPr>
            <a:xfrm>
              <a:off x="2692866" y="442499"/>
              <a:ext cx="730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HOME</a:t>
              </a:r>
              <a:endParaRPr lang="ko-KR" altLang="en-US" sz="2700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2910303-79CD-4900-B15C-78DC46101BA4}"/>
                </a:ext>
              </a:extLst>
            </p:cNvPr>
            <p:cNvGrpSpPr/>
            <p:nvPr/>
          </p:nvGrpSpPr>
          <p:grpSpPr>
            <a:xfrm>
              <a:off x="2390862" y="476163"/>
              <a:ext cx="302004" cy="302004"/>
              <a:chOff x="4420998" y="1954635"/>
              <a:chExt cx="302004" cy="30200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D16A9C7-96D6-4240-B224-7C70D2846837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7FF405A5-640B-4FCC-9CED-AEBFAA36E3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D4428049-2DE8-4CBB-A8F1-6DFDBB16F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66825A9-8431-4759-A6AE-414E29BC7302}"/>
              </a:ext>
            </a:extLst>
          </p:cNvPr>
          <p:cNvGrpSpPr/>
          <p:nvPr/>
        </p:nvGrpSpPr>
        <p:grpSpPr>
          <a:xfrm>
            <a:off x="5945840" y="589901"/>
            <a:ext cx="1998801" cy="674163"/>
            <a:chOff x="3963893" y="393267"/>
            <a:chExt cx="1332534" cy="44944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4DEB716B-A7CB-490D-8F46-6657392778E1}"/>
                </a:ext>
              </a:extLst>
            </p:cNvPr>
            <p:cNvSpPr/>
            <p:nvPr/>
          </p:nvSpPr>
          <p:spPr>
            <a:xfrm>
              <a:off x="3963893" y="393267"/>
              <a:ext cx="1332534" cy="4494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A9E5A29-4046-4D6E-9C46-48C99E9CEB22}"/>
                </a:ext>
              </a:extLst>
            </p:cNvPr>
            <p:cNvGrpSpPr/>
            <p:nvPr/>
          </p:nvGrpSpPr>
          <p:grpSpPr>
            <a:xfrm>
              <a:off x="4074598" y="425721"/>
              <a:ext cx="1193359" cy="344165"/>
              <a:chOff x="3901112" y="442499"/>
              <a:chExt cx="1193359" cy="344165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03A266AF-B1B3-48B4-AF47-0097308DC412}"/>
                  </a:ext>
                </a:extLst>
              </p:cNvPr>
              <p:cNvGrpSpPr/>
              <p:nvPr/>
            </p:nvGrpSpPr>
            <p:grpSpPr>
              <a:xfrm>
                <a:off x="3901112" y="484660"/>
                <a:ext cx="302004" cy="302004"/>
                <a:chOff x="4420998" y="1954635"/>
                <a:chExt cx="302004" cy="302004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B6A899-5AE5-4E3F-90AE-9F9BA3CBDA6C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8197174-BECF-439C-8CCA-DCA05FA92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F6554E1A-E31E-4C36-AA1C-140BBDEEE7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BD04DE-F925-41EB-AB8B-566147EEB722}"/>
                  </a:ext>
                </a:extLst>
              </p:cNvPr>
              <p:cNvSpPr txBox="1"/>
              <p:nvPr/>
            </p:nvSpPr>
            <p:spPr>
              <a:xfrm>
                <a:off x="4203116" y="442499"/>
                <a:ext cx="891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PROFILE</a:t>
                </a:r>
                <a:endParaRPr lang="ko-KR" altLang="en-US" sz="2700" dirty="0"/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88B4191-47B6-4C6F-8D99-F13E21E55BA4}"/>
              </a:ext>
            </a:extLst>
          </p:cNvPr>
          <p:cNvGrpSpPr/>
          <p:nvPr/>
        </p:nvGrpSpPr>
        <p:grpSpPr>
          <a:xfrm>
            <a:off x="8907862" y="633776"/>
            <a:ext cx="2250696" cy="517646"/>
            <a:chOff x="5845168" y="422517"/>
            <a:chExt cx="1500464" cy="34509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F3787AC-B044-47F2-AAF5-BA7EEB6F2748}"/>
                </a:ext>
              </a:extLst>
            </p:cNvPr>
            <p:cNvGrpSpPr/>
            <p:nvPr/>
          </p:nvGrpSpPr>
          <p:grpSpPr>
            <a:xfrm>
              <a:off x="5845168" y="465610"/>
              <a:ext cx="302004" cy="302004"/>
              <a:chOff x="4420998" y="1954635"/>
              <a:chExt cx="302004" cy="30200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7EEA4D8-C7EB-42D9-91FA-1DE42645FC4B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AA93F509-DAA5-459C-9F45-3BF9E87CFF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0A943048-44D6-4A92-99D8-C4446F547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D4397A1-4EED-426C-9B7C-5112FE2BCFDF}"/>
                </a:ext>
              </a:extLst>
            </p:cNvPr>
            <p:cNvSpPr txBox="1"/>
            <p:nvPr/>
          </p:nvSpPr>
          <p:spPr>
            <a:xfrm>
              <a:off x="6150647" y="422517"/>
              <a:ext cx="1194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PORTFOLIO</a:t>
              </a:r>
              <a:endParaRPr lang="ko-KR" altLang="en-US" sz="27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F58514-7AC2-43CA-AE9E-96D0FB0F56AC}"/>
              </a:ext>
            </a:extLst>
          </p:cNvPr>
          <p:cNvGrpSpPr/>
          <p:nvPr/>
        </p:nvGrpSpPr>
        <p:grpSpPr>
          <a:xfrm>
            <a:off x="12246530" y="663749"/>
            <a:ext cx="1952007" cy="507831"/>
            <a:chOff x="8164354" y="442499"/>
            <a:chExt cx="1301338" cy="33855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7EBEE88-BBA2-4882-9860-1ACB02F20640}"/>
                </a:ext>
              </a:extLst>
            </p:cNvPr>
            <p:cNvGrpSpPr/>
            <p:nvPr/>
          </p:nvGrpSpPr>
          <p:grpSpPr>
            <a:xfrm>
              <a:off x="8164354" y="476163"/>
              <a:ext cx="302004" cy="302004"/>
              <a:chOff x="4420998" y="1954635"/>
              <a:chExt cx="302004" cy="30200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8D8A8C66-93B6-4335-9CFB-91F09EDC984E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A145F3E4-3F23-4465-9A22-BF3085D818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3650E88-3A6A-40C5-A5AC-B72D3D4C7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BB6E67-4F67-4F8F-96F0-DF36D5AAB294}"/>
                </a:ext>
              </a:extLst>
            </p:cNvPr>
            <p:cNvSpPr txBox="1"/>
            <p:nvPr/>
          </p:nvSpPr>
          <p:spPr>
            <a:xfrm>
              <a:off x="8458066" y="442499"/>
              <a:ext cx="1007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CONTACT</a:t>
              </a:r>
              <a:endParaRPr lang="ko-KR" altLang="en-US" sz="2700" dirty="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E85AA73-6CE0-46D3-B3B0-6EC1F5A9FA3C}"/>
              </a:ext>
            </a:extLst>
          </p:cNvPr>
          <p:cNvCxnSpPr/>
          <p:nvPr/>
        </p:nvCxnSpPr>
        <p:spPr>
          <a:xfrm>
            <a:off x="5945840" y="2013359"/>
            <a:ext cx="0" cy="722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999A11FF-BC13-49F6-95F5-17950E648BFB}"/>
              </a:ext>
            </a:extLst>
          </p:cNvPr>
          <p:cNvSpPr/>
          <p:nvPr/>
        </p:nvSpPr>
        <p:spPr>
          <a:xfrm>
            <a:off x="6810966" y="3429987"/>
            <a:ext cx="213918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7C173A3-8080-464D-8E2F-EAA74E48ED9F}"/>
              </a:ext>
            </a:extLst>
          </p:cNvPr>
          <p:cNvSpPr/>
          <p:nvPr/>
        </p:nvSpPr>
        <p:spPr>
          <a:xfrm>
            <a:off x="6810966" y="4697517"/>
            <a:ext cx="213918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392F49B-D576-483B-B170-CC9D14F8AB61}"/>
              </a:ext>
            </a:extLst>
          </p:cNvPr>
          <p:cNvSpPr/>
          <p:nvPr/>
        </p:nvSpPr>
        <p:spPr>
          <a:xfrm>
            <a:off x="6810966" y="5965047"/>
            <a:ext cx="213918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A9DB702-9645-4464-99EA-A36159AEAE35}"/>
              </a:ext>
            </a:extLst>
          </p:cNvPr>
          <p:cNvSpPr/>
          <p:nvPr/>
        </p:nvSpPr>
        <p:spPr>
          <a:xfrm>
            <a:off x="6810966" y="7232577"/>
            <a:ext cx="213918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7E5DE8F-DFA8-476B-AAB7-825A65E3934B}"/>
              </a:ext>
            </a:extLst>
          </p:cNvPr>
          <p:cNvCxnSpPr/>
          <p:nvPr/>
        </p:nvCxnSpPr>
        <p:spPr>
          <a:xfrm>
            <a:off x="12350834" y="2013359"/>
            <a:ext cx="0" cy="722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8883528-98AF-4316-A513-C0C8B0DDE8BB}"/>
              </a:ext>
            </a:extLst>
          </p:cNvPr>
          <p:cNvGrpSpPr/>
          <p:nvPr/>
        </p:nvGrpSpPr>
        <p:grpSpPr>
          <a:xfrm>
            <a:off x="1376396" y="2218386"/>
            <a:ext cx="3617241" cy="3617241"/>
            <a:chOff x="1140903" y="1702965"/>
            <a:chExt cx="2411494" cy="241149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BE8D6A3-5F30-40AB-A38A-0FB4D4912B55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3661634-8EE6-495D-9CD8-7B9C5E478877}"/>
                </a:ext>
              </a:extLst>
            </p:cNvPr>
            <p:cNvCxnSpPr>
              <a:stCxn id="49" idx="7"/>
              <a:endCxn id="49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7CAEB3B-9F9C-402D-A7E5-E3319BF6958C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BFF5CD-C218-4893-AFB3-13ADC6CEAAC0}"/>
              </a:ext>
            </a:extLst>
          </p:cNvPr>
          <p:cNvGrpSpPr/>
          <p:nvPr/>
        </p:nvGrpSpPr>
        <p:grpSpPr>
          <a:xfrm>
            <a:off x="13005576" y="3005687"/>
            <a:ext cx="848601" cy="848601"/>
            <a:chOff x="1140903" y="1702965"/>
            <a:chExt cx="2411494" cy="241149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EF4D93-5FA3-4862-AC0E-F98A5FD2A1EF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37E574-7E67-440D-A5A9-EA7C4F1F29AB}"/>
                </a:ext>
              </a:extLst>
            </p:cNvPr>
            <p:cNvCxnSpPr>
              <a:stCxn id="64" idx="7"/>
              <a:endCxn id="64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2915F91-D471-46AA-9ABF-A591158ED80A}"/>
                </a:ext>
              </a:extLst>
            </p:cNvPr>
            <p:cNvCxnSpPr>
              <a:stCxn id="64" idx="1"/>
              <a:endCxn id="64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2F34CA9-0173-4FAC-A4C1-583E57023201}"/>
              </a:ext>
            </a:extLst>
          </p:cNvPr>
          <p:cNvGrpSpPr/>
          <p:nvPr/>
        </p:nvGrpSpPr>
        <p:grpSpPr>
          <a:xfrm>
            <a:off x="13005576" y="4901007"/>
            <a:ext cx="848601" cy="848601"/>
            <a:chOff x="1140903" y="1702965"/>
            <a:chExt cx="2411494" cy="241149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FD95423-4ED1-4834-AA49-8A7037F3FE12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9F4BA1D-5EAE-48A4-B2EB-AD97EF70F6E8}"/>
                </a:ext>
              </a:extLst>
            </p:cNvPr>
            <p:cNvCxnSpPr>
              <a:stCxn id="68" idx="7"/>
              <a:endCxn id="68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BB022D2-B22E-4150-9F91-45CC009341D3}"/>
                </a:ext>
              </a:extLst>
            </p:cNvPr>
            <p:cNvCxnSpPr>
              <a:stCxn id="68" idx="1"/>
              <a:endCxn id="68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A0D04DD-4C3D-4F6F-AFDD-BD9E7BD05270}"/>
              </a:ext>
            </a:extLst>
          </p:cNvPr>
          <p:cNvGrpSpPr/>
          <p:nvPr/>
        </p:nvGrpSpPr>
        <p:grpSpPr>
          <a:xfrm>
            <a:off x="13005576" y="6853479"/>
            <a:ext cx="848601" cy="848601"/>
            <a:chOff x="1140903" y="1702965"/>
            <a:chExt cx="2411494" cy="241149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3A4BD83-20D0-45E1-A2F7-0B572BAC5144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26DD876-C11E-47DF-8582-5CF1FA09B679}"/>
                </a:ext>
              </a:extLst>
            </p:cNvPr>
            <p:cNvCxnSpPr>
              <a:stCxn id="72" idx="7"/>
              <a:endCxn id="72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781D4EA9-BCC1-42EE-AD55-8CB5D5F1A937}"/>
                </a:ext>
              </a:extLst>
            </p:cNvPr>
            <p:cNvCxnSpPr>
              <a:stCxn id="72" idx="1"/>
              <a:endCxn id="72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A148DAE-F6BF-4CB1-BCB8-2D97DEB5DAE0}"/>
              </a:ext>
            </a:extLst>
          </p:cNvPr>
          <p:cNvSpPr/>
          <p:nvPr/>
        </p:nvSpPr>
        <p:spPr>
          <a:xfrm>
            <a:off x="14163708" y="3238592"/>
            <a:ext cx="3138456" cy="276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BCDDCC-B842-4E5C-AF98-636726539F36}"/>
              </a:ext>
            </a:extLst>
          </p:cNvPr>
          <p:cNvSpPr/>
          <p:nvPr/>
        </p:nvSpPr>
        <p:spPr>
          <a:xfrm>
            <a:off x="14163709" y="3238592"/>
            <a:ext cx="1995455" cy="2760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07BDD90-8568-4238-A2AB-206E8FF75987}"/>
              </a:ext>
            </a:extLst>
          </p:cNvPr>
          <p:cNvSpPr/>
          <p:nvPr/>
        </p:nvSpPr>
        <p:spPr>
          <a:xfrm>
            <a:off x="14163708" y="5155134"/>
            <a:ext cx="3138456" cy="276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FB6212-E0C2-4172-B9D4-76372444C51E}"/>
              </a:ext>
            </a:extLst>
          </p:cNvPr>
          <p:cNvSpPr/>
          <p:nvPr/>
        </p:nvSpPr>
        <p:spPr>
          <a:xfrm>
            <a:off x="14163709" y="5155134"/>
            <a:ext cx="1395380" cy="2760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9768118-1E3E-4EC9-B864-A0470AD410E1}"/>
              </a:ext>
            </a:extLst>
          </p:cNvPr>
          <p:cNvSpPr/>
          <p:nvPr/>
        </p:nvSpPr>
        <p:spPr>
          <a:xfrm>
            <a:off x="14163709" y="7170415"/>
            <a:ext cx="3115985" cy="273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6723D0-19AA-4D6F-A10C-4113A0AB29C0}"/>
              </a:ext>
            </a:extLst>
          </p:cNvPr>
          <p:cNvSpPr/>
          <p:nvPr/>
        </p:nvSpPr>
        <p:spPr>
          <a:xfrm>
            <a:off x="14163710" y="7170415"/>
            <a:ext cx="2738403" cy="273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30A06B-2F40-4F55-B845-8FB03BDCFB81}"/>
              </a:ext>
            </a:extLst>
          </p:cNvPr>
          <p:cNvSpPr/>
          <p:nvPr/>
        </p:nvSpPr>
        <p:spPr>
          <a:xfrm>
            <a:off x="2157413" y="6328535"/>
            <a:ext cx="2084642" cy="826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96F5517-2B36-48BF-9211-FEF7F3A1AA61}"/>
              </a:ext>
            </a:extLst>
          </p:cNvPr>
          <p:cNvCxnSpPr>
            <a:cxnSpLocks/>
          </p:cNvCxnSpPr>
          <p:nvPr/>
        </p:nvCxnSpPr>
        <p:spPr>
          <a:xfrm>
            <a:off x="7572376" y="3730013"/>
            <a:ext cx="367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D4FC846-3A0F-4FEA-AD88-8C8FADE9D5A0}"/>
              </a:ext>
            </a:extLst>
          </p:cNvPr>
          <p:cNvCxnSpPr>
            <a:cxnSpLocks/>
          </p:cNvCxnSpPr>
          <p:nvPr/>
        </p:nvCxnSpPr>
        <p:spPr>
          <a:xfrm>
            <a:off x="7572376" y="4928502"/>
            <a:ext cx="367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549979C-4C58-4FFF-AA3E-6741E12659D9}"/>
              </a:ext>
            </a:extLst>
          </p:cNvPr>
          <p:cNvCxnSpPr>
            <a:cxnSpLocks/>
          </p:cNvCxnSpPr>
          <p:nvPr/>
        </p:nvCxnSpPr>
        <p:spPr>
          <a:xfrm>
            <a:off x="7572376" y="6286173"/>
            <a:ext cx="367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56D7A9F-D886-496B-95A8-724AEB91E27D}"/>
              </a:ext>
            </a:extLst>
          </p:cNvPr>
          <p:cNvCxnSpPr>
            <a:cxnSpLocks/>
          </p:cNvCxnSpPr>
          <p:nvPr/>
        </p:nvCxnSpPr>
        <p:spPr>
          <a:xfrm>
            <a:off x="7572376" y="7443830"/>
            <a:ext cx="367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C2C2C64-2F14-45FF-9D83-59B75B8B303E}"/>
              </a:ext>
            </a:extLst>
          </p:cNvPr>
          <p:cNvCxnSpPr/>
          <p:nvPr/>
        </p:nvCxnSpPr>
        <p:spPr>
          <a:xfrm>
            <a:off x="1906129" y="7861007"/>
            <a:ext cx="2777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BA3776-4705-4EC5-A531-10A066E6DBD1}"/>
              </a:ext>
            </a:extLst>
          </p:cNvPr>
          <p:cNvCxnSpPr/>
          <p:nvPr/>
        </p:nvCxnSpPr>
        <p:spPr>
          <a:xfrm>
            <a:off x="1906129" y="8446794"/>
            <a:ext cx="2777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311B7E0-E94E-4675-ADC6-D5F53313316B}"/>
              </a:ext>
            </a:extLst>
          </p:cNvPr>
          <p:cNvCxnSpPr/>
          <p:nvPr/>
        </p:nvCxnSpPr>
        <p:spPr>
          <a:xfrm>
            <a:off x="1906129" y="8975432"/>
            <a:ext cx="27778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D199B0F-4EF8-497B-9E75-EE7D937B8DB4}"/>
              </a:ext>
            </a:extLst>
          </p:cNvPr>
          <p:cNvSpPr txBox="1"/>
          <p:nvPr/>
        </p:nvSpPr>
        <p:spPr>
          <a:xfrm>
            <a:off x="2438934" y="3773092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기본정보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21697F-9B6E-4097-B96B-3B599132B01A}"/>
              </a:ext>
            </a:extLst>
          </p:cNvPr>
          <p:cNvSpPr txBox="1"/>
          <p:nvPr/>
        </p:nvSpPr>
        <p:spPr>
          <a:xfrm>
            <a:off x="7944642" y="2214380"/>
            <a:ext cx="224612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학력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자격증 등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1FC6F4E-C4C6-4ACF-BBB4-828AA9B445B1}"/>
              </a:ext>
            </a:extLst>
          </p:cNvPr>
          <p:cNvSpPr txBox="1"/>
          <p:nvPr/>
        </p:nvSpPr>
        <p:spPr>
          <a:xfrm>
            <a:off x="14861398" y="2209462"/>
            <a:ext cx="800219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스킬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0FC2D7-63AA-455F-918C-96333702FE0B}"/>
              </a:ext>
            </a:extLst>
          </p:cNvPr>
          <p:cNvSpPr txBox="1"/>
          <p:nvPr/>
        </p:nvSpPr>
        <p:spPr>
          <a:xfrm>
            <a:off x="14934509" y="675619"/>
            <a:ext cx="252505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메뉴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내비게이션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F6335E-3373-4B7F-A1DE-BE4ACE089CD7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15171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B6CEB72-CA32-4DD3-B7BE-26F80A6CE7F8}"/>
              </a:ext>
            </a:extLst>
          </p:cNvPr>
          <p:cNvSpPr/>
          <p:nvPr/>
        </p:nvSpPr>
        <p:spPr>
          <a:xfrm>
            <a:off x="457200" y="371475"/>
            <a:ext cx="17459325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7FE95-FD5D-4EDE-9850-E99156B6CF04}"/>
              </a:ext>
            </a:extLst>
          </p:cNvPr>
          <p:cNvSpPr txBox="1"/>
          <p:nvPr/>
        </p:nvSpPr>
        <p:spPr>
          <a:xfrm>
            <a:off x="15486144" y="9363670"/>
            <a:ext cx="280185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데스크탑</a:t>
            </a:r>
            <a:r>
              <a:rPr lang="en-US" altLang="ko-KR" sz="2700" dirty="0">
                <a:solidFill>
                  <a:schemeClr val="bg1"/>
                </a:solidFill>
              </a:rPr>
              <a:t>(1440px)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포트폴리오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76B7E7-5392-4B34-B615-7517B6405970}"/>
              </a:ext>
            </a:extLst>
          </p:cNvPr>
          <p:cNvCxnSpPr/>
          <p:nvPr/>
        </p:nvCxnSpPr>
        <p:spPr>
          <a:xfrm>
            <a:off x="457200" y="1510019"/>
            <a:ext cx="1745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CC5D2FD-DFD6-412F-9A81-66B8D4AF4EBE}"/>
              </a:ext>
            </a:extLst>
          </p:cNvPr>
          <p:cNvGrpSpPr/>
          <p:nvPr/>
        </p:nvGrpSpPr>
        <p:grpSpPr>
          <a:xfrm>
            <a:off x="3586294" y="651166"/>
            <a:ext cx="1548179" cy="507831"/>
            <a:chOff x="2390862" y="442499"/>
            <a:chExt cx="1032119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DEE28A-3368-47FD-82F6-37F936FF96B8}"/>
                </a:ext>
              </a:extLst>
            </p:cNvPr>
            <p:cNvSpPr txBox="1"/>
            <p:nvPr/>
          </p:nvSpPr>
          <p:spPr>
            <a:xfrm>
              <a:off x="2692866" y="442499"/>
              <a:ext cx="730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HOME</a:t>
              </a:r>
              <a:endParaRPr lang="ko-KR" altLang="en-US" sz="2700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B5D3B6C-83DB-46E0-B88F-6051CB4A69D8}"/>
                </a:ext>
              </a:extLst>
            </p:cNvPr>
            <p:cNvGrpSpPr/>
            <p:nvPr/>
          </p:nvGrpSpPr>
          <p:grpSpPr>
            <a:xfrm>
              <a:off x="2390862" y="476163"/>
              <a:ext cx="302004" cy="302004"/>
              <a:chOff x="4420998" y="1954635"/>
              <a:chExt cx="302004" cy="30200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1F75A64-7C83-4CC0-A827-EB7992BDA185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6BE1119-6A49-4306-AD05-B03D4D4D9B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41CCA37-975A-4CAA-B786-5E53F2BE1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03028D-A3C9-4E43-AAAD-F7E0BFAE909E}"/>
              </a:ext>
            </a:extLst>
          </p:cNvPr>
          <p:cNvGrpSpPr/>
          <p:nvPr/>
        </p:nvGrpSpPr>
        <p:grpSpPr>
          <a:xfrm>
            <a:off x="6111898" y="638582"/>
            <a:ext cx="1790039" cy="516248"/>
            <a:chOff x="3901112" y="442499"/>
            <a:chExt cx="1193359" cy="34416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B454BAF-D9FF-4BB8-B567-E16CAAF9100F}"/>
                </a:ext>
              </a:extLst>
            </p:cNvPr>
            <p:cNvGrpSpPr/>
            <p:nvPr/>
          </p:nvGrpSpPr>
          <p:grpSpPr>
            <a:xfrm>
              <a:off x="3901112" y="484660"/>
              <a:ext cx="302004" cy="302004"/>
              <a:chOff x="4420998" y="1954635"/>
              <a:chExt cx="302004" cy="302004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40B9E93-6A85-4B09-85BF-88B4AB6310AE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72514C05-01C9-4D58-B039-CD4E15BD1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3AE6D76-019F-4B52-8234-6B4C08583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DCA75B-5131-4ED5-B0B0-6CAD456DA0FA}"/>
                </a:ext>
              </a:extLst>
            </p:cNvPr>
            <p:cNvSpPr txBox="1"/>
            <p:nvPr/>
          </p:nvSpPr>
          <p:spPr>
            <a:xfrm>
              <a:off x="4203116" y="442499"/>
              <a:ext cx="891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PROFILE</a:t>
              </a:r>
              <a:endParaRPr lang="ko-KR" altLang="en-US" sz="27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802C17-4709-47FA-8EC1-95DCB45540BD}"/>
              </a:ext>
            </a:extLst>
          </p:cNvPr>
          <p:cNvGrpSpPr/>
          <p:nvPr/>
        </p:nvGrpSpPr>
        <p:grpSpPr>
          <a:xfrm>
            <a:off x="8743623" y="589901"/>
            <a:ext cx="2417277" cy="674163"/>
            <a:chOff x="5829083" y="393267"/>
            <a:chExt cx="1611518" cy="449442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077A0E49-FA37-4D8E-BB8E-B8FE564ED611}"/>
                </a:ext>
              </a:extLst>
            </p:cNvPr>
            <p:cNvSpPr/>
            <p:nvPr/>
          </p:nvSpPr>
          <p:spPr>
            <a:xfrm>
              <a:off x="5829083" y="393267"/>
              <a:ext cx="1611518" cy="4494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64F0537-EB08-4EC4-B558-0EE7F407898B}"/>
                </a:ext>
              </a:extLst>
            </p:cNvPr>
            <p:cNvGrpSpPr/>
            <p:nvPr/>
          </p:nvGrpSpPr>
          <p:grpSpPr>
            <a:xfrm>
              <a:off x="5938575" y="417332"/>
              <a:ext cx="1502026" cy="350282"/>
              <a:chOff x="5845168" y="417332"/>
              <a:chExt cx="1502026" cy="35028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553D4027-46E0-493A-B444-30C0BBFB3ABF}"/>
                  </a:ext>
                </a:extLst>
              </p:cNvPr>
              <p:cNvGrpSpPr/>
              <p:nvPr/>
            </p:nvGrpSpPr>
            <p:grpSpPr>
              <a:xfrm>
                <a:off x="5845168" y="465610"/>
                <a:ext cx="302004" cy="302004"/>
                <a:chOff x="4420998" y="1954635"/>
                <a:chExt cx="302004" cy="302004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24CE9B4-7777-4641-B3CF-53437B71D9C8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FB3F0312-0B20-47B7-AD93-44C5208D77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DBD4604A-ACFF-4428-A90D-28772318BD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4602E3-A3CB-4FDD-ADB2-95E22905C17A}"/>
                  </a:ext>
                </a:extLst>
              </p:cNvPr>
              <p:cNvSpPr txBox="1"/>
              <p:nvPr/>
            </p:nvSpPr>
            <p:spPr>
              <a:xfrm>
                <a:off x="6152209" y="417332"/>
                <a:ext cx="1194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PORTFOLIO</a:t>
                </a:r>
                <a:endParaRPr lang="ko-KR" altLang="en-US" sz="2700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6DB476F-9A59-4472-81B1-C174DA1522DB}"/>
              </a:ext>
            </a:extLst>
          </p:cNvPr>
          <p:cNvGrpSpPr/>
          <p:nvPr/>
        </p:nvGrpSpPr>
        <p:grpSpPr>
          <a:xfrm>
            <a:off x="12246530" y="663749"/>
            <a:ext cx="1952007" cy="507831"/>
            <a:chOff x="8164354" y="442499"/>
            <a:chExt cx="1301338" cy="33855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1C8D00-0F62-4A35-9EF5-B36094073A48}"/>
                </a:ext>
              </a:extLst>
            </p:cNvPr>
            <p:cNvGrpSpPr/>
            <p:nvPr/>
          </p:nvGrpSpPr>
          <p:grpSpPr>
            <a:xfrm>
              <a:off x="8164354" y="476163"/>
              <a:ext cx="302004" cy="302004"/>
              <a:chOff x="4420998" y="1954635"/>
              <a:chExt cx="302004" cy="302004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4DB8448-ADE8-41C5-9A24-A35619BF450F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104BDC48-A880-4C6A-95A0-0ADF6C193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1D1EF872-06DB-4CB3-ABB2-81C2C178C6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77CA7-61B9-4969-937B-C1A9E7262BFE}"/>
                </a:ext>
              </a:extLst>
            </p:cNvPr>
            <p:cNvSpPr txBox="1"/>
            <p:nvPr/>
          </p:nvSpPr>
          <p:spPr>
            <a:xfrm>
              <a:off x="8458066" y="442499"/>
              <a:ext cx="10076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CONTACT</a:t>
              </a:r>
              <a:endParaRPr lang="ko-KR" altLang="en-US" sz="27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A3FBDC7-F08C-4B7F-B7FE-9C4BBFFD6DEA}"/>
              </a:ext>
            </a:extLst>
          </p:cNvPr>
          <p:cNvGrpSpPr/>
          <p:nvPr/>
        </p:nvGrpSpPr>
        <p:grpSpPr>
          <a:xfrm>
            <a:off x="2411268" y="2457450"/>
            <a:ext cx="5521704" cy="6431433"/>
            <a:chOff x="1788487" y="1638300"/>
            <a:chExt cx="3681136" cy="428762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5A190227-EF47-4A76-8B22-8C43ED1BC6FF}"/>
                </a:ext>
              </a:extLst>
            </p:cNvPr>
            <p:cNvSpPr/>
            <p:nvPr/>
          </p:nvSpPr>
          <p:spPr>
            <a:xfrm>
              <a:off x="1788487" y="1638300"/>
              <a:ext cx="3681136" cy="42876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7B168A8-E2B6-4CF5-820F-82E262FBA866}"/>
                </a:ext>
              </a:extLst>
            </p:cNvPr>
            <p:cNvSpPr/>
            <p:nvPr/>
          </p:nvSpPr>
          <p:spPr>
            <a:xfrm>
              <a:off x="2178080" y="2133600"/>
              <a:ext cx="2901950" cy="1536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0183D11-A3A4-4AE7-8D97-ADFA8562FC56}"/>
                </a:ext>
              </a:extLst>
            </p:cNvPr>
            <p:cNvSpPr/>
            <p:nvPr/>
          </p:nvSpPr>
          <p:spPr>
            <a:xfrm>
              <a:off x="2343150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099E3A3-AC71-4954-BED4-5CB78540A039}"/>
                </a:ext>
              </a:extLst>
            </p:cNvPr>
            <p:cNvSpPr/>
            <p:nvPr/>
          </p:nvSpPr>
          <p:spPr>
            <a:xfrm>
              <a:off x="3906386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6994DE3F-CB2C-4267-A5C1-7E8627664453}"/>
                </a:ext>
              </a:extLst>
            </p:cNvPr>
            <p:cNvCxnSpPr/>
            <p:nvPr/>
          </p:nvCxnSpPr>
          <p:spPr>
            <a:xfrm>
              <a:off x="2444750" y="3949700"/>
              <a:ext cx="245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C7F7AC8-0B5E-4E95-9274-4BEDA4421897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273550"/>
              <a:ext cx="208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40DC0A2-6305-42FB-8BE6-5BD6CCAB7467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572000"/>
              <a:ext cx="162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68775CA-693C-4B0E-B854-66FDFA062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0" y="2225842"/>
              <a:ext cx="2724150" cy="136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28AB5AA-1C9B-477B-8212-950EDE3E825E}"/>
                </a:ext>
              </a:extLst>
            </p:cNvPr>
            <p:cNvCxnSpPr/>
            <p:nvPr/>
          </p:nvCxnSpPr>
          <p:spPr>
            <a:xfrm>
              <a:off x="2266950" y="2192178"/>
              <a:ext cx="2724150" cy="1367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95CCFD3-FED2-475F-A331-212B0CCC7773}"/>
              </a:ext>
            </a:extLst>
          </p:cNvPr>
          <p:cNvGrpSpPr/>
          <p:nvPr/>
        </p:nvGrpSpPr>
        <p:grpSpPr>
          <a:xfrm>
            <a:off x="10144364" y="2457450"/>
            <a:ext cx="5521704" cy="6431433"/>
            <a:chOff x="1788487" y="1638300"/>
            <a:chExt cx="3681136" cy="4287622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9F658474-52CB-41DB-81B0-5749938ADF16}"/>
                </a:ext>
              </a:extLst>
            </p:cNvPr>
            <p:cNvSpPr/>
            <p:nvPr/>
          </p:nvSpPr>
          <p:spPr>
            <a:xfrm>
              <a:off x="1788487" y="1638300"/>
              <a:ext cx="3681136" cy="42876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6EDF0B67-6E15-46B2-92B7-F21CCDB434D2}"/>
                </a:ext>
              </a:extLst>
            </p:cNvPr>
            <p:cNvSpPr/>
            <p:nvPr/>
          </p:nvSpPr>
          <p:spPr>
            <a:xfrm>
              <a:off x="2178080" y="2133600"/>
              <a:ext cx="2901950" cy="1536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D668B187-9566-46E7-BBFF-C19085AAEAF9}"/>
                </a:ext>
              </a:extLst>
            </p:cNvPr>
            <p:cNvSpPr/>
            <p:nvPr/>
          </p:nvSpPr>
          <p:spPr>
            <a:xfrm>
              <a:off x="2343150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A272AC1F-C7E9-4624-9C1F-EE93BF7D3808}"/>
                </a:ext>
              </a:extLst>
            </p:cNvPr>
            <p:cNvSpPr/>
            <p:nvPr/>
          </p:nvSpPr>
          <p:spPr>
            <a:xfrm>
              <a:off x="3906386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28ADAE69-1153-43FE-A834-582F94600FEF}"/>
                </a:ext>
              </a:extLst>
            </p:cNvPr>
            <p:cNvCxnSpPr/>
            <p:nvPr/>
          </p:nvCxnSpPr>
          <p:spPr>
            <a:xfrm>
              <a:off x="2444750" y="3949700"/>
              <a:ext cx="245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83F93DE-F00C-4687-8F7B-53CE8C89E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273550"/>
              <a:ext cx="208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9E20EC7-4C95-4221-8314-09F0D34953A6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572000"/>
              <a:ext cx="162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62F2D2A-E4B1-4C23-859F-C8AB56638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0" y="2225842"/>
              <a:ext cx="2724150" cy="136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4D282B85-D41B-498C-95E5-14FCFE01894B}"/>
                </a:ext>
              </a:extLst>
            </p:cNvPr>
            <p:cNvCxnSpPr/>
            <p:nvPr/>
          </p:nvCxnSpPr>
          <p:spPr>
            <a:xfrm>
              <a:off x="2266950" y="2192178"/>
              <a:ext cx="2724150" cy="1367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09B9058-FCFA-41C0-BE89-AD6EE06C2CFA}"/>
              </a:ext>
            </a:extLst>
          </p:cNvPr>
          <p:cNvSpPr txBox="1"/>
          <p:nvPr/>
        </p:nvSpPr>
        <p:spPr>
          <a:xfrm>
            <a:off x="3243263" y="8634968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작업과정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98E3C9-CD08-4781-9B66-E9F2BC009393}"/>
              </a:ext>
            </a:extLst>
          </p:cNvPr>
          <p:cNvSpPr txBox="1"/>
          <p:nvPr/>
        </p:nvSpPr>
        <p:spPr>
          <a:xfrm>
            <a:off x="7707086" y="6156409"/>
            <a:ext cx="2647946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bg1"/>
                </a:solidFill>
              </a:rPr>
              <a:t>간단한 설명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3061A1-F600-443E-8F68-6E5F795BA342}"/>
              </a:ext>
            </a:extLst>
          </p:cNvPr>
          <p:cNvSpPr txBox="1"/>
          <p:nvPr/>
        </p:nvSpPr>
        <p:spPr>
          <a:xfrm>
            <a:off x="5629529" y="8634968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사이트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바로가기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7698DAA-FAAC-4E02-9C22-AA2C8CE67698}"/>
              </a:ext>
            </a:extLst>
          </p:cNvPr>
          <p:cNvCxnSpPr>
            <a:cxnSpLocks/>
            <a:stCxn id="100" idx="0"/>
            <a:endCxn id="75" idx="2"/>
          </p:cNvCxnSpPr>
          <p:nvPr/>
        </p:nvCxnSpPr>
        <p:spPr>
          <a:xfrm flipV="1">
            <a:off x="6337415" y="8229600"/>
            <a:ext cx="7940" cy="40536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1119756-1CC1-4298-9C1A-48A5E90BEB63}"/>
              </a:ext>
            </a:extLst>
          </p:cNvPr>
          <p:cNvCxnSpPr>
            <a:cxnSpLocks/>
          </p:cNvCxnSpPr>
          <p:nvPr/>
        </p:nvCxnSpPr>
        <p:spPr>
          <a:xfrm flipV="1">
            <a:off x="3951149" y="8229600"/>
            <a:ext cx="7940" cy="405368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05906B7-F709-4CED-92CC-E05B05FF2D68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23488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EA120A7-69A8-40FB-9833-5EBC04B1BBA1}"/>
              </a:ext>
            </a:extLst>
          </p:cNvPr>
          <p:cNvGrpSpPr/>
          <p:nvPr/>
        </p:nvGrpSpPr>
        <p:grpSpPr>
          <a:xfrm>
            <a:off x="457200" y="371475"/>
            <a:ext cx="17459325" cy="9486900"/>
            <a:chOff x="304800" y="247650"/>
            <a:chExt cx="11639550" cy="63246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E6D059-425F-4F0A-A726-2442ED734BE2}"/>
                </a:ext>
              </a:extLst>
            </p:cNvPr>
            <p:cNvSpPr/>
            <p:nvPr/>
          </p:nvSpPr>
          <p:spPr>
            <a:xfrm>
              <a:off x="304800" y="247650"/>
              <a:ext cx="11639550" cy="6324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A266802-5E46-44DC-8F24-0FD2A09F35DB}"/>
                </a:ext>
              </a:extLst>
            </p:cNvPr>
            <p:cNvCxnSpPr/>
            <p:nvPr/>
          </p:nvCxnSpPr>
          <p:spPr>
            <a:xfrm>
              <a:off x="304800" y="1006679"/>
              <a:ext cx="116395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B05E864-FC1D-48EE-AD08-1CB4442FD7B3}"/>
                </a:ext>
              </a:extLst>
            </p:cNvPr>
            <p:cNvGrpSpPr/>
            <p:nvPr/>
          </p:nvGrpSpPr>
          <p:grpSpPr>
            <a:xfrm>
              <a:off x="2390862" y="434110"/>
              <a:ext cx="1032119" cy="338554"/>
              <a:chOff x="2390862" y="442499"/>
              <a:chExt cx="1032119" cy="33855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873745-F805-4845-8A2B-5659850B9166}"/>
                  </a:ext>
                </a:extLst>
              </p:cNvPr>
              <p:cNvSpPr txBox="1"/>
              <p:nvPr/>
            </p:nvSpPr>
            <p:spPr>
              <a:xfrm>
                <a:off x="2692866" y="442499"/>
                <a:ext cx="730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HOME</a:t>
                </a:r>
                <a:endParaRPr lang="ko-KR" altLang="en-US" sz="27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B80A254-2029-4F6E-9549-D5EA98B45914}"/>
                  </a:ext>
                </a:extLst>
              </p:cNvPr>
              <p:cNvGrpSpPr/>
              <p:nvPr/>
            </p:nvGrpSpPr>
            <p:grpSpPr>
              <a:xfrm>
                <a:off x="2390862" y="476163"/>
                <a:ext cx="302004" cy="302004"/>
                <a:chOff x="4420998" y="1954635"/>
                <a:chExt cx="302004" cy="302004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33C65055-7C5F-42B9-971C-A4F3EC77A70D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93667501-30EF-4527-8F1D-47E7BB77C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156A62D7-AD46-4FDE-9C2E-58BD30B35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DEBAACD-44E8-40E5-8AED-ECD601B652BF}"/>
                </a:ext>
              </a:extLst>
            </p:cNvPr>
            <p:cNvGrpSpPr/>
            <p:nvPr/>
          </p:nvGrpSpPr>
          <p:grpSpPr>
            <a:xfrm>
              <a:off x="4074598" y="425721"/>
              <a:ext cx="1193359" cy="344165"/>
              <a:chOff x="3901112" y="442499"/>
              <a:chExt cx="1193359" cy="34416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F6327FB-38F1-42F8-9B2D-0E70FD2E6251}"/>
                  </a:ext>
                </a:extLst>
              </p:cNvPr>
              <p:cNvGrpSpPr/>
              <p:nvPr/>
            </p:nvGrpSpPr>
            <p:grpSpPr>
              <a:xfrm>
                <a:off x="3901112" y="484660"/>
                <a:ext cx="302004" cy="302004"/>
                <a:chOff x="4420998" y="1954635"/>
                <a:chExt cx="302004" cy="302004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032B723F-75E4-402C-A25D-79DDB7037943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4AFA07B-AE6C-44C5-B5DF-88476AF13C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7BA2182-E887-480A-BDA1-D31DE73AF9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ACFFAC-02C9-4091-88CE-746CA49E40D3}"/>
                  </a:ext>
                </a:extLst>
              </p:cNvPr>
              <p:cNvSpPr txBox="1"/>
              <p:nvPr/>
            </p:nvSpPr>
            <p:spPr>
              <a:xfrm>
                <a:off x="4203116" y="442499"/>
                <a:ext cx="891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PROFILE</a:t>
                </a:r>
                <a:endParaRPr lang="ko-KR" altLang="en-US" sz="2700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522F2F5-280E-4B01-9055-7908F5548CFE}"/>
                </a:ext>
              </a:extLst>
            </p:cNvPr>
            <p:cNvGrpSpPr/>
            <p:nvPr/>
          </p:nvGrpSpPr>
          <p:grpSpPr>
            <a:xfrm>
              <a:off x="5829083" y="393267"/>
              <a:ext cx="1795681" cy="449442"/>
              <a:chOff x="5829083" y="393267"/>
              <a:chExt cx="1795681" cy="449442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E90465E9-E580-498E-BC0F-F07140CD3B85}"/>
                  </a:ext>
                </a:extLst>
              </p:cNvPr>
              <p:cNvSpPr/>
              <p:nvPr/>
            </p:nvSpPr>
            <p:spPr>
              <a:xfrm>
                <a:off x="5829083" y="393267"/>
                <a:ext cx="1795681" cy="449442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FEA1B1C-AC76-4112-8284-CC2C2D6903AF}"/>
                  </a:ext>
                </a:extLst>
              </p:cNvPr>
              <p:cNvGrpSpPr/>
              <p:nvPr/>
            </p:nvGrpSpPr>
            <p:grpSpPr>
              <a:xfrm>
                <a:off x="5938575" y="417332"/>
                <a:ext cx="1502026" cy="350282"/>
                <a:chOff x="5845168" y="417332"/>
                <a:chExt cx="1502026" cy="350282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7F46A370-81A7-4838-B1D4-9D0696BE1733}"/>
                    </a:ext>
                  </a:extLst>
                </p:cNvPr>
                <p:cNvGrpSpPr/>
                <p:nvPr/>
              </p:nvGrpSpPr>
              <p:grpSpPr>
                <a:xfrm>
                  <a:off x="5845168" y="465610"/>
                  <a:ext cx="302004" cy="302004"/>
                  <a:chOff x="4420998" y="1954635"/>
                  <a:chExt cx="302004" cy="302004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8BA44337-7679-445E-A949-77881FCCBF07}"/>
                      </a:ext>
                    </a:extLst>
                  </p:cNvPr>
                  <p:cNvSpPr/>
                  <p:nvPr/>
                </p:nvSpPr>
                <p:spPr>
                  <a:xfrm>
                    <a:off x="4420998" y="1954635"/>
                    <a:ext cx="302004" cy="30200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700"/>
                  </a:p>
                </p:txBody>
              </p: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E115CC70-6F71-4579-87EE-E47AE384BE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20998" y="1957388"/>
                    <a:ext cx="302004" cy="29925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5C351C67-CD65-4ACA-8355-E89226943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420998" y="1954635"/>
                    <a:ext cx="302004" cy="30200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81205BD-BB29-48EC-8A48-621A806C048A}"/>
                    </a:ext>
                  </a:extLst>
                </p:cNvPr>
                <p:cNvSpPr txBox="1"/>
                <p:nvPr/>
              </p:nvSpPr>
              <p:spPr>
                <a:xfrm>
                  <a:off x="6152209" y="417332"/>
                  <a:ext cx="11949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700" dirty="0"/>
                    <a:t>PORTFOLIO</a:t>
                  </a:r>
                  <a:endParaRPr lang="ko-KR" altLang="en-US" sz="2700" dirty="0"/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73FF1EE-91D0-4012-8591-682C951D04B2}"/>
                </a:ext>
              </a:extLst>
            </p:cNvPr>
            <p:cNvGrpSpPr/>
            <p:nvPr/>
          </p:nvGrpSpPr>
          <p:grpSpPr>
            <a:xfrm>
              <a:off x="8164354" y="442499"/>
              <a:ext cx="1301338" cy="338554"/>
              <a:chOff x="8164354" y="442499"/>
              <a:chExt cx="1301338" cy="33855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18D3C21-1470-4C1D-991E-C3D899CA3197}"/>
                  </a:ext>
                </a:extLst>
              </p:cNvPr>
              <p:cNvGrpSpPr/>
              <p:nvPr/>
            </p:nvGrpSpPr>
            <p:grpSpPr>
              <a:xfrm>
                <a:off x="8164354" y="476163"/>
                <a:ext cx="302004" cy="302004"/>
                <a:chOff x="4420998" y="1954635"/>
                <a:chExt cx="302004" cy="302004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E7D8164D-51CA-4531-957D-F28A499D0444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9BEF9581-06E6-4090-89B0-8B09A0580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C9D0CA2D-D816-4709-B5A2-2491CFBB5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0371E6-5FF7-47D6-953C-137FA93B7539}"/>
                  </a:ext>
                </a:extLst>
              </p:cNvPr>
              <p:cNvSpPr txBox="1"/>
              <p:nvPr/>
            </p:nvSpPr>
            <p:spPr>
              <a:xfrm>
                <a:off x="8458066" y="442499"/>
                <a:ext cx="1007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CONTACT</a:t>
                </a:r>
                <a:endParaRPr lang="ko-KR" altLang="en-US" sz="2700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6E50E91-B9B2-4993-9A21-AAE0B1B3C5F9}"/>
                </a:ext>
              </a:extLst>
            </p:cNvPr>
            <p:cNvGrpSpPr/>
            <p:nvPr/>
          </p:nvGrpSpPr>
          <p:grpSpPr>
            <a:xfrm>
              <a:off x="1788487" y="1638300"/>
              <a:ext cx="3681136" cy="4287622"/>
              <a:chOff x="1788487" y="1638300"/>
              <a:chExt cx="3681136" cy="4287622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6F3AB8B-ACB4-42BC-AE49-4CB661FF68B0}"/>
                  </a:ext>
                </a:extLst>
              </p:cNvPr>
              <p:cNvSpPr/>
              <p:nvPr/>
            </p:nvSpPr>
            <p:spPr>
              <a:xfrm>
                <a:off x="1788487" y="1638300"/>
                <a:ext cx="3681136" cy="42876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5263DFD-C75D-4BC0-8AF8-07D98EEE241B}"/>
                  </a:ext>
                </a:extLst>
              </p:cNvPr>
              <p:cNvSpPr/>
              <p:nvPr/>
            </p:nvSpPr>
            <p:spPr>
              <a:xfrm>
                <a:off x="2178080" y="2133600"/>
                <a:ext cx="2901950" cy="1536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CC32194-619B-45B9-A911-87C14C4EA83B}"/>
                  </a:ext>
                </a:extLst>
              </p:cNvPr>
              <p:cNvSpPr/>
              <p:nvPr/>
            </p:nvSpPr>
            <p:spPr>
              <a:xfrm>
                <a:off x="2343150" y="5092700"/>
                <a:ext cx="1009650" cy="393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C185F47-8E5B-42CB-A887-DC8F58E0EE7C}"/>
                  </a:ext>
                </a:extLst>
              </p:cNvPr>
              <p:cNvSpPr/>
              <p:nvPr/>
            </p:nvSpPr>
            <p:spPr>
              <a:xfrm>
                <a:off x="3906386" y="5092700"/>
                <a:ext cx="1009650" cy="393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76E3550-1E41-4D8F-8228-EFA599D9E462}"/>
                  </a:ext>
                </a:extLst>
              </p:cNvPr>
              <p:cNvCxnSpPr/>
              <p:nvPr/>
            </p:nvCxnSpPr>
            <p:spPr>
              <a:xfrm>
                <a:off x="2444750" y="3949700"/>
                <a:ext cx="245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4A97A83-E529-481F-AC2F-1000B99F4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4273550"/>
                <a:ext cx="208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8681728-03C9-4D58-B431-42B2EBBD3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4572000"/>
                <a:ext cx="16298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8E3C7A29-A271-4C12-949A-2F3948E94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950" y="2225842"/>
                <a:ext cx="2724150" cy="1363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E30BB81C-EA0C-4603-A9C7-216CC5B338E9}"/>
                  </a:ext>
                </a:extLst>
              </p:cNvPr>
              <p:cNvCxnSpPr/>
              <p:nvPr/>
            </p:nvCxnSpPr>
            <p:spPr>
              <a:xfrm>
                <a:off x="2266950" y="2192178"/>
                <a:ext cx="2724150" cy="1367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85F4730-A324-4986-B181-58062AD9EA20}"/>
                </a:ext>
              </a:extLst>
            </p:cNvPr>
            <p:cNvGrpSpPr/>
            <p:nvPr/>
          </p:nvGrpSpPr>
          <p:grpSpPr>
            <a:xfrm>
              <a:off x="6943884" y="1638300"/>
              <a:ext cx="3681136" cy="4287622"/>
              <a:chOff x="1788487" y="1638300"/>
              <a:chExt cx="3681136" cy="4287622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5165ECE3-EDE5-4289-AC67-09B105CB737B}"/>
                  </a:ext>
                </a:extLst>
              </p:cNvPr>
              <p:cNvSpPr/>
              <p:nvPr/>
            </p:nvSpPr>
            <p:spPr>
              <a:xfrm>
                <a:off x="1788487" y="1638300"/>
                <a:ext cx="3681136" cy="428762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41CB3FD-8B64-4586-A220-DE7534654EDD}"/>
                  </a:ext>
                </a:extLst>
              </p:cNvPr>
              <p:cNvSpPr/>
              <p:nvPr/>
            </p:nvSpPr>
            <p:spPr>
              <a:xfrm>
                <a:off x="2178080" y="2133600"/>
                <a:ext cx="2901950" cy="1536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234F579-0FD3-47A7-9891-EE8249710F69}"/>
                  </a:ext>
                </a:extLst>
              </p:cNvPr>
              <p:cNvSpPr/>
              <p:nvPr/>
            </p:nvSpPr>
            <p:spPr>
              <a:xfrm>
                <a:off x="2343150" y="5092700"/>
                <a:ext cx="1009650" cy="393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D2E9B504-A4DF-45CC-9398-1D4282AF797F}"/>
                  </a:ext>
                </a:extLst>
              </p:cNvPr>
              <p:cNvSpPr/>
              <p:nvPr/>
            </p:nvSpPr>
            <p:spPr>
              <a:xfrm>
                <a:off x="3906386" y="5092700"/>
                <a:ext cx="1009650" cy="3937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64072FB-9B9F-4726-9988-68A0931940BE}"/>
                  </a:ext>
                </a:extLst>
              </p:cNvPr>
              <p:cNvCxnSpPr/>
              <p:nvPr/>
            </p:nvCxnSpPr>
            <p:spPr>
              <a:xfrm>
                <a:off x="2444750" y="3949700"/>
                <a:ext cx="24517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B264A05A-C435-444A-B129-3DE081E7D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4273550"/>
                <a:ext cx="20891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8C0111F3-CE27-4303-81C4-70346CE41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750" y="4572000"/>
                <a:ext cx="16298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BCF5D54C-5299-4696-AC66-382C3C4CEF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6950" y="2225842"/>
                <a:ext cx="2724150" cy="13635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06520A2A-3DE7-45C8-8D77-CF45B9A2B29D}"/>
                  </a:ext>
                </a:extLst>
              </p:cNvPr>
              <p:cNvCxnSpPr/>
              <p:nvPr/>
            </p:nvCxnSpPr>
            <p:spPr>
              <a:xfrm>
                <a:off x="2266950" y="2192178"/>
                <a:ext cx="2724150" cy="13678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CA70C8-7E53-4E9D-BB0E-C4537E4580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AF6EBB-045D-4175-B60E-6B1799BC56FE}"/>
              </a:ext>
            </a:extLst>
          </p:cNvPr>
          <p:cNvSpPr/>
          <p:nvPr/>
        </p:nvSpPr>
        <p:spPr>
          <a:xfrm>
            <a:off x="1886167" y="479246"/>
            <a:ext cx="14204468" cy="9328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ACEC77D-D8A8-4D73-B5A2-14C09BB8B7E4}"/>
              </a:ext>
            </a:extLst>
          </p:cNvPr>
          <p:cNvGrpSpPr/>
          <p:nvPr/>
        </p:nvGrpSpPr>
        <p:grpSpPr>
          <a:xfrm>
            <a:off x="15739590" y="285923"/>
            <a:ext cx="607956" cy="607956"/>
            <a:chOff x="10590461" y="213731"/>
            <a:chExt cx="423980" cy="42398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DA6923D-1BDA-44A2-B1D0-14733CC329E3}"/>
                </a:ext>
              </a:extLst>
            </p:cNvPr>
            <p:cNvSpPr/>
            <p:nvPr/>
          </p:nvSpPr>
          <p:spPr>
            <a:xfrm>
              <a:off x="10590461" y="213731"/>
              <a:ext cx="423980" cy="42398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1CB0EA92-C17F-43A6-B3F8-BEA73D6A4563}"/>
                </a:ext>
              </a:extLst>
            </p:cNvPr>
            <p:cNvGrpSpPr/>
            <p:nvPr/>
          </p:nvGrpSpPr>
          <p:grpSpPr>
            <a:xfrm>
              <a:off x="10711071" y="324962"/>
              <a:ext cx="189112" cy="184739"/>
              <a:chOff x="3961836" y="781844"/>
              <a:chExt cx="460710" cy="450056"/>
            </a:xfrm>
          </p:grpSpPr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99D1D4FE-73B1-406C-9D81-30EC2B9F5195}"/>
                  </a:ext>
                </a:extLst>
              </p:cNvPr>
              <p:cNvCxnSpPr/>
              <p:nvPr/>
            </p:nvCxnSpPr>
            <p:spPr>
              <a:xfrm flipV="1">
                <a:off x="3961836" y="786664"/>
                <a:ext cx="445236" cy="445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20D41D5B-606E-430C-ACA0-4B52F61466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67163" y="781844"/>
                <a:ext cx="455383" cy="45005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251587E-4F99-4B18-8401-1D99ED33BB44}"/>
              </a:ext>
            </a:extLst>
          </p:cNvPr>
          <p:cNvSpPr/>
          <p:nvPr/>
        </p:nvSpPr>
        <p:spPr>
          <a:xfrm>
            <a:off x="2362200" y="893879"/>
            <a:ext cx="13293423" cy="851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E2E6219-F1D2-48E6-8FFC-137885B430F6}"/>
              </a:ext>
            </a:extLst>
          </p:cNvPr>
          <p:cNvCxnSpPr/>
          <p:nvPr/>
        </p:nvCxnSpPr>
        <p:spPr>
          <a:xfrm flipH="1">
            <a:off x="2362200" y="893879"/>
            <a:ext cx="3497379" cy="24448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1EBEE81-85E2-4DF9-99ED-CC4B3F804006}"/>
              </a:ext>
            </a:extLst>
          </p:cNvPr>
          <p:cNvCxnSpPr/>
          <p:nvPr/>
        </p:nvCxnSpPr>
        <p:spPr>
          <a:xfrm flipH="1">
            <a:off x="2362201" y="893879"/>
            <a:ext cx="8008496" cy="6911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0E5823E-A29A-47E8-B893-47F6EAA21180}"/>
              </a:ext>
            </a:extLst>
          </p:cNvPr>
          <p:cNvCxnSpPr>
            <a:cxnSpLocks/>
          </p:cNvCxnSpPr>
          <p:nvPr/>
        </p:nvCxnSpPr>
        <p:spPr>
          <a:xfrm flipH="1">
            <a:off x="6672263" y="915581"/>
            <a:ext cx="8560784" cy="8495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C3EB644-72A9-42BC-B1F7-4ED8494FD1B3}"/>
              </a:ext>
            </a:extLst>
          </p:cNvPr>
          <p:cNvCxnSpPr/>
          <p:nvPr/>
        </p:nvCxnSpPr>
        <p:spPr>
          <a:xfrm flipH="1">
            <a:off x="13044201" y="6410325"/>
            <a:ext cx="2618016" cy="2982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D95E1C-A881-4B85-8DFD-1B2E84320654}"/>
              </a:ext>
            </a:extLst>
          </p:cNvPr>
          <p:cNvSpPr txBox="1"/>
          <p:nvPr/>
        </p:nvSpPr>
        <p:spPr>
          <a:xfrm>
            <a:off x="15482142" y="8948172"/>
            <a:ext cx="2801856" cy="13388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데스크탑</a:t>
            </a:r>
            <a:r>
              <a:rPr lang="en-US" altLang="ko-KR" sz="2700" dirty="0">
                <a:solidFill>
                  <a:schemeClr val="bg1"/>
                </a:solidFill>
              </a:rPr>
              <a:t>(1440px)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포트폴리오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작업과정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61B67D-2F8F-4837-A85F-E469E1316C08}"/>
              </a:ext>
            </a:extLst>
          </p:cNvPr>
          <p:cNvSpPr txBox="1"/>
          <p:nvPr/>
        </p:nvSpPr>
        <p:spPr>
          <a:xfrm>
            <a:off x="8295383" y="4628288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작업과정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01182A-5A3C-4FF4-95FB-F3B5C16EACEC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12267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>
            <a:extLst>
              <a:ext uri="{FF2B5EF4-FFF2-40B4-BE49-F238E27FC236}">
                <a16:creationId xmlns:a16="http://schemas.microsoft.com/office/drawing/2014/main" id="{BFCDD934-23B4-4BF0-8040-2F1BDF516E7F}"/>
              </a:ext>
            </a:extLst>
          </p:cNvPr>
          <p:cNvSpPr/>
          <p:nvPr/>
        </p:nvSpPr>
        <p:spPr>
          <a:xfrm>
            <a:off x="457200" y="371475"/>
            <a:ext cx="17459325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ED05B5F-35CC-437C-A36D-1A0E176252F7}"/>
              </a:ext>
            </a:extLst>
          </p:cNvPr>
          <p:cNvCxnSpPr/>
          <p:nvPr/>
        </p:nvCxnSpPr>
        <p:spPr>
          <a:xfrm>
            <a:off x="457200" y="1510019"/>
            <a:ext cx="174593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ADA31F9-3ED5-49B9-B4EF-D747E8A35D9D}"/>
              </a:ext>
            </a:extLst>
          </p:cNvPr>
          <p:cNvGrpSpPr/>
          <p:nvPr/>
        </p:nvGrpSpPr>
        <p:grpSpPr>
          <a:xfrm>
            <a:off x="3586294" y="651166"/>
            <a:ext cx="1548179" cy="507831"/>
            <a:chOff x="2390862" y="442499"/>
            <a:chExt cx="1032119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96418A-9FA5-4897-ABE3-04057AFEFBB7}"/>
                </a:ext>
              </a:extLst>
            </p:cNvPr>
            <p:cNvSpPr txBox="1"/>
            <p:nvPr/>
          </p:nvSpPr>
          <p:spPr>
            <a:xfrm>
              <a:off x="2692866" y="442499"/>
              <a:ext cx="7301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HOME</a:t>
              </a:r>
              <a:endParaRPr lang="ko-KR" altLang="en-US" sz="2700" dirty="0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7AB2B82-C826-47ED-B715-2699FD8A2614}"/>
                </a:ext>
              </a:extLst>
            </p:cNvPr>
            <p:cNvGrpSpPr/>
            <p:nvPr/>
          </p:nvGrpSpPr>
          <p:grpSpPr>
            <a:xfrm>
              <a:off x="2390862" y="476163"/>
              <a:ext cx="302004" cy="302004"/>
              <a:chOff x="4420998" y="1954635"/>
              <a:chExt cx="302004" cy="302004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EF30597-093F-4571-95C1-E9F377275F54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49F110E4-FA83-4C23-9555-03920B07E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ACAFEA81-2401-489F-A178-D6533BB698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D3FE64C-582B-4E1F-B4B4-BD82868CD8DE}"/>
              </a:ext>
            </a:extLst>
          </p:cNvPr>
          <p:cNvGrpSpPr/>
          <p:nvPr/>
        </p:nvGrpSpPr>
        <p:grpSpPr>
          <a:xfrm>
            <a:off x="6111898" y="638582"/>
            <a:ext cx="1790039" cy="516248"/>
            <a:chOff x="3901112" y="442499"/>
            <a:chExt cx="1193359" cy="34416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B0B86A7C-6914-4F0A-9E45-38DAF8E276B3}"/>
                </a:ext>
              </a:extLst>
            </p:cNvPr>
            <p:cNvGrpSpPr/>
            <p:nvPr/>
          </p:nvGrpSpPr>
          <p:grpSpPr>
            <a:xfrm>
              <a:off x="3901112" y="484660"/>
              <a:ext cx="302004" cy="302004"/>
              <a:chOff x="4420998" y="1954635"/>
              <a:chExt cx="302004" cy="302004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9A42933E-77FC-4B2A-99AB-4740E2929631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9ABB0CF5-19BD-44B3-B6FC-08ECDD63A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C46D76FE-C91D-48A1-BA4B-A0918FFE43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5487820-4A1D-403B-8610-5306B93E2369}"/>
                </a:ext>
              </a:extLst>
            </p:cNvPr>
            <p:cNvSpPr txBox="1"/>
            <p:nvPr/>
          </p:nvSpPr>
          <p:spPr>
            <a:xfrm>
              <a:off x="4203116" y="442499"/>
              <a:ext cx="891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PROFILE</a:t>
              </a:r>
              <a:endParaRPr lang="ko-KR" altLang="en-US" sz="2700" dirty="0"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5F71157B-311E-4D9D-8CF2-5806EDBC02A4}"/>
              </a:ext>
            </a:extLst>
          </p:cNvPr>
          <p:cNvGrpSpPr/>
          <p:nvPr/>
        </p:nvGrpSpPr>
        <p:grpSpPr>
          <a:xfrm>
            <a:off x="8907862" y="625999"/>
            <a:ext cx="2253039" cy="525423"/>
            <a:chOff x="5845168" y="417332"/>
            <a:chExt cx="1502026" cy="350282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0F2274C-DA7B-4B23-9896-95E6DD3AB08A}"/>
                </a:ext>
              </a:extLst>
            </p:cNvPr>
            <p:cNvGrpSpPr/>
            <p:nvPr/>
          </p:nvGrpSpPr>
          <p:grpSpPr>
            <a:xfrm>
              <a:off x="5845168" y="465610"/>
              <a:ext cx="302004" cy="302004"/>
              <a:chOff x="4420998" y="1954635"/>
              <a:chExt cx="302004" cy="302004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E58791DD-3D22-4DC1-AAED-5B3D8A2BC8B3}"/>
                  </a:ext>
                </a:extLst>
              </p:cNvPr>
              <p:cNvSpPr/>
              <p:nvPr/>
            </p:nvSpPr>
            <p:spPr>
              <a:xfrm>
                <a:off x="4420998" y="1954635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EBE4E2D2-EFE0-44E9-973E-247AA3089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20998" y="1957388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95ED8CC-391D-4969-9991-6567723F2C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0998" y="1954635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E371EB4-0FC8-4DD0-B15B-CA95EC8A1F07}"/>
                </a:ext>
              </a:extLst>
            </p:cNvPr>
            <p:cNvSpPr txBox="1"/>
            <p:nvPr/>
          </p:nvSpPr>
          <p:spPr>
            <a:xfrm>
              <a:off x="6152209" y="417332"/>
              <a:ext cx="1194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700" dirty="0"/>
                <a:t>PORTFOLIO</a:t>
              </a:r>
              <a:endParaRPr lang="ko-KR" altLang="en-US" sz="27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ED58B9-BF5F-43AF-BA66-0DF3D9D60313}"/>
              </a:ext>
            </a:extLst>
          </p:cNvPr>
          <p:cNvGrpSpPr/>
          <p:nvPr/>
        </p:nvGrpSpPr>
        <p:grpSpPr>
          <a:xfrm>
            <a:off x="12056210" y="602562"/>
            <a:ext cx="2192490" cy="674163"/>
            <a:chOff x="8037474" y="401708"/>
            <a:chExt cx="1461660" cy="449442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8B204742-6257-48AB-BC25-6CC28788FCCB}"/>
                </a:ext>
              </a:extLst>
            </p:cNvPr>
            <p:cNvSpPr/>
            <p:nvPr/>
          </p:nvSpPr>
          <p:spPr>
            <a:xfrm>
              <a:off x="8037474" y="401708"/>
              <a:ext cx="1461660" cy="449442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B9E9EA70-0EF3-4819-A354-8C3025787F4A}"/>
                </a:ext>
              </a:extLst>
            </p:cNvPr>
            <p:cNvGrpSpPr/>
            <p:nvPr/>
          </p:nvGrpSpPr>
          <p:grpSpPr>
            <a:xfrm>
              <a:off x="8164354" y="442499"/>
              <a:ext cx="1301338" cy="338554"/>
              <a:chOff x="8164354" y="442499"/>
              <a:chExt cx="1301338" cy="338554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3B7B1F55-16B3-4228-B86C-F0D0262DE2C7}"/>
                  </a:ext>
                </a:extLst>
              </p:cNvPr>
              <p:cNvGrpSpPr/>
              <p:nvPr/>
            </p:nvGrpSpPr>
            <p:grpSpPr>
              <a:xfrm>
                <a:off x="8164354" y="476163"/>
                <a:ext cx="302004" cy="302004"/>
                <a:chOff x="4420998" y="1954635"/>
                <a:chExt cx="302004" cy="302004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3489CCE8-87F4-4057-9ED0-1515DD8444F2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08A2FC46-40DB-4E4D-87B4-22EF264D8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DE4E19C3-CC45-428A-9D21-AC830363A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5DCA504-3E10-4A64-984C-46D744D296B3}"/>
                  </a:ext>
                </a:extLst>
              </p:cNvPr>
              <p:cNvSpPr txBox="1"/>
              <p:nvPr/>
            </p:nvSpPr>
            <p:spPr>
              <a:xfrm>
                <a:off x="8458066" y="442499"/>
                <a:ext cx="1007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/>
                  <a:t>CONTACT</a:t>
                </a:r>
                <a:endParaRPr lang="ko-KR" altLang="en-US" sz="2700" dirty="0"/>
              </a:p>
            </p:txBody>
          </p:sp>
        </p:grp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7077C1E-8D58-4EB3-B784-C7534C44D918}"/>
              </a:ext>
            </a:extLst>
          </p:cNvPr>
          <p:cNvSpPr/>
          <p:nvPr/>
        </p:nvSpPr>
        <p:spPr>
          <a:xfrm>
            <a:off x="3586295" y="2648564"/>
            <a:ext cx="10947654" cy="3407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6F347F6-EF31-4C09-BF29-50A714D969B1}"/>
              </a:ext>
            </a:extLst>
          </p:cNvPr>
          <p:cNvGrpSpPr/>
          <p:nvPr/>
        </p:nvGrpSpPr>
        <p:grpSpPr>
          <a:xfrm>
            <a:off x="3586294" y="6719139"/>
            <a:ext cx="1174124" cy="1754301"/>
            <a:chOff x="2390862" y="4479426"/>
            <a:chExt cx="782749" cy="1169534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88D40B3-355B-4062-8D2E-60729C3DA4E4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502E13D-3589-42CF-A706-C25989B60285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2C5543A7-2A1B-4028-9482-3C581C35F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36D084FC-DF63-4980-949D-1F8DC27993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879B9DE-AF62-49D9-BA6F-15D80E653401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23A60C6E-1380-43CE-9D66-F1E98D1B1999}"/>
              </a:ext>
            </a:extLst>
          </p:cNvPr>
          <p:cNvGrpSpPr/>
          <p:nvPr/>
        </p:nvGrpSpPr>
        <p:grpSpPr>
          <a:xfrm>
            <a:off x="13364333" y="6719139"/>
            <a:ext cx="1174124" cy="1754301"/>
            <a:chOff x="2390862" y="4479426"/>
            <a:chExt cx="782749" cy="1169534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D74DA2BD-EA01-480D-B0D6-EAB006945DA6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EE5F078-201B-4960-9D95-398FD514271C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6E3C9E43-48BA-42F7-B93B-B503C7F964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CD5A681-4530-4D5A-A033-7AD5602E2E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FE46E045-ABC9-4516-AF4D-E531662278A2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7B95F1A-183A-40E8-946A-032F91616A57}"/>
              </a:ext>
            </a:extLst>
          </p:cNvPr>
          <p:cNvGrpSpPr/>
          <p:nvPr/>
        </p:nvGrpSpPr>
        <p:grpSpPr>
          <a:xfrm>
            <a:off x="8475314" y="6719139"/>
            <a:ext cx="1174124" cy="1754301"/>
            <a:chOff x="2390862" y="4479426"/>
            <a:chExt cx="782749" cy="1169534"/>
          </a:xfrm>
        </p:grpSpPr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91FF3E91-EB16-404D-B57F-FED80BAC9FBE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C7259DCC-6A8A-4E61-BEA4-83784BA29AA3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B6C960BB-53C7-4AB7-B306-77573F05D5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457DE2A0-5933-4E44-960C-FA9BB2DC90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6AA93355-38CD-456A-A737-57B576DAC1D4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0B704A20-DF78-4345-B080-806493DDA220}"/>
              </a:ext>
            </a:extLst>
          </p:cNvPr>
          <p:cNvCxnSpPr>
            <a:cxnSpLocks/>
          </p:cNvCxnSpPr>
          <p:nvPr/>
        </p:nvCxnSpPr>
        <p:spPr>
          <a:xfrm>
            <a:off x="4652011" y="3566160"/>
            <a:ext cx="87123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FCAAE3E6-F37A-43F7-8A12-6DAFDE1B5EE0}"/>
              </a:ext>
            </a:extLst>
          </p:cNvPr>
          <p:cNvCxnSpPr>
            <a:cxnSpLocks/>
          </p:cNvCxnSpPr>
          <p:nvPr/>
        </p:nvCxnSpPr>
        <p:spPr>
          <a:xfrm>
            <a:off x="4652010" y="4383405"/>
            <a:ext cx="748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1C9B4C9C-3A2E-4BDE-81A0-5FD17E10E12F}"/>
              </a:ext>
            </a:extLst>
          </p:cNvPr>
          <p:cNvCxnSpPr>
            <a:cxnSpLocks/>
          </p:cNvCxnSpPr>
          <p:nvPr/>
        </p:nvCxnSpPr>
        <p:spPr>
          <a:xfrm>
            <a:off x="4652010" y="5200650"/>
            <a:ext cx="58635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D95E1C-A881-4B85-8DFD-1B2E84320654}"/>
              </a:ext>
            </a:extLst>
          </p:cNvPr>
          <p:cNvSpPr txBox="1"/>
          <p:nvPr/>
        </p:nvSpPr>
        <p:spPr>
          <a:xfrm>
            <a:off x="15486144" y="9363670"/>
            <a:ext cx="2801856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데스크탑</a:t>
            </a:r>
            <a:r>
              <a:rPr lang="en-US" altLang="ko-KR" sz="2700" dirty="0">
                <a:solidFill>
                  <a:schemeClr val="bg1"/>
                </a:solidFill>
              </a:rPr>
              <a:t>(1440px)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연락처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A56A85B-CDB9-4394-86CA-3EA5F656B554}"/>
              </a:ext>
            </a:extLst>
          </p:cNvPr>
          <p:cNvSpPr txBox="1"/>
          <p:nvPr/>
        </p:nvSpPr>
        <p:spPr>
          <a:xfrm>
            <a:off x="13989078" y="4098019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마무리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감사인사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E6BB15-BE69-46AC-A953-FB3D2E5D37ED}"/>
              </a:ext>
            </a:extLst>
          </p:cNvPr>
          <p:cNvSpPr txBox="1"/>
          <p:nvPr/>
        </p:nvSpPr>
        <p:spPr>
          <a:xfrm>
            <a:off x="6688067" y="6922724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카카오톡</a:t>
            </a:r>
            <a:endParaRPr lang="en-US" altLang="ko-KR" sz="2400" dirty="0">
              <a:solidFill>
                <a:schemeClr val="bg1"/>
              </a:solidFill>
            </a:endParaRPr>
          </a:p>
          <a:p>
            <a:r>
              <a:rPr lang="ko-KR" altLang="en-US" sz="2400" dirty="0" err="1">
                <a:solidFill>
                  <a:schemeClr val="bg1"/>
                </a:solidFill>
              </a:rPr>
              <a:t>큐알코드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9A673EBE-92F2-47DB-A341-7C344AA017F7}"/>
              </a:ext>
            </a:extLst>
          </p:cNvPr>
          <p:cNvCxnSpPr>
            <a:cxnSpLocks/>
            <a:stCxn id="151" idx="3"/>
            <a:endCxn id="137" idx="1"/>
          </p:cNvCxnSpPr>
          <p:nvPr/>
        </p:nvCxnSpPr>
        <p:spPr>
          <a:xfrm>
            <a:off x="8103839" y="7338223"/>
            <a:ext cx="37147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68207A7-83F3-4E58-B6CF-1CCE6ECC6C9E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6039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A96CBC-BC6A-4BA0-9723-7844906FEAC4}"/>
              </a:ext>
            </a:extLst>
          </p:cNvPr>
          <p:cNvSpPr/>
          <p:nvPr/>
        </p:nvSpPr>
        <p:spPr>
          <a:xfrm>
            <a:off x="457200" y="371475"/>
            <a:ext cx="17459325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8E34F-356C-49BA-A756-1B0535F89632}"/>
              </a:ext>
            </a:extLst>
          </p:cNvPr>
          <p:cNvSpPr txBox="1"/>
          <p:nvPr/>
        </p:nvSpPr>
        <p:spPr>
          <a:xfrm>
            <a:off x="8046424" y="4658751"/>
            <a:ext cx="2280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/>
              <a:t>태블릿</a:t>
            </a:r>
            <a:r>
              <a:rPr lang="en-US" altLang="ko-KR" sz="2700" dirty="0"/>
              <a:t>(840px)</a:t>
            </a:r>
          </a:p>
          <a:p>
            <a:pPr algn="ctr"/>
            <a:r>
              <a:rPr lang="ko-KR" altLang="en-US" sz="2700" dirty="0"/>
              <a:t>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1F596-9E4E-41D0-9DB3-8CA68F960A64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68706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85C83-2B14-4B40-9B53-CD6F17B1A5AD}"/>
              </a:ext>
            </a:extLst>
          </p:cNvPr>
          <p:cNvSpPr txBox="1"/>
          <p:nvPr/>
        </p:nvSpPr>
        <p:spPr>
          <a:xfrm>
            <a:off x="16007119" y="9356565"/>
            <a:ext cx="2280881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태블릿</a:t>
            </a:r>
            <a:r>
              <a:rPr lang="en-US" altLang="ko-KR" sz="2700" dirty="0">
                <a:solidFill>
                  <a:schemeClr val="bg1"/>
                </a:solidFill>
              </a:rPr>
              <a:t>(840px)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프로필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A96CBC-BC6A-4BA0-9723-7844906FEAC4}"/>
              </a:ext>
            </a:extLst>
          </p:cNvPr>
          <p:cNvSpPr/>
          <p:nvPr/>
        </p:nvSpPr>
        <p:spPr>
          <a:xfrm>
            <a:off x="3228975" y="400050"/>
            <a:ext cx="118300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9E71FF-9AA2-4DC1-B5E7-FF3D6F3269A8}"/>
              </a:ext>
            </a:extLst>
          </p:cNvPr>
          <p:cNvCxnSpPr>
            <a:cxnSpLocks/>
          </p:cNvCxnSpPr>
          <p:nvPr/>
        </p:nvCxnSpPr>
        <p:spPr>
          <a:xfrm>
            <a:off x="3228975" y="1652894"/>
            <a:ext cx="1183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910303-79CD-4900-B15C-78DC46101BA4}"/>
              </a:ext>
            </a:extLst>
          </p:cNvPr>
          <p:cNvGrpSpPr/>
          <p:nvPr/>
        </p:nvGrpSpPr>
        <p:grpSpPr>
          <a:xfrm>
            <a:off x="5226576" y="698074"/>
            <a:ext cx="607641" cy="644786"/>
            <a:chOff x="5112576" y="2813011"/>
            <a:chExt cx="302005" cy="3020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16A9C7-96D6-4240-B224-7C70D2846837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F405A5-640B-4FCC-9CED-AEBFAA36E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428049-2DE8-4CBB-A8F1-6DFDBB16F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8883528-98AF-4316-A513-C0C8B0DDE8BB}"/>
              </a:ext>
            </a:extLst>
          </p:cNvPr>
          <p:cNvGrpSpPr/>
          <p:nvPr/>
        </p:nvGrpSpPr>
        <p:grpSpPr>
          <a:xfrm>
            <a:off x="7086105" y="2240579"/>
            <a:ext cx="4115790" cy="4199354"/>
            <a:chOff x="1140903" y="1702965"/>
            <a:chExt cx="2411494" cy="241149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BE8D6A3-5F30-40AB-A38A-0FB4D4912B55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3661634-8EE6-495D-9CD8-7B9C5E478877}"/>
                </a:ext>
              </a:extLst>
            </p:cNvPr>
            <p:cNvCxnSpPr>
              <a:stCxn id="49" idx="7"/>
              <a:endCxn id="49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7CAEB3B-9F9C-402D-A7E5-E3319BF6958C}"/>
                </a:ext>
              </a:extLst>
            </p:cNvPr>
            <p:cNvCxnSpPr>
              <a:stCxn id="49" idx="1"/>
              <a:endCxn id="49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830A06B-2F40-4F55-B845-8FB03BDCFB81}"/>
              </a:ext>
            </a:extLst>
          </p:cNvPr>
          <p:cNvSpPr/>
          <p:nvPr/>
        </p:nvSpPr>
        <p:spPr>
          <a:xfrm>
            <a:off x="8122421" y="6690809"/>
            <a:ext cx="2043158" cy="826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C2C2C64-2F14-45FF-9D83-59B75B8B303E}"/>
              </a:ext>
            </a:extLst>
          </p:cNvPr>
          <p:cNvCxnSpPr>
            <a:cxnSpLocks/>
          </p:cNvCxnSpPr>
          <p:nvPr/>
        </p:nvCxnSpPr>
        <p:spPr>
          <a:xfrm>
            <a:off x="7782729" y="8186955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CBA3776-4705-4EC5-A531-10A066E6DBD1}"/>
              </a:ext>
            </a:extLst>
          </p:cNvPr>
          <p:cNvCxnSpPr>
            <a:cxnSpLocks/>
          </p:cNvCxnSpPr>
          <p:nvPr/>
        </p:nvCxnSpPr>
        <p:spPr>
          <a:xfrm>
            <a:off x="7782729" y="8772743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B311B7E0-E94E-4675-ADC6-D5F53313316B}"/>
              </a:ext>
            </a:extLst>
          </p:cNvPr>
          <p:cNvCxnSpPr>
            <a:cxnSpLocks/>
          </p:cNvCxnSpPr>
          <p:nvPr/>
        </p:nvCxnSpPr>
        <p:spPr>
          <a:xfrm>
            <a:off x="7782729" y="9301380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1FB90CA-D12D-4B16-A620-9F1B1CE51282}"/>
              </a:ext>
            </a:extLst>
          </p:cNvPr>
          <p:cNvGrpSpPr/>
          <p:nvPr/>
        </p:nvGrpSpPr>
        <p:grpSpPr>
          <a:xfrm>
            <a:off x="7546262" y="583533"/>
            <a:ext cx="886967" cy="850656"/>
            <a:chOff x="3475128" y="288224"/>
            <a:chExt cx="726715" cy="696965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7564B383-568B-4625-BAD6-7A3C1873B32F}"/>
                </a:ext>
              </a:extLst>
            </p:cNvPr>
            <p:cNvSpPr/>
            <p:nvPr/>
          </p:nvSpPr>
          <p:spPr>
            <a:xfrm>
              <a:off x="3475128" y="288224"/>
              <a:ext cx="726715" cy="6969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B3DC632-87DF-4B90-A8D0-BC1E8F32EA86}"/>
                </a:ext>
              </a:extLst>
            </p:cNvPr>
            <p:cNvGrpSpPr/>
            <p:nvPr/>
          </p:nvGrpSpPr>
          <p:grpSpPr>
            <a:xfrm>
              <a:off x="3585627" y="382070"/>
              <a:ext cx="497856" cy="528290"/>
              <a:chOff x="5112576" y="2813011"/>
              <a:chExt cx="302005" cy="302004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7FBF70A-200B-4BA6-8857-C6BEB2116B87}"/>
                  </a:ext>
                </a:extLst>
              </p:cNvPr>
              <p:cNvSpPr/>
              <p:nvPr/>
            </p:nvSpPr>
            <p:spPr>
              <a:xfrm>
                <a:off x="5112576" y="2813011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C1865DC-0373-4F14-A539-2541EBD0C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576" y="2815764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EA0C165-03AF-434B-A178-A3D2FE665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12577" y="2813011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215712E-FBAC-44EE-9ED5-7D421F01F478}"/>
              </a:ext>
            </a:extLst>
          </p:cNvPr>
          <p:cNvGrpSpPr/>
          <p:nvPr/>
        </p:nvGrpSpPr>
        <p:grpSpPr>
          <a:xfrm>
            <a:off x="10135677" y="698074"/>
            <a:ext cx="607641" cy="644786"/>
            <a:chOff x="5112576" y="2813011"/>
            <a:chExt cx="302005" cy="30200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A2AC716-0E85-4CBE-8291-5F454FC6143B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6232F46-DF4C-4400-9E92-D0454D968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163A450-442C-4E61-A7F2-4B667F44D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E0D605A-42D2-42AF-8FEA-AC7282D6294F}"/>
              </a:ext>
            </a:extLst>
          </p:cNvPr>
          <p:cNvGrpSpPr/>
          <p:nvPr/>
        </p:nvGrpSpPr>
        <p:grpSpPr>
          <a:xfrm>
            <a:off x="12590226" y="698074"/>
            <a:ext cx="607641" cy="644786"/>
            <a:chOff x="5112576" y="2813011"/>
            <a:chExt cx="302005" cy="30200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6E64E17-780D-4DDA-AB5D-03C68AB891AD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669F954-B2E6-47CE-A1A5-9BAFD07E4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0388D08-D98A-442C-BE1D-6AD374CE1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2581C35-B546-4AC0-AD1B-82FD3C86A2F9}"/>
              </a:ext>
            </a:extLst>
          </p:cNvPr>
          <p:cNvSpPr txBox="1"/>
          <p:nvPr/>
        </p:nvSpPr>
        <p:spPr>
          <a:xfrm>
            <a:off x="8389946" y="4086340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기본정보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82EB240-D166-4F5C-9280-9B56B39D935B}"/>
              </a:ext>
            </a:extLst>
          </p:cNvPr>
          <p:cNvSpPr txBox="1"/>
          <p:nvPr/>
        </p:nvSpPr>
        <p:spPr>
          <a:xfrm>
            <a:off x="3848048" y="1962931"/>
            <a:ext cx="2525050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메뉴</a:t>
            </a:r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내비게이션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55706905-C6BF-4E4B-B634-DE8C6739E115}"/>
              </a:ext>
            </a:extLst>
          </p:cNvPr>
          <p:cNvCxnSpPr>
            <a:stCxn id="134" idx="3"/>
          </p:cNvCxnSpPr>
          <p:nvPr/>
        </p:nvCxnSpPr>
        <p:spPr>
          <a:xfrm flipV="1">
            <a:off x="6373098" y="1434190"/>
            <a:ext cx="556340" cy="759574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1E546F1-0765-4E8A-BC53-643833FD292F}"/>
              </a:ext>
            </a:extLst>
          </p:cNvPr>
          <p:cNvGrpSpPr/>
          <p:nvPr/>
        </p:nvGrpSpPr>
        <p:grpSpPr>
          <a:xfrm>
            <a:off x="14382751" y="9215656"/>
            <a:ext cx="484748" cy="484748"/>
            <a:chOff x="9639300" y="6200920"/>
            <a:chExt cx="323165" cy="323165"/>
          </a:xfrm>
        </p:grpSpPr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5EC646-8E05-46AB-A2A8-AD308117015B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5" name="화살표: 위쪽 134">
              <a:extLst>
                <a:ext uri="{FF2B5EF4-FFF2-40B4-BE49-F238E27FC236}">
                  <a16:creationId xmlns:a16="http://schemas.microsoft.com/office/drawing/2014/main" id="{616B3A04-2B78-4651-A079-90A15AB5A19A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588BF40-56B3-4A00-9A4C-9670F3BCF44C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F99033D2-5D56-49CB-83BA-A2289F85E3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694827" y="8628233"/>
            <a:ext cx="528855" cy="679646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DC7DB20D-0091-4740-9C0E-E07B3B1F631D}"/>
              </a:ext>
            </a:extLst>
          </p:cNvPr>
          <p:cNvSpPr txBox="1"/>
          <p:nvPr/>
        </p:nvSpPr>
        <p:spPr>
          <a:xfrm>
            <a:off x="15299078" y="8449712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스크롤업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F3ACEB-6751-4CAC-A830-615382A03541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363582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85C83-2B14-4B40-9B53-CD6F17B1A5AD}"/>
              </a:ext>
            </a:extLst>
          </p:cNvPr>
          <p:cNvSpPr txBox="1"/>
          <p:nvPr/>
        </p:nvSpPr>
        <p:spPr>
          <a:xfrm>
            <a:off x="16007119" y="9356565"/>
            <a:ext cx="2280881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태블릿</a:t>
            </a:r>
            <a:r>
              <a:rPr lang="en-US" altLang="ko-KR" sz="2700" dirty="0">
                <a:solidFill>
                  <a:schemeClr val="bg1"/>
                </a:solidFill>
              </a:rPr>
              <a:t>(840px)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프로필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A96CBC-BC6A-4BA0-9723-7844906FEAC4}"/>
              </a:ext>
            </a:extLst>
          </p:cNvPr>
          <p:cNvSpPr/>
          <p:nvPr/>
        </p:nvSpPr>
        <p:spPr>
          <a:xfrm>
            <a:off x="3228975" y="400050"/>
            <a:ext cx="118300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59E71FF-9AA2-4DC1-B5E7-FF3D6F3269A8}"/>
              </a:ext>
            </a:extLst>
          </p:cNvPr>
          <p:cNvCxnSpPr>
            <a:cxnSpLocks/>
          </p:cNvCxnSpPr>
          <p:nvPr/>
        </p:nvCxnSpPr>
        <p:spPr>
          <a:xfrm>
            <a:off x="3228975" y="1652894"/>
            <a:ext cx="1183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2910303-79CD-4900-B15C-78DC46101BA4}"/>
              </a:ext>
            </a:extLst>
          </p:cNvPr>
          <p:cNvGrpSpPr/>
          <p:nvPr/>
        </p:nvGrpSpPr>
        <p:grpSpPr>
          <a:xfrm>
            <a:off x="5226576" y="698074"/>
            <a:ext cx="607641" cy="644786"/>
            <a:chOff x="5112576" y="2813011"/>
            <a:chExt cx="302005" cy="30200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16A9C7-96D6-4240-B224-7C70D2846837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F405A5-640B-4FCC-9CED-AEBFAA36E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4428049-2DE8-4CBB-A8F1-6DFDBB16FC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999A11FF-BC13-49F6-95F5-17950E648BFB}"/>
              </a:ext>
            </a:extLst>
          </p:cNvPr>
          <p:cNvSpPr/>
          <p:nvPr/>
        </p:nvSpPr>
        <p:spPr>
          <a:xfrm>
            <a:off x="4093427" y="3816318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7C173A3-8080-464D-8E2F-EAA74E48ED9F}"/>
              </a:ext>
            </a:extLst>
          </p:cNvPr>
          <p:cNvSpPr/>
          <p:nvPr/>
        </p:nvSpPr>
        <p:spPr>
          <a:xfrm>
            <a:off x="4093427" y="5083848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392F49B-D576-483B-B170-CC9D14F8AB61}"/>
              </a:ext>
            </a:extLst>
          </p:cNvPr>
          <p:cNvSpPr/>
          <p:nvPr/>
        </p:nvSpPr>
        <p:spPr>
          <a:xfrm>
            <a:off x="4093427" y="6351378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A9DB702-9645-4464-99EA-A36159AEAE35}"/>
              </a:ext>
            </a:extLst>
          </p:cNvPr>
          <p:cNvSpPr/>
          <p:nvPr/>
        </p:nvSpPr>
        <p:spPr>
          <a:xfrm>
            <a:off x="4093427" y="7618908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7E5DE8F-DFA8-476B-AAB7-825A65E3934B}"/>
              </a:ext>
            </a:extLst>
          </p:cNvPr>
          <p:cNvCxnSpPr>
            <a:cxnSpLocks/>
          </p:cNvCxnSpPr>
          <p:nvPr/>
        </p:nvCxnSpPr>
        <p:spPr>
          <a:xfrm>
            <a:off x="9144000" y="2200217"/>
            <a:ext cx="0" cy="7222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BFF5CD-C218-4893-AFB3-13ADC6CEAAC0}"/>
              </a:ext>
            </a:extLst>
          </p:cNvPr>
          <p:cNvGrpSpPr/>
          <p:nvPr/>
        </p:nvGrpSpPr>
        <p:grpSpPr>
          <a:xfrm>
            <a:off x="10039470" y="3394683"/>
            <a:ext cx="800724" cy="848601"/>
            <a:chOff x="1140903" y="1702965"/>
            <a:chExt cx="2411494" cy="2411494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EF4D93-5FA3-4862-AC0E-F98A5FD2A1EF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0437E574-7E67-440D-A5A9-EA7C4F1F29AB}"/>
                </a:ext>
              </a:extLst>
            </p:cNvPr>
            <p:cNvCxnSpPr>
              <a:stCxn id="64" idx="7"/>
              <a:endCxn id="64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2915F91-D471-46AA-9ABF-A591158ED80A}"/>
                </a:ext>
              </a:extLst>
            </p:cNvPr>
            <p:cNvCxnSpPr>
              <a:stCxn id="64" idx="1"/>
              <a:endCxn id="64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2F34CA9-0173-4FAC-A4C1-583E57023201}"/>
              </a:ext>
            </a:extLst>
          </p:cNvPr>
          <p:cNvGrpSpPr/>
          <p:nvPr/>
        </p:nvGrpSpPr>
        <p:grpSpPr>
          <a:xfrm>
            <a:off x="10039470" y="5290004"/>
            <a:ext cx="800724" cy="848601"/>
            <a:chOff x="1140903" y="1702965"/>
            <a:chExt cx="2411494" cy="241149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FD95423-4ED1-4834-AA49-8A7037F3FE12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9F4BA1D-5EAE-48A4-B2EB-AD97EF70F6E8}"/>
                </a:ext>
              </a:extLst>
            </p:cNvPr>
            <p:cNvCxnSpPr>
              <a:stCxn id="68" idx="7"/>
              <a:endCxn id="68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BB022D2-B22E-4150-9F91-45CC009341D3}"/>
                </a:ext>
              </a:extLst>
            </p:cNvPr>
            <p:cNvCxnSpPr>
              <a:stCxn id="68" idx="1"/>
              <a:endCxn id="68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A0D04DD-4C3D-4F6F-AFDD-BD9E7BD05270}"/>
              </a:ext>
            </a:extLst>
          </p:cNvPr>
          <p:cNvGrpSpPr/>
          <p:nvPr/>
        </p:nvGrpSpPr>
        <p:grpSpPr>
          <a:xfrm>
            <a:off x="10039470" y="7242476"/>
            <a:ext cx="800724" cy="848601"/>
            <a:chOff x="1140903" y="1702965"/>
            <a:chExt cx="2411494" cy="2411494"/>
          </a:xfrm>
        </p:grpSpPr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3A4BD83-20D0-45E1-A2F7-0B572BAC5144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26DD876-C11E-47DF-8582-5CF1FA09B679}"/>
                </a:ext>
              </a:extLst>
            </p:cNvPr>
            <p:cNvCxnSpPr>
              <a:stCxn id="72" idx="7"/>
              <a:endCxn id="72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781D4EA9-BCC1-42EE-AD55-8CB5D5F1A937}"/>
                </a:ext>
              </a:extLst>
            </p:cNvPr>
            <p:cNvCxnSpPr>
              <a:stCxn id="72" idx="1"/>
              <a:endCxn id="72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A148DAE-F6BF-4CB1-BCB8-2D97DEB5DAE0}"/>
              </a:ext>
            </a:extLst>
          </p:cNvPr>
          <p:cNvSpPr/>
          <p:nvPr/>
        </p:nvSpPr>
        <p:spPr>
          <a:xfrm>
            <a:off x="11132261" y="3627588"/>
            <a:ext cx="2961389" cy="276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0BCDDCC-B842-4E5C-AF98-636726539F36}"/>
              </a:ext>
            </a:extLst>
          </p:cNvPr>
          <p:cNvSpPr/>
          <p:nvPr/>
        </p:nvSpPr>
        <p:spPr>
          <a:xfrm>
            <a:off x="11132261" y="3627588"/>
            <a:ext cx="1882874" cy="2760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07BDD90-8568-4238-A2AB-206E8FF75987}"/>
              </a:ext>
            </a:extLst>
          </p:cNvPr>
          <p:cNvSpPr/>
          <p:nvPr/>
        </p:nvSpPr>
        <p:spPr>
          <a:xfrm>
            <a:off x="11132261" y="5544131"/>
            <a:ext cx="2961389" cy="276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DFB6212-E0C2-4172-B9D4-76372444C51E}"/>
              </a:ext>
            </a:extLst>
          </p:cNvPr>
          <p:cNvSpPr/>
          <p:nvPr/>
        </p:nvSpPr>
        <p:spPr>
          <a:xfrm>
            <a:off x="11132261" y="5544131"/>
            <a:ext cx="1316655" cy="2760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9768118-1E3E-4EC9-B864-A0470AD410E1}"/>
              </a:ext>
            </a:extLst>
          </p:cNvPr>
          <p:cNvSpPr/>
          <p:nvPr/>
        </p:nvSpPr>
        <p:spPr>
          <a:xfrm>
            <a:off x="11132261" y="7559411"/>
            <a:ext cx="2940185" cy="2734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6723D0-19AA-4D6F-A10C-4113A0AB29C0}"/>
              </a:ext>
            </a:extLst>
          </p:cNvPr>
          <p:cNvSpPr/>
          <p:nvPr/>
        </p:nvSpPr>
        <p:spPr>
          <a:xfrm>
            <a:off x="11132262" y="7559411"/>
            <a:ext cx="2583906" cy="273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396F5517-2B36-48BF-9211-FEF7F3A1AA61}"/>
              </a:ext>
            </a:extLst>
          </p:cNvPr>
          <p:cNvCxnSpPr>
            <a:cxnSpLocks/>
          </p:cNvCxnSpPr>
          <p:nvPr/>
        </p:nvCxnSpPr>
        <p:spPr>
          <a:xfrm>
            <a:off x="4811877" y="4116344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4D4FC846-3A0F-4FEA-AD88-8C8FADE9D5A0}"/>
              </a:ext>
            </a:extLst>
          </p:cNvPr>
          <p:cNvCxnSpPr>
            <a:cxnSpLocks/>
          </p:cNvCxnSpPr>
          <p:nvPr/>
        </p:nvCxnSpPr>
        <p:spPr>
          <a:xfrm>
            <a:off x="4811877" y="5314833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549979C-4C58-4FFF-AA3E-6741E12659D9}"/>
              </a:ext>
            </a:extLst>
          </p:cNvPr>
          <p:cNvCxnSpPr>
            <a:cxnSpLocks/>
          </p:cNvCxnSpPr>
          <p:nvPr/>
        </p:nvCxnSpPr>
        <p:spPr>
          <a:xfrm>
            <a:off x="4811877" y="6672504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D56D7A9F-D886-496B-95A8-724AEB91E27D}"/>
              </a:ext>
            </a:extLst>
          </p:cNvPr>
          <p:cNvCxnSpPr>
            <a:cxnSpLocks/>
          </p:cNvCxnSpPr>
          <p:nvPr/>
        </p:nvCxnSpPr>
        <p:spPr>
          <a:xfrm>
            <a:off x="4811877" y="7830161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D1FB90CA-D12D-4B16-A620-9F1B1CE51282}"/>
              </a:ext>
            </a:extLst>
          </p:cNvPr>
          <p:cNvGrpSpPr/>
          <p:nvPr/>
        </p:nvGrpSpPr>
        <p:grpSpPr>
          <a:xfrm>
            <a:off x="7546262" y="583533"/>
            <a:ext cx="886967" cy="850656"/>
            <a:chOff x="3475128" y="288224"/>
            <a:chExt cx="726715" cy="696965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7564B383-568B-4625-BAD6-7A3C1873B32F}"/>
                </a:ext>
              </a:extLst>
            </p:cNvPr>
            <p:cNvSpPr/>
            <p:nvPr/>
          </p:nvSpPr>
          <p:spPr>
            <a:xfrm>
              <a:off x="3475128" y="288224"/>
              <a:ext cx="726715" cy="696965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B3DC632-87DF-4B90-A8D0-BC1E8F32EA86}"/>
                </a:ext>
              </a:extLst>
            </p:cNvPr>
            <p:cNvGrpSpPr/>
            <p:nvPr/>
          </p:nvGrpSpPr>
          <p:grpSpPr>
            <a:xfrm>
              <a:off x="3585627" y="382070"/>
              <a:ext cx="497856" cy="528290"/>
              <a:chOff x="5112576" y="2813011"/>
              <a:chExt cx="302005" cy="302004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57FBF70A-200B-4BA6-8857-C6BEB2116B87}"/>
                  </a:ext>
                </a:extLst>
              </p:cNvPr>
              <p:cNvSpPr/>
              <p:nvPr/>
            </p:nvSpPr>
            <p:spPr>
              <a:xfrm>
                <a:off x="5112576" y="2813011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C1865DC-0373-4F14-A539-2541EBD0C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576" y="2815764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7EA0C165-03AF-434B-A178-A3D2FE6658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12577" y="2813011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215712E-FBAC-44EE-9ED5-7D421F01F478}"/>
              </a:ext>
            </a:extLst>
          </p:cNvPr>
          <p:cNvGrpSpPr/>
          <p:nvPr/>
        </p:nvGrpSpPr>
        <p:grpSpPr>
          <a:xfrm>
            <a:off x="10135677" y="698074"/>
            <a:ext cx="607641" cy="644786"/>
            <a:chOff x="5112576" y="2813011"/>
            <a:chExt cx="302005" cy="30200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A2AC716-0E85-4CBE-8291-5F454FC6143B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D6232F46-DF4C-4400-9E92-D0454D968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163A450-442C-4E61-A7F2-4B667F44D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E0D605A-42D2-42AF-8FEA-AC7282D6294F}"/>
              </a:ext>
            </a:extLst>
          </p:cNvPr>
          <p:cNvGrpSpPr/>
          <p:nvPr/>
        </p:nvGrpSpPr>
        <p:grpSpPr>
          <a:xfrm>
            <a:off x="12590226" y="698074"/>
            <a:ext cx="607641" cy="644786"/>
            <a:chOff x="5112576" y="2813011"/>
            <a:chExt cx="302005" cy="30200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46E64E17-780D-4DDA-AB5D-03C68AB891AD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669F954-B2E6-47CE-A1A5-9BAFD07E4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0388D08-D98A-442C-BE1D-6AD374CE1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1F95E68-BB07-42DF-A71A-D7EBB377A811}"/>
              </a:ext>
            </a:extLst>
          </p:cNvPr>
          <p:cNvSpPr txBox="1"/>
          <p:nvPr/>
        </p:nvSpPr>
        <p:spPr>
          <a:xfrm>
            <a:off x="5029992" y="1970942"/>
            <a:ext cx="224612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학력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자격증 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B28DFD-891B-4B6A-A6A6-7E2FE48660DE}"/>
              </a:ext>
            </a:extLst>
          </p:cNvPr>
          <p:cNvSpPr txBox="1"/>
          <p:nvPr/>
        </p:nvSpPr>
        <p:spPr>
          <a:xfrm>
            <a:off x="11946748" y="1966024"/>
            <a:ext cx="800219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스킬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8A78BB-F2FB-48D4-8AD9-7802339BB8DE}"/>
              </a:ext>
            </a:extLst>
          </p:cNvPr>
          <p:cNvGrpSpPr/>
          <p:nvPr/>
        </p:nvGrpSpPr>
        <p:grpSpPr>
          <a:xfrm>
            <a:off x="14382751" y="9215656"/>
            <a:ext cx="484748" cy="484748"/>
            <a:chOff x="9639300" y="6200920"/>
            <a:chExt cx="323165" cy="32316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5778B090-3A24-4FDF-9925-09F86F628493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화살표: 위쪽 84">
              <a:extLst>
                <a:ext uri="{FF2B5EF4-FFF2-40B4-BE49-F238E27FC236}">
                  <a16:creationId xmlns:a16="http://schemas.microsoft.com/office/drawing/2014/main" id="{74A3BA97-3684-44F7-A400-397543EF0211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2DE15DD-744C-4DB8-8AE3-5550D21E8BFF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B3878B8-EFBE-44E1-B41A-29C20683BC2C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323648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A29B52-6BF8-4C8B-97D9-AA894C93E965}"/>
              </a:ext>
            </a:extLst>
          </p:cNvPr>
          <p:cNvSpPr/>
          <p:nvPr/>
        </p:nvSpPr>
        <p:spPr>
          <a:xfrm>
            <a:off x="9996013" y="583533"/>
            <a:ext cx="886967" cy="85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4B8BA0-5376-4509-B5D1-10FBDF4A76C5}"/>
              </a:ext>
            </a:extLst>
          </p:cNvPr>
          <p:cNvSpPr/>
          <p:nvPr/>
        </p:nvSpPr>
        <p:spPr>
          <a:xfrm>
            <a:off x="3228975" y="400050"/>
            <a:ext cx="118300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1AD7AB-0537-4CE9-B47E-F4FCCDB56246}"/>
              </a:ext>
            </a:extLst>
          </p:cNvPr>
          <p:cNvCxnSpPr>
            <a:cxnSpLocks/>
          </p:cNvCxnSpPr>
          <p:nvPr/>
        </p:nvCxnSpPr>
        <p:spPr>
          <a:xfrm>
            <a:off x="3228975" y="1652894"/>
            <a:ext cx="1183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58B248-2456-4499-A4AE-A0C6ECD6E720}"/>
              </a:ext>
            </a:extLst>
          </p:cNvPr>
          <p:cNvGrpSpPr/>
          <p:nvPr/>
        </p:nvGrpSpPr>
        <p:grpSpPr>
          <a:xfrm>
            <a:off x="5226576" y="698074"/>
            <a:ext cx="607641" cy="644786"/>
            <a:chOff x="5112576" y="2813011"/>
            <a:chExt cx="302005" cy="302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08856B-3DF7-4367-86B6-F8E6CDD9EF88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79D723-FDDE-4ACB-AAD4-D16978954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278138-AF7E-4F5C-881E-1E5D0254A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E39B7B-86E4-449E-8A90-8A3A046B9DE7}"/>
              </a:ext>
            </a:extLst>
          </p:cNvPr>
          <p:cNvGrpSpPr/>
          <p:nvPr/>
        </p:nvGrpSpPr>
        <p:grpSpPr>
          <a:xfrm>
            <a:off x="7681127" y="698074"/>
            <a:ext cx="607641" cy="644786"/>
            <a:chOff x="5112576" y="2813011"/>
            <a:chExt cx="302005" cy="3020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37D727-A81C-4208-AA5D-B0D9E4CC2B08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DB070CD-7F01-4EB9-BF81-5443B9AB1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0678F-11E9-4514-9A0D-81C383822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E94E0F-5187-44D7-871D-CB2169C65DDC}"/>
              </a:ext>
            </a:extLst>
          </p:cNvPr>
          <p:cNvGrpSpPr/>
          <p:nvPr/>
        </p:nvGrpSpPr>
        <p:grpSpPr>
          <a:xfrm>
            <a:off x="10135677" y="698074"/>
            <a:ext cx="607641" cy="644786"/>
            <a:chOff x="5112576" y="2813011"/>
            <a:chExt cx="302005" cy="3020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1F0F76-4AC8-4282-B6D4-B78947E7956A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200066A-A3BB-4627-88E9-0FBA84039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4F62702-4744-4090-B966-A170C2D779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B935E6-8CC5-4297-B508-8012D9AFE052}"/>
              </a:ext>
            </a:extLst>
          </p:cNvPr>
          <p:cNvGrpSpPr/>
          <p:nvPr/>
        </p:nvGrpSpPr>
        <p:grpSpPr>
          <a:xfrm>
            <a:off x="12590226" y="698074"/>
            <a:ext cx="607641" cy="644786"/>
            <a:chOff x="5112576" y="2813011"/>
            <a:chExt cx="302005" cy="30200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652A06-8532-44BC-B0E5-8708ABBD0F4E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AED3D7B-6CA1-459B-8D64-DFC63098F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E707C11-3BBD-4274-B427-7254685BD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1BA5DF-B712-4270-B0EA-70918521511C}"/>
              </a:ext>
            </a:extLst>
          </p:cNvPr>
          <p:cNvGrpSpPr/>
          <p:nvPr/>
        </p:nvGrpSpPr>
        <p:grpSpPr>
          <a:xfrm>
            <a:off x="6383148" y="2455923"/>
            <a:ext cx="5521704" cy="6431433"/>
            <a:chOff x="1788487" y="1638300"/>
            <a:chExt cx="3681136" cy="428762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22628D6-ED25-4E25-90C8-C669902AF169}"/>
                </a:ext>
              </a:extLst>
            </p:cNvPr>
            <p:cNvSpPr/>
            <p:nvPr/>
          </p:nvSpPr>
          <p:spPr>
            <a:xfrm>
              <a:off x="1788487" y="1638300"/>
              <a:ext cx="3681136" cy="42876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CAA23D2-302D-485D-855B-1BB5709A47E8}"/>
                </a:ext>
              </a:extLst>
            </p:cNvPr>
            <p:cNvSpPr/>
            <p:nvPr/>
          </p:nvSpPr>
          <p:spPr>
            <a:xfrm>
              <a:off x="2178080" y="2133600"/>
              <a:ext cx="2901950" cy="1536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418DF1C-04B6-4962-A419-8D7A0EF59FF5}"/>
                </a:ext>
              </a:extLst>
            </p:cNvPr>
            <p:cNvSpPr/>
            <p:nvPr/>
          </p:nvSpPr>
          <p:spPr>
            <a:xfrm>
              <a:off x="2343150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715B651-EBF5-4C6D-9011-B31D5E1C976C}"/>
                </a:ext>
              </a:extLst>
            </p:cNvPr>
            <p:cNvSpPr/>
            <p:nvPr/>
          </p:nvSpPr>
          <p:spPr>
            <a:xfrm>
              <a:off x="3906386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4670B6-A1E5-4CCB-9B4E-B577F7EB647A}"/>
                </a:ext>
              </a:extLst>
            </p:cNvPr>
            <p:cNvCxnSpPr/>
            <p:nvPr/>
          </p:nvCxnSpPr>
          <p:spPr>
            <a:xfrm>
              <a:off x="2444750" y="3949700"/>
              <a:ext cx="245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86E453A-182A-4999-BD16-4B416F2C259C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273550"/>
              <a:ext cx="208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D69FBB5-4221-43AF-9897-85909C44C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572000"/>
              <a:ext cx="162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04D3F4-9C9E-4E9E-BDE9-42F09192C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0" y="2225842"/>
              <a:ext cx="2724150" cy="136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BD4C44E-C441-4FCC-BF06-0EDDBB3A8488}"/>
                </a:ext>
              </a:extLst>
            </p:cNvPr>
            <p:cNvCxnSpPr/>
            <p:nvPr/>
          </p:nvCxnSpPr>
          <p:spPr>
            <a:xfrm>
              <a:off x="2266950" y="2192178"/>
              <a:ext cx="2724150" cy="1367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564C4CD-3176-48F5-BE00-B0D4B2488D7A}"/>
              </a:ext>
            </a:extLst>
          </p:cNvPr>
          <p:cNvSpPr txBox="1"/>
          <p:nvPr/>
        </p:nvSpPr>
        <p:spPr>
          <a:xfrm>
            <a:off x="11468271" y="6322160"/>
            <a:ext cx="179247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간단한 설명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29E4A1-F629-42C4-AC5E-4A502F08E43A}"/>
              </a:ext>
            </a:extLst>
          </p:cNvPr>
          <p:cNvSpPr txBox="1"/>
          <p:nvPr/>
        </p:nvSpPr>
        <p:spPr>
          <a:xfrm>
            <a:off x="16018842" y="9356565"/>
            <a:ext cx="2280881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태블릿</a:t>
            </a:r>
            <a:r>
              <a:rPr lang="en-US" altLang="ko-KR" sz="2700" dirty="0">
                <a:solidFill>
                  <a:schemeClr val="bg1"/>
                </a:solidFill>
              </a:rPr>
              <a:t>(840px)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포트폴리오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6906247-8D44-4146-A7E1-0350C51F3D19}"/>
              </a:ext>
            </a:extLst>
          </p:cNvPr>
          <p:cNvSpPr txBox="1"/>
          <p:nvPr/>
        </p:nvSpPr>
        <p:spPr>
          <a:xfrm>
            <a:off x="7264494" y="8567800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작업과정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2ABB13-5B13-49FA-94E1-3B059CF014AF}"/>
              </a:ext>
            </a:extLst>
          </p:cNvPr>
          <p:cNvSpPr txBox="1"/>
          <p:nvPr/>
        </p:nvSpPr>
        <p:spPr>
          <a:xfrm>
            <a:off x="9612534" y="8556904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사이트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바로가기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27E91738-C753-49F3-8921-85B98755B157}"/>
              </a:ext>
            </a:extLst>
          </p:cNvPr>
          <p:cNvGrpSpPr/>
          <p:nvPr/>
        </p:nvGrpSpPr>
        <p:grpSpPr>
          <a:xfrm>
            <a:off x="14382751" y="9215656"/>
            <a:ext cx="484748" cy="484748"/>
            <a:chOff x="9639300" y="6200920"/>
            <a:chExt cx="323165" cy="323165"/>
          </a:xfrm>
        </p:grpSpPr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282D90-219A-42E5-879A-A831BAE74644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화살표: 위쪽 119">
              <a:extLst>
                <a:ext uri="{FF2B5EF4-FFF2-40B4-BE49-F238E27FC236}">
                  <a16:creationId xmlns:a16="http://schemas.microsoft.com/office/drawing/2014/main" id="{6FC9D281-C608-460F-BD34-0769EC9D15F3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B5A9835-18CE-4DEC-A3E2-D28931B200C6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2EA91C7-E1CB-4931-B2B6-2A068E91D967}"/>
              </a:ext>
            </a:extLst>
          </p:cNvPr>
          <p:cNvCxnSpPr>
            <a:cxnSpLocks/>
            <a:stCxn id="40" idx="2"/>
            <a:endCxn id="116" idx="0"/>
          </p:cNvCxnSpPr>
          <p:nvPr/>
        </p:nvCxnSpPr>
        <p:spPr>
          <a:xfrm flipH="1">
            <a:off x="7972380" y="8228073"/>
            <a:ext cx="1" cy="339727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E5918A29-F2A7-45DC-BAF0-026D5BEFBFC7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10320420" y="8233484"/>
            <a:ext cx="0" cy="32342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47BB73-0CA0-4FA6-A824-4FCA97596394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349571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4A29B52-6BF8-4C8B-97D9-AA894C93E965}"/>
              </a:ext>
            </a:extLst>
          </p:cNvPr>
          <p:cNvSpPr/>
          <p:nvPr/>
        </p:nvSpPr>
        <p:spPr>
          <a:xfrm>
            <a:off x="9996013" y="583533"/>
            <a:ext cx="886967" cy="85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4B8BA0-5376-4509-B5D1-10FBDF4A76C5}"/>
              </a:ext>
            </a:extLst>
          </p:cNvPr>
          <p:cNvSpPr/>
          <p:nvPr/>
        </p:nvSpPr>
        <p:spPr>
          <a:xfrm>
            <a:off x="3228975" y="400050"/>
            <a:ext cx="118300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1AD7AB-0537-4CE9-B47E-F4FCCDB56246}"/>
              </a:ext>
            </a:extLst>
          </p:cNvPr>
          <p:cNvCxnSpPr>
            <a:cxnSpLocks/>
          </p:cNvCxnSpPr>
          <p:nvPr/>
        </p:nvCxnSpPr>
        <p:spPr>
          <a:xfrm>
            <a:off x="3228975" y="1652894"/>
            <a:ext cx="1183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58B248-2456-4499-A4AE-A0C6ECD6E720}"/>
              </a:ext>
            </a:extLst>
          </p:cNvPr>
          <p:cNvGrpSpPr/>
          <p:nvPr/>
        </p:nvGrpSpPr>
        <p:grpSpPr>
          <a:xfrm>
            <a:off x="5226576" y="698074"/>
            <a:ext cx="607641" cy="644786"/>
            <a:chOff x="5112576" y="2813011"/>
            <a:chExt cx="302005" cy="30200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508856B-3DF7-4367-86B6-F8E6CDD9EF88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79D723-FDDE-4ACB-AAD4-D16978954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3278138-AF7E-4F5C-881E-1E5D0254A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DE39B7B-86E4-449E-8A90-8A3A046B9DE7}"/>
              </a:ext>
            </a:extLst>
          </p:cNvPr>
          <p:cNvGrpSpPr/>
          <p:nvPr/>
        </p:nvGrpSpPr>
        <p:grpSpPr>
          <a:xfrm>
            <a:off x="7681127" y="698074"/>
            <a:ext cx="607641" cy="644786"/>
            <a:chOff x="5112576" y="2813011"/>
            <a:chExt cx="302005" cy="302004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F37D727-A81C-4208-AA5D-B0D9E4CC2B08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DB070CD-7F01-4EB9-BF81-5443B9AB1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1170678F-11E9-4514-9A0D-81C3838224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CE94E0F-5187-44D7-871D-CB2169C65DDC}"/>
              </a:ext>
            </a:extLst>
          </p:cNvPr>
          <p:cNvGrpSpPr/>
          <p:nvPr/>
        </p:nvGrpSpPr>
        <p:grpSpPr>
          <a:xfrm>
            <a:off x="10135677" y="698074"/>
            <a:ext cx="607641" cy="644786"/>
            <a:chOff x="5112576" y="2813011"/>
            <a:chExt cx="302005" cy="30200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1F0F76-4AC8-4282-B6D4-B78947E7956A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200066A-A3BB-4627-88E9-0FBA84039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A4F62702-4744-4090-B966-A170C2D779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B935E6-8CC5-4297-B508-8012D9AFE052}"/>
              </a:ext>
            </a:extLst>
          </p:cNvPr>
          <p:cNvGrpSpPr/>
          <p:nvPr/>
        </p:nvGrpSpPr>
        <p:grpSpPr>
          <a:xfrm>
            <a:off x="12590226" y="698074"/>
            <a:ext cx="607641" cy="644786"/>
            <a:chOff x="5112576" y="2813011"/>
            <a:chExt cx="302005" cy="30200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2652A06-8532-44BC-B0E5-8708ABBD0F4E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AED3D7B-6CA1-459B-8D64-DFC63098F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E707C11-3BBD-4274-B427-7254685BD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D1BA5DF-B712-4270-B0EA-70918521511C}"/>
              </a:ext>
            </a:extLst>
          </p:cNvPr>
          <p:cNvGrpSpPr/>
          <p:nvPr/>
        </p:nvGrpSpPr>
        <p:grpSpPr>
          <a:xfrm>
            <a:off x="6383148" y="2276384"/>
            <a:ext cx="5521704" cy="6431433"/>
            <a:chOff x="1788487" y="1638300"/>
            <a:chExt cx="3681136" cy="4287622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D22628D6-ED25-4E25-90C8-C669902AF169}"/>
                </a:ext>
              </a:extLst>
            </p:cNvPr>
            <p:cNvSpPr/>
            <p:nvPr/>
          </p:nvSpPr>
          <p:spPr>
            <a:xfrm>
              <a:off x="1788487" y="1638300"/>
              <a:ext cx="3681136" cy="42876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ECAA23D2-302D-485D-855B-1BB5709A47E8}"/>
                </a:ext>
              </a:extLst>
            </p:cNvPr>
            <p:cNvSpPr/>
            <p:nvPr/>
          </p:nvSpPr>
          <p:spPr>
            <a:xfrm>
              <a:off x="2178080" y="2133600"/>
              <a:ext cx="2901950" cy="1536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B418DF1C-04B6-4962-A419-8D7A0EF59FF5}"/>
                </a:ext>
              </a:extLst>
            </p:cNvPr>
            <p:cNvSpPr/>
            <p:nvPr/>
          </p:nvSpPr>
          <p:spPr>
            <a:xfrm>
              <a:off x="2343150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7715B651-EBF5-4C6D-9011-B31D5E1C976C}"/>
                </a:ext>
              </a:extLst>
            </p:cNvPr>
            <p:cNvSpPr/>
            <p:nvPr/>
          </p:nvSpPr>
          <p:spPr>
            <a:xfrm>
              <a:off x="3906386" y="5092700"/>
              <a:ext cx="1009650" cy="3937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054670B6-A1E5-4CCB-9B4E-B577F7EB647A}"/>
                </a:ext>
              </a:extLst>
            </p:cNvPr>
            <p:cNvCxnSpPr/>
            <p:nvPr/>
          </p:nvCxnSpPr>
          <p:spPr>
            <a:xfrm>
              <a:off x="2444750" y="3949700"/>
              <a:ext cx="24517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86E453A-182A-4999-BD16-4B416F2C259C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273550"/>
              <a:ext cx="20891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D69FBB5-4221-43AF-9897-85909C44C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44750" y="4572000"/>
              <a:ext cx="16298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704D3F4-9C9E-4E9E-BDE9-42F09192C5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6950" y="2225842"/>
              <a:ext cx="2724150" cy="1363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BD4C44E-C441-4FCC-BF06-0EDDBB3A8488}"/>
                </a:ext>
              </a:extLst>
            </p:cNvPr>
            <p:cNvCxnSpPr/>
            <p:nvPr/>
          </p:nvCxnSpPr>
          <p:spPr>
            <a:xfrm>
              <a:off x="2266950" y="2192178"/>
              <a:ext cx="2724150" cy="13678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564C4CD-3176-48F5-BE00-B0D4B2488D7A}"/>
              </a:ext>
            </a:extLst>
          </p:cNvPr>
          <p:cNvSpPr txBox="1"/>
          <p:nvPr/>
        </p:nvSpPr>
        <p:spPr>
          <a:xfrm>
            <a:off x="12048506" y="5975344"/>
            <a:ext cx="1792478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간단한 설명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B4760D-BE09-4DB5-9793-F57F7DA4F41E}"/>
              </a:ext>
            </a:extLst>
          </p:cNvPr>
          <p:cNvSpPr/>
          <p:nvPr/>
        </p:nvSpPr>
        <p:spPr>
          <a:xfrm>
            <a:off x="-49389" y="0"/>
            <a:ext cx="18337389" cy="10287000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529E4A1-F629-42C4-AC5E-4A502F08E43A}"/>
              </a:ext>
            </a:extLst>
          </p:cNvPr>
          <p:cNvSpPr txBox="1"/>
          <p:nvPr/>
        </p:nvSpPr>
        <p:spPr>
          <a:xfrm>
            <a:off x="16007119" y="8948172"/>
            <a:ext cx="2280881" cy="133882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태블릿</a:t>
            </a:r>
            <a:r>
              <a:rPr lang="en-US" altLang="ko-KR" sz="2700" dirty="0">
                <a:solidFill>
                  <a:schemeClr val="bg1"/>
                </a:solidFill>
              </a:rPr>
              <a:t>(840px)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포트폴리오</a:t>
            </a:r>
            <a:endParaRPr lang="en-US" altLang="ko-KR" sz="2700" dirty="0">
              <a:solidFill>
                <a:schemeClr val="bg1"/>
              </a:solidFill>
            </a:endParaRP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작업과정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552AF1DA-5914-437F-A92B-C26F27AAB3FB}"/>
              </a:ext>
            </a:extLst>
          </p:cNvPr>
          <p:cNvGrpSpPr/>
          <p:nvPr/>
        </p:nvGrpSpPr>
        <p:grpSpPr>
          <a:xfrm>
            <a:off x="3615224" y="1159030"/>
            <a:ext cx="11379377" cy="7492550"/>
            <a:chOff x="907387" y="201430"/>
            <a:chExt cx="9640912" cy="63478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E9DD53-4930-4134-B696-5C8F29B51D91}"/>
                </a:ext>
              </a:extLst>
            </p:cNvPr>
            <p:cNvSpPr txBox="1"/>
            <p:nvPr/>
          </p:nvSpPr>
          <p:spPr>
            <a:xfrm>
              <a:off x="3300719" y="1249802"/>
              <a:ext cx="1199480" cy="39113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작업과정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2A8284-ADA4-4048-B436-6025649BF82A}"/>
                </a:ext>
              </a:extLst>
            </p:cNvPr>
            <p:cNvSpPr txBox="1"/>
            <p:nvPr/>
          </p:nvSpPr>
          <p:spPr>
            <a:xfrm>
              <a:off x="4778112" y="1240762"/>
              <a:ext cx="1199480" cy="704043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사이트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바로가기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7560F44-AB6E-4222-9D94-80F617B06B8D}"/>
                </a:ext>
              </a:extLst>
            </p:cNvPr>
            <p:cNvGrpSpPr/>
            <p:nvPr/>
          </p:nvGrpSpPr>
          <p:grpSpPr>
            <a:xfrm>
              <a:off x="907387" y="201430"/>
              <a:ext cx="9640912" cy="6347888"/>
              <a:chOff x="2416763" y="4587562"/>
              <a:chExt cx="9640912" cy="6347888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0D10836D-993A-4021-87E6-E853157AE827}"/>
                  </a:ext>
                </a:extLst>
              </p:cNvPr>
              <p:cNvSpPr/>
              <p:nvPr/>
            </p:nvSpPr>
            <p:spPr>
              <a:xfrm>
                <a:off x="2416763" y="4716444"/>
                <a:ext cx="9469645" cy="62190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F480B402-E680-449F-B5FB-87AF63606991}"/>
                  </a:ext>
                </a:extLst>
              </p:cNvPr>
              <p:cNvGrpSpPr/>
              <p:nvPr/>
            </p:nvGrpSpPr>
            <p:grpSpPr>
              <a:xfrm>
                <a:off x="11652371" y="4587562"/>
                <a:ext cx="405304" cy="405304"/>
                <a:chOff x="10590453" y="213731"/>
                <a:chExt cx="423980" cy="423980"/>
              </a:xfrm>
            </p:grpSpPr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FC8E15CA-809A-4601-B289-85B847DC05F8}"/>
                    </a:ext>
                  </a:extLst>
                </p:cNvPr>
                <p:cNvSpPr/>
                <p:nvPr/>
              </p:nvSpPr>
              <p:spPr>
                <a:xfrm>
                  <a:off x="10590453" y="213731"/>
                  <a:ext cx="423980" cy="42398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E85D717D-964D-4714-9DB8-35F388EBA926}"/>
                    </a:ext>
                  </a:extLst>
                </p:cNvPr>
                <p:cNvGrpSpPr/>
                <p:nvPr/>
              </p:nvGrpSpPr>
              <p:grpSpPr>
                <a:xfrm>
                  <a:off x="10711071" y="324962"/>
                  <a:ext cx="189112" cy="184739"/>
                  <a:chOff x="3961836" y="781844"/>
                  <a:chExt cx="460710" cy="450056"/>
                </a:xfrm>
              </p:grpSpPr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1BC23392-85CA-4DDE-B091-97607E5D25B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961836" y="786664"/>
                    <a:ext cx="445236" cy="445236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6914CB90-B209-45CF-80D5-D698A9B3C0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967163" y="781844"/>
                    <a:ext cx="455383" cy="450056"/>
                  </a:xfrm>
                  <a:prstGeom prst="line">
                    <a:avLst/>
                  </a:prstGeom>
                  <a:ln w="571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85D2FF8-DD19-4517-9278-35391999C5D2}"/>
                </a:ext>
              </a:extLst>
            </p:cNvPr>
            <p:cNvSpPr/>
            <p:nvPr/>
          </p:nvSpPr>
          <p:spPr>
            <a:xfrm>
              <a:off x="1224743" y="606734"/>
              <a:ext cx="8862282" cy="5677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172695A-21C8-4651-B647-7ACDB7450CB0}"/>
                </a:ext>
              </a:extLst>
            </p:cNvPr>
            <p:cNvCxnSpPr/>
            <p:nvPr/>
          </p:nvCxnSpPr>
          <p:spPr>
            <a:xfrm flipH="1">
              <a:off x="1224743" y="606734"/>
              <a:ext cx="2331586" cy="1629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58D366C-DD7C-41FE-9BC9-821C6119D09A}"/>
                </a:ext>
              </a:extLst>
            </p:cNvPr>
            <p:cNvCxnSpPr/>
            <p:nvPr/>
          </p:nvCxnSpPr>
          <p:spPr>
            <a:xfrm flipH="1">
              <a:off x="1224743" y="606734"/>
              <a:ext cx="5338997" cy="4607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48B17C44-3A32-48ED-AF29-62044902C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118" y="621202"/>
              <a:ext cx="5707189" cy="56634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39CB7E8-23A9-4147-8A1D-6FEA10EED4AC}"/>
                </a:ext>
              </a:extLst>
            </p:cNvPr>
            <p:cNvCxnSpPr/>
            <p:nvPr/>
          </p:nvCxnSpPr>
          <p:spPr>
            <a:xfrm flipH="1">
              <a:off x="8346077" y="4284365"/>
              <a:ext cx="1745344" cy="1988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1433529-0DEB-4D59-9686-AE108ED4CF10}"/>
                </a:ext>
              </a:extLst>
            </p:cNvPr>
            <p:cNvSpPr txBox="1"/>
            <p:nvPr/>
          </p:nvSpPr>
          <p:spPr>
            <a:xfrm>
              <a:off x="5052383" y="3096340"/>
              <a:ext cx="1199480" cy="70404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작업과정</a:t>
              </a:r>
              <a:endParaRPr lang="en-US" altLang="ko-KR" sz="24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내용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9DBFEC0-7EB9-4440-A163-C0328744394D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416054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ACE8978-5CF9-4CEA-B5BA-266A9FBBACF8}"/>
              </a:ext>
            </a:extLst>
          </p:cNvPr>
          <p:cNvSpPr/>
          <p:nvPr/>
        </p:nvSpPr>
        <p:spPr>
          <a:xfrm>
            <a:off x="12450562" y="583533"/>
            <a:ext cx="886967" cy="85065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2D0395-16A4-4BEA-BF6C-9C60890B1C6F}"/>
              </a:ext>
            </a:extLst>
          </p:cNvPr>
          <p:cNvSpPr/>
          <p:nvPr/>
        </p:nvSpPr>
        <p:spPr>
          <a:xfrm>
            <a:off x="3228975" y="400050"/>
            <a:ext cx="11830050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AC3995E-1581-44AD-A823-763ADF1B744E}"/>
              </a:ext>
            </a:extLst>
          </p:cNvPr>
          <p:cNvCxnSpPr>
            <a:cxnSpLocks/>
          </p:cNvCxnSpPr>
          <p:nvPr/>
        </p:nvCxnSpPr>
        <p:spPr>
          <a:xfrm>
            <a:off x="3228975" y="1652894"/>
            <a:ext cx="118300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44A71683-1056-4DD5-9AB2-80E560983698}"/>
              </a:ext>
            </a:extLst>
          </p:cNvPr>
          <p:cNvGrpSpPr/>
          <p:nvPr/>
        </p:nvGrpSpPr>
        <p:grpSpPr>
          <a:xfrm>
            <a:off x="5226576" y="698074"/>
            <a:ext cx="607641" cy="644786"/>
            <a:chOff x="5112576" y="2813011"/>
            <a:chExt cx="302005" cy="30200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F43EC6-961F-49E2-B187-541CDA551FA3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10F6D97-42D8-417A-8BD0-6D0049E8F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DBB67FC-A141-42FB-A249-8B8A90ABFC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71E324-C749-4CC8-BAAC-D856C67E73B6}"/>
              </a:ext>
            </a:extLst>
          </p:cNvPr>
          <p:cNvGrpSpPr/>
          <p:nvPr/>
        </p:nvGrpSpPr>
        <p:grpSpPr>
          <a:xfrm>
            <a:off x="7681127" y="698074"/>
            <a:ext cx="607641" cy="644786"/>
            <a:chOff x="5112576" y="2813011"/>
            <a:chExt cx="302005" cy="30200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9A8758-BCD5-46C3-996C-3E8018D33F53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D1AAA9C-436C-4EE2-9588-EE8B1F69F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E025EFF-0A3D-47F6-9976-C6C5A4AFC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D3246A-65DD-40CE-9202-1CA2D770C5D7}"/>
              </a:ext>
            </a:extLst>
          </p:cNvPr>
          <p:cNvGrpSpPr/>
          <p:nvPr/>
        </p:nvGrpSpPr>
        <p:grpSpPr>
          <a:xfrm>
            <a:off x="10135677" y="698074"/>
            <a:ext cx="607641" cy="644786"/>
            <a:chOff x="5112576" y="2813011"/>
            <a:chExt cx="302005" cy="3020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45A6AE-0BCF-4F04-8391-65D89E8BACE4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5D1F37C-7BEB-4CC8-87F8-B23A4F2E5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DEBE12B-98C0-4BBD-BDD1-591A8B2CD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C503038-2E2A-4912-95E5-7D95D64F8870}"/>
              </a:ext>
            </a:extLst>
          </p:cNvPr>
          <p:cNvGrpSpPr/>
          <p:nvPr/>
        </p:nvGrpSpPr>
        <p:grpSpPr>
          <a:xfrm>
            <a:off x="12590226" y="698074"/>
            <a:ext cx="607641" cy="644786"/>
            <a:chOff x="5112576" y="2813011"/>
            <a:chExt cx="302005" cy="30200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93A2EEA-ECFA-4085-87D5-E2B4C82D53A5}"/>
                </a:ext>
              </a:extLst>
            </p:cNvPr>
            <p:cNvSpPr/>
            <p:nvPr/>
          </p:nvSpPr>
          <p:spPr>
            <a:xfrm>
              <a:off x="5112576" y="2813011"/>
              <a:ext cx="302004" cy="3020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F96546D-6034-4F48-AE90-47F10AD77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76" y="2815764"/>
              <a:ext cx="302004" cy="2992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7E20C18B-0725-4115-A37B-78612A7503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2577" y="2813011"/>
              <a:ext cx="302004" cy="3020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2D81F5D-E901-4968-863E-446189C7B9C5}"/>
              </a:ext>
            </a:extLst>
          </p:cNvPr>
          <p:cNvSpPr txBox="1"/>
          <p:nvPr/>
        </p:nvSpPr>
        <p:spPr>
          <a:xfrm>
            <a:off x="15983673" y="9363670"/>
            <a:ext cx="2280881" cy="9233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태블릿</a:t>
            </a:r>
            <a:r>
              <a:rPr lang="en-US" altLang="ko-KR" sz="2700" dirty="0">
                <a:solidFill>
                  <a:schemeClr val="bg1"/>
                </a:solidFill>
              </a:rPr>
              <a:t>(840px)</a:t>
            </a:r>
          </a:p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연락처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D11C5E9-E434-4C6C-9C31-6E07D7EC373C}"/>
              </a:ext>
            </a:extLst>
          </p:cNvPr>
          <p:cNvGrpSpPr/>
          <p:nvPr/>
        </p:nvGrpSpPr>
        <p:grpSpPr>
          <a:xfrm>
            <a:off x="5226576" y="6720641"/>
            <a:ext cx="1218534" cy="1754301"/>
            <a:chOff x="2390862" y="4479426"/>
            <a:chExt cx="782749" cy="1169534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4755C71-8F9E-4EEB-9650-87F86FF149FF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82FF63E4-D84C-4277-9749-C43163C985D2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70BD6932-9490-42BC-AFC7-24EE9B0A61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766861F-6B4B-422D-B0F4-BA84A08631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D5F587A-1D55-4CF9-887D-1F493E926CAE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B833267-9E9D-4ED4-A9B2-F1765E85A394}"/>
              </a:ext>
            </a:extLst>
          </p:cNvPr>
          <p:cNvGrpSpPr/>
          <p:nvPr/>
        </p:nvGrpSpPr>
        <p:grpSpPr>
          <a:xfrm>
            <a:off x="11979332" y="6709353"/>
            <a:ext cx="1218534" cy="1754301"/>
            <a:chOff x="2390862" y="4479426"/>
            <a:chExt cx="782749" cy="1169534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B5DCF7B-188F-45D6-99DC-37EABC8EE874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B5218BD-2556-4B39-A6A9-61EF899D2F10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36C15A79-ECAB-4A65-9B37-BEA1F4BDAC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A23B75E-FC80-4B20-BECC-B15010534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AB593DDC-7B7F-45D9-B35D-45FA70BE45AA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475A689-BF8A-49BD-9B58-EAC31C2B9B0B}"/>
              </a:ext>
            </a:extLst>
          </p:cNvPr>
          <p:cNvGrpSpPr/>
          <p:nvPr/>
        </p:nvGrpSpPr>
        <p:grpSpPr>
          <a:xfrm>
            <a:off x="8602955" y="6709353"/>
            <a:ext cx="1218534" cy="1754301"/>
            <a:chOff x="2390862" y="4479426"/>
            <a:chExt cx="782749" cy="1169534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E893FE4-FEFD-411B-A616-D01718C60693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00DD9F03-2F3B-4C53-BF53-5EE72B76295A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A13A9704-DA55-401B-A3BB-2100F554C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294583AB-47DF-46BF-BE4A-10FA120C9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8520CC33-C6E4-4C21-A7A4-4E05D15B37D0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300D92-3C56-4D96-BB6C-8E2E6AA15336}"/>
              </a:ext>
            </a:extLst>
          </p:cNvPr>
          <p:cNvGrpSpPr/>
          <p:nvPr/>
        </p:nvGrpSpPr>
        <p:grpSpPr>
          <a:xfrm>
            <a:off x="5226578" y="2638778"/>
            <a:ext cx="8013357" cy="3407678"/>
            <a:chOff x="3484385" y="1759185"/>
            <a:chExt cx="5393426" cy="227178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8B5528E-4D61-4087-B3EC-3AB9982EBA6B}"/>
                </a:ext>
              </a:extLst>
            </p:cNvPr>
            <p:cNvSpPr/>
            <p:nvPr/>
          </p:nvSpPr>
          <p:spPr>
            <a:xfrm>
              <a:off x="3484385" y="1759185"/>
              <a:ext cx="5393426" cy="2271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D81B5F4-3072-49F6-93B8-9ADF2B4458C8}"/>
                </a:ext>
              </a:extLst>
            </p:cNvPr>
            <p:cNvCxnSpPr>
              <a:cxnSpLocks/>
            </p:cNvCxnSpPr>
            <p:nvPr/>
          </p:nvCxnSpPr>
          <p:spPr>
            <a:xfrm>
              <a:off x="4009416" y="2370916"/>
              <a:ext cx="4292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F3EA3A80-7848-4007-8783-FE4C53B3F68B}"/>
                </a:ext>
              </a:extLst>
            </p:cNvPr>
            <p:cNvCxnSpPr>
              <a:cxnSpLocks/>
            </p:cNvCxnSpPr>
            <p:nvPr/>
          </p:nvCxnSpPr>
          <p:spPr>
            <a:xfrm>
              <a:off x="4009416" y="2915746"/>
              <a:ext cx="36883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DA8BE70-2F9F-4BB0-81FF-CFE75160EB78}"/>
                </a:ext>
              </a:extLst>
            </p:cNvPr>
            <p:cNvCxnSpPr>
              <a:cxnSpLocks/>
            </p:cNvCxnSpPr>
            <p:nvPr/>
          </p:nvCxnSpPr>
          <p:spPr>
            <a:xfrm>
              <a:off x="4009416" y="3460576"/>
              <a:ext cx="28887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091ADB9-6D4B-4BEE-BE2E-5D63CB56DF29}"/>
              </a:ext>
            </a:extLst>
          </p:cNvPr>
          <p:cNvSpPr txBox="1"/>
          <p:nvPr/>
        </p:nvSpPr>
        <p:spPr>
          <a:xfrm>
            <a:off x="12654636" y="3935038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마무리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감사인사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9A6FCB-F191-4FDD-966B-BF4F5219C6E1}"/>
              </a:ext>
            </a:extLst>
          </p:cNvPr>
          <p:cNvSpPr txBox="1"/>
          <p:nvPr/>
        </p:nvSpPr>
        <p:spPr>
          <a:xfrm>
            <a:off x="8525370" y="8753852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카카오톡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 err="1">
                <a:solidFill>
                  <a:schemeClr val="bg1"/>
                </a:solidFill>
              </a:rPr>
              <a:t>큐알코드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119E123-73F1-4F5D-ADD8-0AB77AB32CDB}"/>
              </a:ext>
            </a:extLst>
          </p:cNvPr>
          <p:cNvGrpSpPr/>
          <p:nvPr/>
        </p:nvGrpSpPr>
        <p:grpSpPr>
          <a:xfrm>
            <a:off x="14382751" y="9215656"/>
            <a:ext cx="484748" cy="484748"/>
            <a:chOff x="9639300" y="6200920"/>
            <a:chExt cx="323165" cy="323165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72B1EE0-22C8-4DF8-93B0-872474F829FC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화살표: 위쪽 65">
              <a:extLst>
                <a:ext uri="{FF2B5EF4-FFF2-40B4-BE49-F238E27FC236}">
                  <a16:creationId xmlns:a16="http://schemas.microsoft.com/office/drawing/2014/main" id="{3E228DDC-E9AA-4575-B8F7-E0A035E53E34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F8DC038-FBC1-4AF5-99E8-16BD66AC82BB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B887C8F-4B8E-4C79-A243-25188E0DA0CD}"/>
              </a:ext>
            </a:extLst>
          </p:cNvPr>
          <p:cNvCxnSpPr>
            <a:cxnSpLocks/>
            <a:stCxn id="55" idx="1"/>
            <a:endCxn id="62" idx="1"/>
          </p:cNvCxnSpPr>
          <p:nvPr/>
        </p:nvCxnSpPr>
        <p:spPr>
          <a:xfrm rot="10800000" flipV="1">
            <a:off x="8525371" y="7328437"/>
            <a:ext cx="77585" cy="1840914"/>
          </a:xfrm>
          <a:prstGeom prst="bentConnector3">
            <a:avLst>
              <a:gd name="adj1" fmla="val 394645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813FD7-697B-484D-9B98-096211FB2F3B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333115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D7D3CC-B553-49BE-9DC1-9447B0E09459}"/>
              </a:ext>
            </a:extLst>
          </p:cNvPr>
          <p:cNvSpPr/>
          <p:nvPr/>
        </p:nvSpPr>
        <p:spPr>
          <a:xfrm>
            <a:off x="-185655" y="-133350"/>
            <a:ext cx="4800600" cy="105537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52420" y="1012034"/>
            <a:ext cx="2724452" cy="1159666"/>
            <a:chOff x="933148" y="1012034"/>
            <a:chExt cx="2724452" cy="1159666"/>
          </a:xfrm>
        </p:grpSpPr>
        <p:sp>
          <p:nvSpPr>
            <p:cNvPr id="2" name="TextBox 1"/>
            <p:cNvSpPr txBox="1"/>
            <p:nvPr/>
          </p:nvSpPr>
          <p:spPr>
            <a:xfrm>
              <a:off x="1114274" y="1012034"/>
              <a:ext cx="2362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목   차</a:t>
              </a:r>
              <a:endParaRPr lang="ko-KR" altLang="en-US" sz="2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933148" y="2171700"/>
              <a:ext cx="2724452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Display"/>
          <p:cNvSpPr>
            <a:spLocks noChangeAspect="1" noEditPoints="1"/>
          </p:cNvSpPr>
          <p:nvPr/>
        </p:nvSpPr>
        <p:spPr bwMode="auto">
          <a:xfrm>
            <a:off x="1415058" y="8000917"/>
            <a:ext cx="1599175" cy="1537072"/>
          </a:xfrm>
          <a:custGeom>
            <a:avLst/>
            <a:gdLst>
              <a:gd name="T0" fmla="*/ 27 w 667"/>
              <a:gd name="T1" fmla="*/ 0 h 640"/>
              <a:gd name="T2" fmla="*/ 0 w 667"/>
              <a:gd name="T3" fmla="*/ 26 h 640"/>
              <a:gd name="T4" fmla="*/ 0 w 667"/>
              <a:gd name="T5" fmla="*/ 506 h 640"/>
              <a:gd name="T6" fmla="*/ 27 w 667"/>
              <a:gd name="T7" fmla="*/ 533 h 640"/>
              <a:gd name="T8" fmla="*/ 253 w 667"/>
              <a:gd name="T9" fmla="*/ 533 h 640"/>
              <a:gd name="T10" fmla="*/ 253 w 667"/>
              <a:gd name="T11" fmla="*/ 560 h 640"/>
              <a:gd name="T12" fmla="*/ 198 w 667"/>
              <a:gd name="T13" fmla="*/ 560 h 640"/>
              <a:gd name="T14" fmla="*/ 160 w 667"/>
              <a:gd name="T15" fmla="*/ 600 h 640"/>
              <a:gd name="T16" fmla="*/ 160 w 667"/>
              <a:gd name="T17" fmla="*/ 640 h 640"/>
              <a:gd name="T18" fmla="*/ 507 w 667"/>
              <a:gd name="T19" fmla="*/ 640 h 640"/>
              <a:gd name="T20" fmla="*/ 507 w 667"/>
              <a:gd name="T21" fmla="*/ 600 h 640"/>
              <a:gd name="T22" fmla="*/ 468 w 667"/>
              <a:gd name="T23" fmla="*/ 560 h 640"/>
              <a:gd name="T24" fmla="*/ 413 w 667"/>
              <a:gd name="T25" fmla="*/ 560 h 640"/>
              <a:gd name="T26" fmla="*/ 413 w 667"/>
              <a:gd name="T27" fmla="*/ 533 h 640"/>
              <a:gd name="T28" fmla="*/ 640 w 667"/>
              <a:gd name="T29" fmla="*/ 533 h 640"/>
              <a:gd name="T30" fmla="*/ 667 w 667"/>
              <a:gd name="T31" fmla="*/ 506 h 640"/>
              <a:gd name="T32" fmla="*/ 667 w 667"/>
              <a:gd name="T33" fmla="*/ 26 h 640"/>
              <a:gd name="T34" fmla="*/ 640 w 667"/>
              <a:gd name="T35" fmla="*/ 0 h 640"/>
              <a:gd name="T36" fmla="*/ 27 w 667"/>
              <a:gd name="T37" fmla="*/ 0 h 640"/>
              <a:gd name="T38" fmla="*/ 27 w 667"/>
              <a:gd name="T39" fmla="*/ 26 h 640"/>
              <a:gd name="T40" fmla="*/ 640 w 667"/>
              <a:gd name="T41" fmla="*/ 26 h 640"/>
              <a:gd name="T42" fmla="*/ 640 w 667"/>
              <a:gd name="T43" fmla="*/ 506 h 640"/>
              <a:gd name="T44" fmla="*/ 27 w 667"/>
              <a:gd name="T45" fmla="*/ 506 h 640"/>
              <a:gd name="T46" fmla="*/ 27 w 667"/>
              <a:gd name="T47" fmla="*/ 26 h 640"/>
              <a:gd name="T48" fmla="*/ 80 w 667"/>
              <a:gd name="T49" fmla="*/ 53 h 640"/>
              <a:gd name="T50" fmla="*/ 53 w 667"/>
              <a:gd name="T51" fmla="*/ 80 h 640"/>
              <a:gd name="T52" fmla="*/ 53 w 667"/>
              <a:gd name="T53" fmla="*/ 400 h 640"/>
              <a:gd name="T54" fmla="*/ 80 w 667"/>
              <a:gd name="T55" fmla="*/ 426 h 640"/>
              <a:gd name="T56" fmla="*/ 587 w 667"/>
              <a:gd name="T57" fmla="*/ 426 h 640"/>
              <a:gd name="T58" fmla="*/ 613 w 667"/>
              <a:gd name="T59" fmla="*/ 400 h 640"/>
              <a:gd name="T60" fmla="*/ 613 w 667"/>
              <a:gd name="T61" fmla="*/ 80 h 640"/>
              <a:gd name="T62" fmla="*/ 587 w 667"/>
              <a:gd name="T63" fmla="*/ 53 h 640"/>
              <a:gd name="T64" fmla="*/ 80 w 667"/>
              <a:gd name="T65" fmla="*/ 53 h 640"/>
              <a:gd name="T66" fmla="*/ 80 w 667"/>
              <a:gd name="T67" fmla="*/ 80 h 640"/>
              <a:gd name="T68" fmla="*/ 587 w 667"/>
              <a:gd name="T69" fmla="*/ 80 h 640"/>
              <a:gd name="T70" fmla="*/ 587 w 667"/>
              <a:gd name="T71" fmla="*/ 400 h 640"/>
              <a:gd name="T72" fmla="*/ 80 w 667"/>
              <a:gd name="T73" fmla="*/ 400 h 640"/>
              <a:gd name="T74" fmla="*/ 80 w 667"/>
              <a:gd name="T75" fmla="*/ 80 h 640"/>
              <a:gd name="T76" fmla="*/ 573 w 667"/>
              <a:gd name="T77" fmla="*/ 440 h 640"/>
              <a:gd name="T78" fmla="*/ 547 w 667"/>
              <a:gd name="T79" fmla="*/ 466 h 640"/>
              <a:gd name="T80" fmla="*/ 573 w 667"/>
              <a:gd name="T81" fmla="*/ 493 h 640"/>
              <a:gd name="T82" fmla="*/ 600 w 667"/>
              <a:gd name="T83" fmla="*/ 466 h 640"/>
              <a:gd name="T84" fmla="*/ 573 w 667"/>
              <a:gd name="T85" fmla="*/ 440 h 640"/>
              <a:gd name="T86" fmla="*/ 280 w 667"/>
              <a:gd name="T87" fmla="*/ 533 h 640"/>
              <a:gd name="T88" fmla="*/ 387 w 667"/>
              <a:gd name="T89" fmla="*/ 533 h 640"/>
              <a:gd name="T90" fmla="*/ 387 w 667"/>
              <a:gd name="T91" fmla="*/ 560 h 640"/>
              <a:gd name="T92" fmla="*/ 280 w 667"/>
              <a:gd name="T93" fmla="*/ 560 h 640"/>
              <a:gd name="T94" fmla="*/ 280 w 667"/>
              <a:gd name="T95" fmla="*/ 533 h 640"/>
              <a:gd name="T96" fmla="*/ 198 w 667"/>
              <a:gd name="T97" fmla="*/ 586 h 640"/>
              <a:gd name="T98" fmla="*/ 468 w 667"/>
              <a:gd name="T99" fmla="*/ 586 h 640"/>
              <a:gd name="T100" fmla="*/ 480 w 667"/>
              <a:gd name="T101" fmla="*/ 600 h 640"/>
              <a:gd name="T102" fmla="*/ 480 w 667"/>
              <a:gd name="T103" fmla="*/ 613 h 640"/>
              <a:gd name="T104" fmla="*/ 187 w 667"/>
              <a:gd name="T105" fmla="*/ 613 h 640"/>
              <a:gd name="T106" fmla="*/ 187 w 667"/>
              <a:gd name="T107" fmla="*/ 600 h 640"/>
              <a:gd name="T108" fmla="*/ 198 w 667"/>
              <a:gd name="T109" fmla="*/ 586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67" h="640">
                <a:moveTo>
                  <a:pt x="27" y="0"/>
                </a:moveTo>
                <a:cubicBezTo>
                  <a:pt x="12" y="0"/>
                  <a:pt x="0" y="12"/>
                  <a:pt x="0" y="26"/>
                </a:cubicBezTo>
                <a:lnTo>
                  <a:pt x="0" y="506"/>
                </a:lnTo>
                <a:cubicBezTo>
                  <a:pt x="0" y="521"/>
                  <a:pt x="12" y="533"/>
                  <a:pt x="27" y="533"/>
                </a:cubicBezTo>
                <a:lnTo>
                  <a:pt x="253" y="533"/>
                </a:lnTo>
                <a:lnTo>
                  <a:pt x="253" y="560"/>
                </a:lnTo>
                <a:lnTo>
                  <a:pt x="198" y="560"/>
                </a:lnTo>
                <a:cubicBezTo>
                  <a:pt x="177" y="560"/>
                  <a:pt x="160" y="578"/>
                  <a:pt x="160" y="600"/>
                </a:cubicBezTo>
                <a:lnTo>
                  <a:pt x="160" y="640"/>
                </a:lnTo>
                <a:lnTo>
                  <a:pt x="507" y="640"/>
                </a:lnTo>
                <a:lnTo>
                  <a:pt x="507" y="600"/>
                </a:lnTo>
                <a:cubicBezTo>
                  <a:pt x="507" y="578"/>
                  <a:pt x="490" y="560"/>
                  <a:pt x="468" y="560"/>
                </a:cubicBezTo>
                <a:lnTo>
                  <a:pt x="413" y="560"/>
                </a:lnTo>
                <a:lnTo>
                  <a:pt x="413" y="533"/>
                </a:lnTo>
                <a:lnTo>
                  <a:pt x="640" y="533"/>
                </a:lnTo>
                <a:cubicBezTo>
                  <a:pt x="654" y="533"/>
                  <a:pt x="667" y="521"/>
                  <a:pt x="667" y="506"/>
                </a:cubicBezTo>
                <a:lnTo>
                  <a:pt x="667" y="26"/>
                </a:lnTo>
                <a:cubicBezTo>
                  <a:pt x="667" y="12"/>
                  <a:pt x="654" y="0"/>
                  <a:pt x="640" y="0"/>
                </a:cubicBezTo>
                <a:lnTo>
                  <a:pt x="27" y="0"/>
                </a:lnTo>
                <a:close/>
                <a:moveTo>
                  <a:pt x="27" y="26"/>
                </a:moveTo>
                <a:lnTo>
                  <a:pt x="640" y="26"/>
                </a:lnTo>
                <a:lnTo>
                  <a:pt x="640" y="506"/>
                </a:lnTo>
                <a:cubicBezTo>
                  <a:pt x="435" y="506"/>
                  <a:pt x="231" y="506"/>
                  <a:pt x="27" y="506"/>
                </a:cubicBezTo>
                <a:lnTo>
                  <a:pt x="27" y="26"/>
                </a:lnTo>
                <a:close/>
                <a:moveTo>
                  <a:pt x="80" y="53"/>
                </a:moveTo>
                <a:cubicBezTo>
                  <a:pt x="65" y="53"/>
                  <a:pt x="53" y="65"/>
                  <a:pt x="53" y="80"/>
                </a:cubicBezTo>
                <a:lnTo>
                  <a:pt x="53" y="400"/>
                </a:lnTo>
                <a:cubicBezTo>
                  <a:pt x="53" y="414"/>
                  <a:pt x="65" y="426"/>
                  <a:pt x="80" y="426"/>
                </a:cubicBezTo>
                <a:lnTo>
                  <a:pt x="587" y="426"/>
                </a:lnTo>
                <a:cubicBezTo>
                  <a:pt x="601" y="426"/>
                  <a:pt x="613" y="414"/>
                  <a:pt x="613" y="400"/>
                </a:cubicBezTo>
                <a:lnTo>
                  <a:pt x="613" y="80"/>
                </a:lnTo>
                <a:cubicBezTo>
                  <a:pt x="613" y="65"/>
                  <a:pt x="601" y="53"/>
                  <a:pt x="587" y="53"/>
                </a:cubicBezTo>
                <a:lnTo>
                  <a:pt x="80" y="53"/>
                </a:lnTo>
                <a:close/>
                <a:moveTo>
                  <a:pt x="80" y="80"/>
                </a:moveTo>
                <a:lnTo>
                  <a:pt x="587" y="80"/>
                </a:lnTo>
                <a:lnTo>
                  <a:pt x="587" y="400"/>
                </a:lnTo>
                <a:lnTo>
                  <a:pt x="80" y="400"/>
                </a:lnTo>
                <a:lnTo>
                  <a:pt x="80" y="80"/>
                </a:lnTo>
                <a:close/>
                <a:moveTo>
                  <a:pt x="573" y="440"/>
                </a:moveTo>
                <a:cubicBezTo>
                  <a:pt x="558" y="440"/>
                  <a:pt x="547" y="452"/>
                  <a:pt x="547" y="466"/>
                </a:cubicBezTo>
                <a:cubicBezTo>
                  <a:pt x="547" y="481"/>
                  <a:pt x="558" y="493"/>
                  <a:pt x="573" y="493"/>
                </a:cubicBezTo>
                <a:cubicBezTo>
                  <a:pt x="588" y="493"/>
                  <a:pt x="600" y="481"/>
                  <a:pt x="600" y="466"/>
                </a:cubicBezTo>
                <a:cubicBezTo>
                  <a:pt x="600" y="452"/>
                  <a:pt x="588" y="440"/>
                  <a:pt x="573" y="440"/>
                </a:cubicBezTo>
                <a:close/>
                <a:moveTo>
                  <a:pt x="280" y="533"/>
                </a:moveTo>
                <a:lnTo>
                  <a:pt x="387" y="533"/>
                </a:lnTo>
                <a:lnTo>
                  <a:pt x="387" y="560"/>
                </a:lnTo>
                <a:lnTo>
                  <a:pt x="280" y="560"/>
                </a:lnTo>
                <a:lnTo>
                  <a:pt x="280" y="533"/>
                </a:lnTo>
                <a:close/>
                <a:moveTo>
                  <a:pt x="198" y="586"/>
                </a:moveTo>
                <a:cubicBezTo>
                  <a:pt x="288" y="587"/>
                  <a:pt x="378" y="586"/>
                  <a:pt x="468" y="586"/>
                </a:cubicBezTo>
                <a:cubicBezTo>
                  <a:pt x="474" y="586"/>
                  <a:pt x="480" y="592"/>
                  <a:pt x="480" y="600"/>
                </a:cubicBezTo>
                <a:lnTo>
                  <a:pt x="480" y="613"/>
                </a:lnTo>
                <a:lnTo>
                  <a:pt x="187" y="613"/>
                </a:lnTo>
                <a:lnTo>
                  <a:pt x="187" y="600"/>
                </a:lnTo>
                <a:cubicBezTo>
                  <a:pt x="187" y="592"/>
                  <a:pt x="192" y="586"/>
                  <a:pt x="198" y="58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FC346E7-718A-4B4A-BFC8-DC87A6509019}"/>
              </a:ext>
            </a:extLst>
          </p:cNvPr>
          <p:cNvGrpSpPr/>
          <p:nvPr/>
        </p:nvGrpSpPr>
        <p:grpSpPr>
          <a:xfrm>
            <a:off x="6781800" y="1866900"/>
            <a:ext cx="9677400" cy="1220237"/>
            <a:chOff x="6781800" y="1563191"/>
            <a:chExt cx="9677400" cy="1220237"/>
          </a:xfrm>
        </p:grpSpPr>
        <p:sp>
          <p:nvSpPr>
            <p:cNvPr id="45" name="TextBox 44"/>
            <p:cNvSpPr txBox="1"/>
            <p:nvPr/>
          </p:nvSpPr>
          <p:spPr>
            <a:xfrm>
              <a:off x="7444958" y="1867991"/>
              <a:ext cx="6981398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>
                  <a:latin typeface="Adobe 고딕 Std B" pitchFamily="34" charset="-127"/>
                  <a:ea typeface="Adobe 고딕 Std B" pitchFamily="34" charset="-127"/>
                </a:rPr>
                <a:t>▣  벤치마킹  특징  및  장점과  단점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4FD661F-A27E-4498-B10C-3A22094F61E3}"/>
                </a:ext>
              </a:extLst>
            </p:cNvPr>
            <p:cNvSpPr/>
            <p:nvPr/>
          </p:nvSpPr>
          <p:spPr>
            <a:xfrm>
              <a:off x="6781800" y="1563191"/>
              <a:ext cx="9677400" cy="1220237"/>
            </a:xfrm>
            <a:prstGeom prst="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B01A270-F058-40AB-907A-42E1690051A0}"/>
              </a:ext>
            </a:extLst>
          </p:cNvPr>
          <p:cNvGrpSpPr/>
          <p:nvPr/>
        </p:nvGrpSpPr>
        <p:grpSpPr>
          <a:xfrm>
            <a:off x="6781800" y="3505755"/>
            <a:ext cx="9677400" cy="1220237"/>
            <a:chOff x="6781800" y="1563191"/>
            <a:chExt cx="9677400" cy="12202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3A1073-BC07-4FE0-A1E6-BF45DFE7C92A}"/>
                </a:ext>
              </a:extLst>
            </p:cNvPr>
            <p:cNvSpPr txBox="1"/>
            <p:nvPr/>
          </p:nvSpPr>
          <p:spPr>
            <a:xfrm>
              <a:off x="7459472" y="1856229"/>
              <a:ext cx="2621230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>
                  <a:latin typeface="Adobe 고딕 Std B" pitchFamily="34" charset="-127"/>
                  <a:ea typeface="Adobe 고딕 Std B" pitchFamily="34" charset="-127"/>
                </a:rPr>
                <a:t>▣  페르소나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6C6B0CB-9725-43B4-BC21-9AF8D93F4305}"/>
                </a:ext>
              </a:extLst>
            </p:cNvPr>
            <p:cNvSpPr/>
            <p:nvPr/>
          </p:nvSpPr>
          <p:spPr>
            <a:xfrm>
              <a:off x="6781800" y="1563191"/>
              <a:ext cx="9677400" cy="1220237"/>
            </a:xfrm>
            <a:prstGeom prst="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54494D-89AC-41CB-A806-D1D43E974F78}"/>
              </a:ext>
            </a:extLst>
          </p:cNvPr>
          <p:cNvGrpSpPr/>
          <p:nvPr/>
        </p:nvGrpSpPr>
        <p:grpSpPr>
          <a:xfrm>
            <a:off x="6781800" y="5297833"/>
            <a:ext cx="9677400" cy="1220237"/>
            <a:chOff x="6781800" y="1563191"/>
            <a:chExt cx="9677400" cy="122023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C7C828-B737-4897-ABF6-9E7D65283187}"/>
                </a:ext>
              </a:extLst>
            </p:cNvPr>
            <p:cNvSpPr txBox="1"/>
            <p:nvPr/>
          </p:nvSpPr>
          <p:spPr>
            <a:xfrm>
              <a:off x="7459472" y="1856229"/>
              <a:ext cx="3070071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>
                  <a:latin typeface="Adobe 고딕 Std B" pitchFamily="34" charset="-127"/>
                  <a:ea typeface="Adobe 고딕 Std B" pitchFamily="34" charset="-127"/>
                </a:rPr>
                <a:t>▣  정보구조도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6D2060E-7CFF-4D56-8EC5-56F695EB30E9}"/>
                </a:ext>
              </a:extLst>
            </p:cNvPr>
            <p:cNvSpPr/>
            <p:nvPr/>
          </p:nvSpPr>
          <p:spPr>
            <a:xfrm>
              <a:off x="6781800" y="1563191"/>
              <a:ext cx="9677400" cy="1220237"/>
            </a:xfrm>
            <a:prstGeom prst="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6C85015-724A-47DA-BBDD-AF507ECD2F16}"/>
              </a:ext>
            </a:extLst>
          </p:cNvPr>
          <p:cNvGrpSpPr/>
          <p:nvPr/>
        </p:nvGrpSpPr>
        <p:grpSpPr>
          <a:xfrm>
            <a:off x="6781800" y="7064432"/>
            <a:ext cx="9677400" cy="1220237"/>
            <a:chOff x="6781800" y="1563191"/>
            <a:chExt cx="9677400" cy="12202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9FDCCA-B6AC-4614-9748-A14E539F7CDE}"/>
                </a:ext>
              </a:extLst>
            </p:cNvPr>
            <p:cNvSpPr txBox="1"/>
            <p:nvPr/>
          </p:nvSpPr>
          <p:spPr>
            <a:xfrm>
              <a:off x="7459472" y="1856229"/>
              <a:ext cx="3518912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500" dirty="0">
                  <a:latin typeface="Adobe 고딕 Std B" pitchFamily="34" charset="-127"/>
                  <a:ea typeface="Adobe 고딕 Std B" pitchFamily="34" charset="-127"/>
                </a:rPr>
                <a:t>▣  와이어프레임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02EAEAC-34C6-4FAA-81D2-A1A013A83342}"/>
                </a:ext>
              </a:extLst>
            </p:cNvPr>
            <p:cNvSpPr/>
            <p:nvPr/>
          </p:nvSpPr>
          <p:spPr>
            <a:xfrm>
              <a:off x="6781800" y="1563191"/>
              <a:ext cx="9677400" cy="1220237"/>
            </a:xfrm>
            <a:prstGeom prst="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D057F28-F8B3-4E3E-B5FF-E264AFF20773}"/>
              </a:ext>
            </a:extLst>
          </p:cNvPr>
          <p:cNvGrpSpPr/>
          <p:nvPr/>
        </p:nvGrpSpPr>
        <p:grpSpPr>
          <a:xfrm>
            <a:off x="3194731" y="500062"/>
            <a:ext cx="5457824" cy="9115424"/>
            <a:chOff x="292511" y="333374"/>
            <a:chExt cx="3638549" cy="60769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8B0D8E-35A1-4F11-B386-B602A4B8EB35}"/>
                </a:ext>
              </a:extLst>
            </p:cNvPr>
            <p:cNvSpPr/>
            <p:nvPr/>
          </p:nvSpPr>
          <p:spPr>
            <a:xfrm>
              <a:off x="292511" y="333374"/>
              <a:ext cx="3638549" cy="6076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5B72EF7-3DF4-429E-BAEF-F30A641A891E}"/>
                </a:ext>
              </a:extLst>
            </p:cNvPr>
            <p:cNvGrpSpPr/>
            <p:nvPr/>
          </p:nvGrpSpPr>
          <p:grpSpPr>
            <a:xfrm>
              <a:off x="546716" y="542926"/>
              <a:ext cx="212724" cy="171450"/>
              <a:chOff x="5245101" y="478631"/>
              <a:chExt cx="212724" cy="171450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8E0BDC3-194D-423A-8386-25B2C3AD6530}"/>
                  </a:ext>
                </a:extLst>
              </p:cNvPr>
              <p:cNvCxnSpPr/>
              <p:nvPr/>
            </p:nvCxnSpPr>
            <p:spPr>
              <a:xfrm>
                <a:off x="5245101" y="47863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855FEFF-0E95-4B53-8683-7DE7399880CC}"/>
                  </a:ext>
                </a:extLst>
              </p:cNvPr>
              <p:cNvCxnSpPr/>
              <p:nvPr/>
            </p:nvCxnSpPr>
            <p:spPr>
              <a:xfrm>
                <a:off x="5245101" y="564356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8737DC5F-3960-47BE-9A5B-1B2C8D5A1255}"/>
                  </a:ext>
                </a:extLst>
              </p:cNvPr>
              <p:cNvCxnSpPr/>
              <p:nvPr/>
            </p:nvCxnSpPr>
            <p:spPr>
              <a:xfrm>
                <a:off x="5245101" y="65008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9975EC2-2157-48E1-8063-A04E25B40F3A}"/>
                </a:ext>
              </a:extLst>
            </p:cNvPr>
            <p:cNvGrpSpPr/>
            <p:nvPr/>
          </p:nvGrpSpPr>
          <p:grpSpPr>
            <a:xfrm>
              <a:off x="3421822" y="5904872"/>
              <a:ext cx="323165" cy="323165"/>
              <a:chOff x="9639300" y="6200920"/>
              <a:chExt cx="323165" cy="32316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1779652-4820-48DF-813D-516FB77098D9}"/>
                  </a:ext>
                </a:extLst>
              </p:cNvPr>
              <p:cNvSpPr/>
              <p:nvPr/>
            </p:nvSpPr>
            <p:spPr>
              <a:xfrm>
                <a:off x="9639300" y="6200920"/>
                <a:ext cx="323165" cy="3231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화살표: 위쪽 10">
                <a:extLst>
                  <a:ext uri="{FF2B5EF4-FFF2-40B4-BE49-F238E27FC236}">
                    <a16:creationId xmlns:a16="http://schemas.microsoft.com/office/drawing/2014/main" id="{0E377095-AFEA-4D64-A165-8DE01EBE9A2E}"/>
                  </a:ext>
                </a:extLst>
              </p:cNvPr>
              <p:cNvSpPr/>
              <p:nvPr/>
            </p:nvSpPr>
            <p:spPr>
              <a:xfrm>
                <a:off x="9747081" y="6326408"/>
                <a:ext cx="107601" cy="124400"/>
              </a:xfrm>
              <a:prstGeom prst="upArrow">
                <a:avLst>
                  <a:gd name="adj1" fmla="val 36293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8BD3C1C-759F-49DA-BC83-9BAFC00089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4548" y="6294859"/>
                <a:ext cx="124466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C5D652-F3E7-484D-A408-EC916235388B}"/>
              </a:ext>
            </a:extLst>
          </p:cNvPr>
          <p:cNvGrpSpPr/>
          <p:nvPr/>
        </p:nvGrpSpPr>
        <p:grpSpPr>
          <a:xfrm>
            <a:off x="10071962" y="271865"/>
            <a:ext cx="5457824" cy="9343620"/>
            <a:chOff x="6874298" y="181243"/>
            <a:chExt cx="3638549" cy="622908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0A9BAA-902A-4C04-A1CA-84E469EF3E12}"/>
                </a:ext>
              </a:extLst>
            </p:cNvPr>
            <p:cNvSpPr/>
            <p:nvPr/>
          </p:nvSpPr>
          <p:spPr>
            <a:xfrm>
              <a:off x="6874298" y="333374"/>
              <a:ext cx="3638549" cy="607694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6CD1510-C6FF-405C-9794-37A8EA81A609}"/>
                </a:ext>
              </a:extLst>
            </p:cNvPr>
            <p:cNvGrpSpPr/>
            <p:nvPr/>
          </p:nvGrpSpPr>
          <p:grpSpPr>
            <a:xfrm>
              <a:off x="7958567" y="1796185"/>
              <a:ext cx="1032119" cy="338554"/>
              <a:chOff x="2390862" y="442499"/>
              <a:chExt cx="1032119" cy="3385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1E547E-7C85-413A-BA11-39D2100B45FF}"/>
                  </a:ext>
                </a:extLst>
              </p:cNvPr>
              <p:cNvSpPr txBox="1"/>
              <p:nvPr/>
            </p:nvSpPr>
            <p:spPr>
              <a:xfrm>
                <a:off x="2692866" y="442499"/>
                <a:ext cx="730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bg1"/>
                    </a:solidFill>
                  </a:rPr>
                  <a:t>HOME</a:t>
                </a:r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21DC5510-D7DA-4E39-B158-60AE5DF71F7A}"/>
                  </a:ext>
                </a:extLst>
              </p:cNvPr>
              <p:cNvGrpSpPr/>
              <p:nvPr/>
            </p:nvGrpSpPr>
            <p:grpSpPr>
              <a:xfrm>
                <a:off x="2390862" y="476163"/>
                <a:ext cx="302004" cy="302004"/>
                <a:chOff x="4420998" y="1954635"/>
                <a:chExt cx="302004" cy="302004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AFCCFD7-2B52-48DD-B6B1-FBCD20224172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1B56C8B5-448A-494C-8CA8-AD1F79153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C874AE15-2285-4799-A5D4-8CEB9BB4B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3480F33-AD60-46B8-B4B0-FCF55ECBF940}"/>
                </a:ext>
              </a:extLst>
            </p:cNvPr>
            <p:cNvGrpSpPr/>
            <p:nvPr/>
          </p:nvGrpSpPr>
          <p:grpSpPr>
            <a:xfrm>
              <a:off x="7958567" y="2766505"/>
              <a:ext cx="1193359" cy="344165"/>
              <a:chOff x="3901112" y="442499"/>
              <a:chExt cx="1193359" cy="344165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B048135-A7D6-485E-B5B0-863B0D99DB98}"/>
                  </a:ext>
                </a:extLst>
              </p:cNvPr>
              <p:cNvGrpSpPr/>
              <p:nvPr/>
            </p:nvGrpSpPr>
            <p:grpSpPr>
              <a:xfrm>
                <a:off x="3901112" y="484660"/>
                <a:ext cx="302004" cy="302004"/>
                <a:chOff x="4420998" y="1954635"/>
                <a:chExt cx="302004" cy="302004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AA462EF-C822-45DE-BF2B-CFD51C29337D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5575BC2-59B4-425E-B519-5ABC944E5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A20C98CE-0235-490A-974E-0A33DDE5C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521E0-47F1-43CB-9540-952E4053B25B}"/>
                  </a:ext>
                </a:extLst>
              </p:cNvPr>
              <p:cNvSpPr txBox="1"/>
              <p:nvPr/>
            </p:nvSpPr>
            <p:spPr>
              <a:xfrm>
                <a:off x="4203116" y="442499"/>
                <a:ext cx="8913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bg1"/>
                    </a:solidFill>
                  </a:rPr>
                  <a:t>PROFILE</a:t>
                </a:r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68C96F5C-C051-40F3-9152-BAD95EA4126E}"/>
                </a:ext>
              </a:extLst>
            </p:cNvPr>
            <p:cNvGrpSpPr/>
            <p:nvPr/>
          </p:nvGrpSpPr>
          <p:grpSpPr>
            <a:xfrm>
              <a:off x="7958567" y="3736825"/>
              <a:ext cx="1500464" cy="345097"/>
              <a:chOff x="5845168" y="422517"/>
              <a:chExt cx="1500464" cy="345097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E3AF57B-79C9-4E08-8FD5-CC9034D31ED7}"/>
                  </a:ext>
                </a:extLst>
              </p:cNvPr>
              <p:cNvGrpSpPr/>
              <p:nvPr/>
            </p:nvGrpSpPr>
            <p:grpSpPr>
              <a:xfrm>
                <a:off x="5845168" y="465610"/>
                <a:ext cx="302004" cy="302004"/>
                <a:chOff x="4420998" y="1954635"/>
                <a:chExt cx="302004" cy="302004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C548A34-4374-44A3-A527-DDC0FCB7A36E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0B2C4DDF-EC9C-4D8A-B096-092A40751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A99CDBFF-996E-49C9-9C02-E363D6A89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D0C0EEC-EBE7-4437-A235-57AAA8491F9C}"/>
                  </a:ext>
                </a:extLst>
              </p:cNvPr>
              <p:cNvSpPr txBox="1"/>
              <p:nvPr/>
            </p:nvSpPr>
            <p:spPr>
              <a:xfrm>
                <a:off x="6150647" y="422517"/>
                <a:ext cx="1194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bg1"/>
                    </a:solidFill>
                  </a:rPr>
                  <a:t>PORTFOLIO</a:t>
                </a:r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67B4FE8-C76A-4087-B8BE-582A15384DD1}"/>
                </a:ext>
              </a:extLst>
            </p:cNvPr>
            <p:cNvSpPr/>
            <p:nvPr/>
          </p:nvSpPr>
          <p:spPr>
            <a:xfrm>
              <a:off x="6946781" y="400053"/>
              <a:ext cx="501650" cy="4572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6F45CDAE-BD8E-4912-8D1F-17FE86BF1012}"/>
                </a:ext>
              </a:extLst>
            </p:cNvPr>
            <p:cNvGrpSpPr/>
            <p:nvPr/>
          </p:nvGrpSpPr>
          <p:grpSpPr>
            <a:xfrm>
              <a:off x="7958567" y="4707145"/>
              <a:ext cx="1301338" cy="338554"/>
              <a:chOff x="8164354" y="442499"/>
              <a:chExt cx="1301338" cy="338554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696A61A2-EF03-48EA-AFA3-334AF23AEDC2}"/>
                  </a:ext>
                </a:extLst>
              </p:cNvPr>
              <p:cNvGrpSpPr/>
              <p:nvPr/>
            </p:nvGrpSpPr>
            <p:grpSpPr>
              <a:xfrm>
                <a:off x="8164354" y="476163"/>
                <a:ext cx="302004" cy="302004"/>
                <a:chOff x="4420998" y="1954635"/>
                <a:chExt cx="302004" cy="30200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C1BCAE10-0024-4B85-8AF4-5A4485F15FD1}"/>
                    </a:ext>
                  </a:extLst>
                </p:cNvPr>
                <p:cNvSpPr/>
                <p:nvPr/>
              </p:nvSpPr>
              <p:spPr>
                <a:xfrm>
                  <a:off x="4420998" y="1954635"/>
                  <a:ext cx="302004" cy="302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C81CC615-E4CE-41CC-B0B5-E74856D95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0998" y="1957388"/>
                  <a:ext cx="302004" cy="2992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95101DA0-DC4C-48B8-9B20-B14DF4CDB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20998" y="1954635"/>
                  <a:ext cx="302004" cy="30200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A26631-A412-4CF3-99F7-0582720DE7D5}"/>
                  </a:ext>
                </a:extLst>
              </p:cNvPr>
              <p:cNvSpPr txBox="1"/>
              <p:nvPr/>
            </p:nvSpPr>
            <p:spPr>
              <a:xfrm>
                <a:off x="8458066" y="442499"/>
                <a:ext cx="10076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700" dirty="0">
                    <a:solidFill>
                      <a:schemeClr val="bg1"/>
                    </a:solidFill>
                  </a:rPr>
                  <a:t>CONTACT</a:t>
                </a:r>
                <a:endParaRPr lang="ko-KR" altLang="en-US" sz="27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D9429B-6734-4700-BDB8-1DE0E9B130FF}"/>
                </a:ext>
              </a:extLst>
            </p:cNvPr>
            <p:cNvSpPr txBox="1"/>
            <p:nvPr/>
          </p:nvSpPr>
          <p:spPr>
            <a:xfrm>
              <a:off x="7955701" y="181243"/>
              <a:ext cx="1683367" cy="3077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2400" dirty="0">
                  <a:solidFill>
                    <a:schemeClr val="bg1"/>
                  </a:solidFill>
                </a:rPr>
                <a:t>(</a:t>
              </a:r>
              <a:r>
                <a:rPr lang="ko-KR" altLang="en-US" sz="2400" dirty="0">
                  <a:solidFill>
                    <a:schemeClr val="bg1"/>
                  </a:solidFill>
                </a:rPr>
                <a:t>내비게이션</a:t>
              </a:r>
              <a:r>
                <a:rPr lang="en-US" altLang="ko-KR" sz="2400" dirty="0">
                  <a:solidFill>
                    <a:schemeClr val="bg1"/>
                  </a:solidFill>
                </a:rPr>
                <a:t>)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6FDD4E-C422-416E-83D9-1823BD5208A5}"/>
                </a:ext>
              </a:extLst>
            </p:cNvPr>
            <p:cNvGrpSpPr/>
            <p:nvPr/>
          </p:nvGrpSpPr>
          <p:grpSpPr>
            <a:xfrm>
              <a:off x="7091244" y="542928"/>
              <a:ext cx="212724" cy="171450"/>
              <a:chOff x="5245101" y="478631"/>
              <a:chExt cx="212724" cy="171450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AB7F73D-B2FA-46C4-B1DD-6DD1E45F3106}"/>
                  </a:ext>
                </a:extLst>
              </p:cNvPr>
              <p:cNvCxnSpPr/>
              <p:nvPr/>
            </p:nvCxnSpPr>
            <p:spPr>
              <a:xfrm>
                <a:off x="5245101" y="478631"/>
                <a:ext cx="212724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345FA6F7-96C1-4BA4-B023-BC636AC22E6F}"/>
                  </a:ext>
                </a:extLst>
              </p:cNvPr>
              <p:cNvCxnSpPr/>
              <p:nvPr/>
            </p:nvCxnSpPr>
            <p:spPr>
              <a:xfrm>
                <a:off x="5245101" y="564356"/>
                <a:ext cx="212724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34FFD2CA-0A89-498F-889B-7FB3532D6B70}"/>
                  </a:ext>
                </a:extLst>
              </p:cNvPr>
              <p:cNvCxnSpPr/>
              <p:nvPr/>
            </p:nvCxnSpPr>
            <p:spPr>
              <a:xfrm>
                <a:off x="5245101" y="650081"/>
                <a:ext cx="212724" cy="0"/>
              </a:xfrm>
              <a:prstGeom prst="line">
                <a:avLst/>
              </a:prstGeom>
              <a:ln w="3810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35F1196E-69DC-4291-81FA-1C1A40E8B671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16200000" flipH="1">
              <a:off x="7437591" y="617268"/>
              <a:ext cx="509585" cy="989554"/>
            </a:xfrm>
            <a:prstGeom prst="bentConnector2">
              <a:avLst/>
            </a:prstGeom>
            <a:solidFill>
              <a:schemeClr val="accent3">
                <a:lumMod val="50000"/>
              </a:schemeClr>
            </a:solidFill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15DA0B-1912-4F6E-A544-5BAB86EB7A60}"/>
                </a:ext>
              </a:extLst>
            </p:cNvPr>
            <p:cNvSpPr txBox="1"/>
            <p:nvPr/>
          </p:nvSpPr>
          <p:spPr>
            <a:xfrm>
              <a:off x="7499487" y="1178684"/>
              <a:ext cx="1240938" cy="3077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</a:rPr>
                <a:t>클릭 후 화면</a:t>
              </a:r>
              <a:endParaRPr lang="en-US" altLang="ko-KR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896D1E4D-1883-4059-8769-BD3CF4C52B91}"/>
              </a:ext>
            </a:extLst>
          </p:cNvPr>
          <p:cNvSpPr txBox="1"/>
          <p:nvPr/>
        </p:nvSpPr>
        <p:spPr>
          <a:xfrm>
            <a:off x="16007119" y="9779169"/>
            <a:ext cx="2280881" cy="5078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모바일</a:t>
            </a:r>
            <a:r>
              <a:rPr lang="en-US" altLang="ko-KR" sz="2700" dirty="0">
                <a:solidFill>
                  <a:schemeClr val="bg1"/>
                </a:solidFill>
              </a:rPr>
              <a:t>(490px)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069198-222D-4382-9FF7-7864804675F8}"/>
              </a:ext>
            </a:extLst>
          </p:cNvPr>
          <p:cNvSpPr txBox="1"/>
          <p:nvPr/>
        </p:nvSpPr>
        <p:spPr>
          <a:xfrm>
            <a:off x="5660949" y="246146"/>
            <a:ext cx="492443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홈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4E2343-29CE-4A3C-95BC-F8B8D0E1A3D4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8510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>
            <a:extLst>
              <a:ext uri="{FF2B5EF4-FFF2-40B4-BE49-F238E27FC236}">
                <a16:creationId xmlns:a16="http://schemas.microsoft.com/office/drawing/2014/main" id="{F2E55B77-FD73-45F7-8577-8A7EC9FFF8B6}"/>
              </a:ext>
            </a:extLst>
          </p:cNvPr>
          <p:cNvSpPr/>
          <p:nvPr/>
        </p:nvSpPr>
        <p:spPr>
          <a:xfrm>
            <a:off x="6411196" y="421640"/>
            <a:ext cx="5457824" cy="911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4B256D90-5C45-4447-88D3-658B5B4F4BDE}"/>
              </a:ext>
            </a:extLst>
          </p:cNvPr>
          <p:cNvGrpSpPr/>
          <p:nvPr/>
        </p:nvGrpSpPr>
        <p:grpSpPr>
          <a:xfrm>
            <a:off x="6792503" y="735968"/>
            <a:ext cx="319086" cy="257175"/>
            <a:chOff x="5245101" y="478631"/>
            <a:chExt cx="212724" cy="171450"/>
          </a:xfrm>
        </p:grpSpPr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73F10815-09BB-4D04-852E-E1A2EA7CECC3}"/>
                </a:ext>
              </a:extLst>
            </p:cNvPr>
            <p:cNvCxnSpPr/>
            <p:nvPr/>
          </p:nvCxnSpPr>
          <p:spPr>
            <a:xfrm>
              <a:off x="5245101" y="478631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4B0FBE6-DC61-4BE3-9E04-34BC2E560F03}"/>
                </a:ext>
              </a:extLst>
            </p:cNvPr>
            <p:cNvCxnSpPr/>
            <p:nvPr/>
          </p:nvCxnSpPr>
          <p:spPr>
            <a:xfrm>
              <a:off x="5245101" y="564356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0B786AE6-0C47-4D9E-89A8-63CECC0160CA}"/>
                </a:ext>
              </a:extLst>
            </p:cNvPr>
            <p:cNvCxnSpPr/>
            <p:nvPr/>
          </p:nvCxnSpPr>
          <p:spPr>
            <a:xfrm>
              <a:off x="5245101" y="650081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4CF3F58C-D138-4187-AD30-44EE0C271FA2}"/>
              </a:ext>
            </a:extLst>
          </p:cNvPr>
          <p:cNvGrpSpPr/>
          <p:nvPr/>
        </p:nvGrpSpPr>
        <p:grpSpPr>
          <a:xfrm>
            <a:off x="11105162" y="8778887"/>
            <a:ext cx="484748" cy="484748"/>
            <a:chOff x="9639300" y="6200920"/>
            <a:chExt cx="323165" cy="323165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7919F15-9537-445B-9A83-68A701137BA5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화살표: 위쪽 105">
              <a:extLst>
                <a:ext uri="{FF2B5EF4-FFF2-40B4-BE49-F238E27FC236}">
                  <a16:creationId xmlns:a16="http://schemas.microsoft.com/office/drawing/2014/main" id="{DD04922C-4CDF-4CE8-AFCE-A197A9926D95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6E562F4-76CD-4768-AD94-DDBA8BD74E23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0ADE843-FE91-4A92-9A54-052A8DBA6E48}"/>
              </a:ext>
            </a:extLst>
          </p:cNvPr>
          <p:cNvSpPr/>
          <p:nvPr/>
        </p:nvSpPr>
        <p:spPr>
          <a:xfrm>
            <a:off x="467065" y="421640"/>
            <a:ext cx="5457824" cy="9115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385C83-2B14-4B40-9B53-CD6F17B1A5AD}"/>
              </a:ext>
            </a:extLst>
          </p:cNvPr>
          <p:cNvSpPr txBox="1"/>
          <p:nvPr/>
        </p:nvSpPr>
        <p:spPr>
          <a:xfrm>
            <a:off x="14811279" y="9779169"/>
            <a:ext cx="3476721" cy="5078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모바일</a:t>
            </a:r>
            <a:r>
              <a:rPr lang="en-US" altLang="ko-KR" sz="2700" dirty="0">
                <a:solidFill>
                  <a:schemeClr val="bg1"/>
                </a:solidFill>
              </a:rPr>
              <a:t>(490px)  </a:t>
            </a:r>
            <a:r>
              <a:rPr lang="ko-KR" altLang="en-US" sz="2700" dirty="0">
                <a:solidFill>
                  <a:schemeClr val="bg1"/>
                </a:solidFill>
              </a:rPr>
              <a:t>프로필</a:t>
            </a:r>
            <a:endParaRPr lang="en-US" altLang="ko-KR" sz="2700" dirty="0">
              <a:solidFill>
                <a:schemeClr val="bg1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C79C3AFD-76B6-44D8-AA49-3CF3CC0DE932}"/>
              </a:ext>
            </a:extLst>
          </p:cNvPr>
          <p:cNvGrpSpPr/>
          <p:nvPr/>
        </p:nvGrpSpPr>
        <p:grpSpPr>
          <a:xfrm>
            <a:off x="848372" y="735968"/>
            <a:ext cx="319086" cy="257175"/>
            <a:chOff x="5245101" y="478631"/>
            <a:chExt cx="212724" cy="171450"/>
          </a:xfrm>
        </p:grpSpPr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D8A11A4D-AD4F-404B-8652-27DFBD3BAE77}"/>
                </a:ext>
              </a:extLst>
            </p:cNvPr>
            <p:cNvCxnSpPr/>
            <p:nvPr/>
          </p:nvCxnSpPr>
          <p:spPr>
            <a:xfrm>
              <a:off x="5245101" y="478631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2F83FBD-93E5-4C9F-89E8-87C0F99284A2}"/>
                </a:ext>
              </a:extLst>
            </p:cNvPr>
            <p:cNvCxnSpPr/>
            <p:nvPr/>
          </p:nvCxnSpPr>
          <p:spPr>
            <a:xfrm>
              <a:off x="5245101" y="564356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86C6200-86E0-4788-A506-CA124986CEBE}"/>
                </a:ext>
              </a:extLst>
            </p:cNvPr>
            <p:cNvCxnSpPr/>
            <p:nvPr/>
          </p:nvCxnSpPr>
          <p:spPr>
            <a:xfrm>
              <a:off x="5245101" y="650081"/>
              <a:ext cx="212724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4F4A9F4-6815-4CAB-AF25-63EFF302C9F2}"/>
              </a:ext>
            </a:extLst>
          </p:cNvPr>
          <p:cNvGrpSpPr/>
          <p:nvPr/>
        </p:nvGrpSpPr>
        <p:grpSpPr>
          <a:xfrm>
            <a:off x="5161031" y="8778887"/>
            <a:ext cx="484748" cy="484748"/>
            <a:chOff x="9639300" y="6200920"/>
            <a:chExt cx="323165" cy="323165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0E0A14E4-4173-40E2-9756-4FE6C4BDF207}"/>
                </a:ext>
              </a:extLst>
            </p:cNvPr>
            <p:cNvSpPr/>
            <p:nvPr/>
          </p:nvSpPr>
          <p:spPr>
            <a:xfrm>
              <a:off x="9639300" y="6200920"/>
              <a:ext cx="323165" cy="32316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화살표: 위쪽 95">
              <a:extLst>
                <a:ext uri="{FF2B5EF4-FFF2-40B4-BE49-F238E27FC236}">
                  <a16:creationId xmlns:a16="http://schemas.microsoft.com/office/drawing/2014/main" id="{DB8B6539-FC58-4E3D-8CA8-305F8FCFA420}"/>
                </a:ext>
              </a:extLst>
            </p:cNvPr>
            <p:cNvSpPr/>
            <p:nvPr/>
          </p:nvSpPr>
          <p:spPr>
            <a:xfrm>
              <a:off x="9747081" y="6326408"/>
              <a:ext cx="107601" cy="124400"/>
            </a:xfrm>
            <a:prstGeom prst="upArrow">
              <a:avLst>
                <a:gd name="adj1" fmla="val 36293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672F5A77-F195-484C-B5EB-36DBDB23024C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48" y="6294859"/>
              <a:ext cx="124466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495D42AB-4126-442F-A5C4-5F7414412CB5}"/>
              </a:ext>
            </a:extLst>
          </p:cNvPr>
          <p:cNvCxnSpPr>
            <a:cxnSpLocks/>
            <a:stCxn id="95" idx="0"/>
            <a:endCxn id="109" idx="1"/>
          </p:cNvCxnSpPr>
          <p:nvPr/>
        </p:nvCxnSpPr>
        <p:spPr>
          <a:xfrm rot="5400000" flipH="1" flipV="1">
            <a:off x="5481957" y="8235327"/>
            <a:ext cx="465009" cy="622112"/>
          </a:xfrm>
          <a:prstGeom prst="bentConnector2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2271C-F2CE-4F33-A483-7CC86BC42AA2}"/>
              </a:ext>
            </a:extLst>
          </p:cNvPr>
          <p:cNvSpPr txBox="1"/>
          <p:nvPr/>
        </p:nvSpPr>
        <p:spPr>
          <a:xfrm>
            <a:off x="6025517" y="8083045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스크롤업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462CEABA-355A-4539-B550-9147069DC712}"/>
              </a:ext>
            </a:extLst>
          </p:cNvPr>
          <p:cNvGrpSpPr/>
          <p:nvPr/>
        </p:nvGrpSpPr>
        <p:grpSpPr>
          <a:xfrm>
            <a:off x="1280567" y="1798995"/>
            <a:ext cx="3880464" cy="3959250"/>
            <a:chOff x="1140903" y="1702965"/>
            <a:chExt cx="2411494" cy="2411494"/>
          </a:xfrm>
        </p:grpSpPr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C178575F-EBE9-4B48-9BA9-E5ECB2601B43}"/>
                </a:ext>
              </a:extLst>
            </p:cNvPr>
            <p:cNvSpPr/>
            <p:nvPr/>
          </p:nvSpPr>
          <p:spPr>
            <a:xfrm>
              <a:off x="1140903" y="1702965"/>
              <a:ext cx="2411494" cy="24114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7E2A30F-1BBC-46E3-94E0-98B726087171}"/>
                </a:ext>
              </a:extLst>
            </p:cNvPr>
            <p:cNvCxnSpPr>
              <a:stCxn id="111" idx="7"/>
              <a:endCxn id="111" idx="3"/>
            </p:cNvCxnSpPr>
            <p:nvPr/>
          </p:nvCxnSpPr>
          <p:spPr>
            <a:xfrm flipH="1"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DE65730-A296-4A33-8CBB-A46860840D97}"/>
                </a:ext>
              </a:extLst>
            </p:cNvPr>
            <p:cNvCxnSpPr>
              <a:stCxn id="111" idx="1"/>
              <a:endCxn id="111" idx="5"/>
            </p:cNvCxnSpPr>
            <p:nvPr/>
          </p:nvCxnSpPr>
          <p:spPr>
            <a:xfrm>
              <a:off x="1494058" y="2056120"/>
              <a:ext cx="1705184" cy="1705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60BA502-0B5C-4957-B5E4-C737FF413A01}"/>
              </a:ext>
            </a:extLst>
          </p:cNvPr>
          <p:cNvSpPr/>
          <p:nvPr/>
        </p:nvSpPr>
        <p:spPr>
          <a:xfrm>
            <a:off x="2152994" y="6129174"/>
            <a:ext cx="2043158" cy="826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1D1F0F08-8FC7-4F77-B3A0-6DE3B03BF16D}"/>
              </a:ext>
            </a:extLst>
          </p:cNvPr>
          <p:cNvCxnSpPr>
            <a:cxnSpLocks/>
          </p:cNvCxnSpPr>
          <p:nvPr/>
        </p:nvCxnSpPr>
        <p:spPr>
          <a:xfrm>
            <a:off x="1813302" y="7625321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1951F0A0-D934-4F7E-B56A-630421D3A5CC}"/>
              </a:ext>
            </a:extLst>
          </p:cNvPr>
          <p:cNvCxnSpPr>
            <a:cxnSpLocks/>
          </p:cNvCxnSpPr>
          <p:nvPr/>
        </p:nvCxnSpPr>
        <p:spPr>
          <a:xfrm>
            <a:off x="1813302" y="8211108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99BD1B0-F2B5-41CE-8A4A-086349D5A974}"/>
              </a:ext>
            </a:extLst>
          </p:cNvPr>
          <p:cNvCxnSpPr>
            <a:cxnSpLocks/>
          </p:cNvCxnSpPr>
          <p:nvPr/>
        </p:nvCxnSpPr>
        <p:spPr>
          <a:xfrm>
            <a:off x="1813302" y="8739746"/>
            <a:ext cx="2722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7C56605-5326-43EC-8AF2-BE2E1CA11BEA}"/>
              </a:ext>
            </a:extLst>
          </p:cNvPr>
          <p:cNvSpPr txBox="1"/>
          <p:nvPr/>
        </p:nvSpPr>
        <p:spPr>
          <a:xfrm>
            <a:off x="2420519" y="3524705"/>
            <a:ext cx="1415772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기본정보</a:t>
            </a: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664AE7E5-E76A-4578-9BBD-8149821E07AF}"/>
              </a:ext>
            </a:extLst>
          </p:cNvPr>
          <p:cNvSpPr/>
          <p:nvPr/>
        </p:nvSpPr>
        <p:spPr>
          <a:xfrm>
            <a:off x="7064859" y="3524321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1986F988-CA25-4AC8-B8EE-D029CA2395B3}"/>
              </a:ext>
            </a:extLst>
          </p:cNvPr>
          <p:cNvSpPr/>
          <p:nvPr/>
        </p:nvSpPr>
        <p:spPr>
          <a:xfrm>
            <a:off x="7064859" y="4791851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415568AB-CCA9-4EAE-AB0E-E2A12226E30D}"/>
              </a:ext>
            </a:extLst>
          </p:cNvPr>
          <p:cNvSpPr/>
          <p:nvPr/>
        </p:nvSpPr>
        <p:spPr>
          <a:xfrm>
            <a:off x="7064859" y="6059381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9B658A3-56A1-4E68-A05F-995948C90734}"/>
              </a:ext>
            </a:extLst>
          </p:cNvPr>
          <p:cNvSpPr/>
          <p:nvPr/>
        </p:nvSpPr>
        <p:spPr>
          <a:xfrm>
            <a:off x="7064859" y="7326911"/>
            <a:ext cx="201849" cy="2139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60123BA0-D930-4D51-B0DC-43F008B5A8D1}"/>
              </a:ext>
            </a:extLst>
          </p:cNvPr>
          <p:cNvCxnSpPr>
            <a:cxnSpLocks/>
          </p:cNvCxnSpPr>
          <p:nvPr/>
        </p:nvCxnSpPr>
        <p:spPr>
          <a:xfrm>
            <a:off x="7783310" y="3824346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3C8C55A9-772D-412B-B1FC-505633936CE4}"/>
              </a:ext>
            </a:extLst>
          </p:cNvPr>
          <p:cNvCxnSpPr>
            <a:cxnSpLocks/>
          </p:cNvCxnSpPr>
          <p:nvPr/>
        </p:nvCxnSpPr>
        <p:spPr>
          <a:xfrm>
            <a:off x="7783310" y="5022836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23B0FE92-1A27-4A60-9B1F-146163C0851E}"/>
              </a:ext>
            </a:extLst>
          </p:cNvPr>
          <p:cNvCxnSpPr>
            <a:cxnSpLocks/>
          </p:cNvCxnSpPr>
          <p:nvPr/>
        </p:nvCxnSpPr>
        <p:spPr>
          <a:xfrm>
            <a:off x="7783310" y="6380507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1EE69B5-B5CC-4E78-AFDC-5829F1BB8140}"/>
              </a:ext>
            </a:extLst>
          </p:cNvPr>
          <p:cNvCxnSpPr>
            <a:cxnSpLocks/>
          </p:cNvCxnSpPr>
          <p:nvPr/>
        </p:nvCxnSpPr>
        <p:spPr>
          <a:xfrm>
            <a:off x="7783310" y="7538163"/>
            <a:ext cx="3464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3BFE331-C1C8-4E21-B14E-01442916A8CA}"/>
              </a:ext>
            </a:extLst>
          </p:cNvPr>
          <p:cNvSpPr txBox="1"/>
          <p:nvPr/>
        </p:nvSpPr>
        <p:spPr>
          <a:xfrm>
            <a:off x="8001425" y="1678945"/>
            <a:ext cx="2246128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학력</a:t>
            </a:r>
            <a:r>
              <a:rPr lang="en-US" altLang="ko-KR" sz="2400" dirty="0">
                <a:solidFill>
                  <a:schemeClr val="bg1"/>
                </a:solidFill>
              </a:rPr>
              <a:t>, </a:t>
            </a:r>
            <a:r>
              <a:rPr lang="ko-KR" altLang="en-US" sz="2400" dirty="0">
                <a:solidFill>
                  <a:schemeClr val="bg1"/>
                </a:solidFill>
              </a:rPr>
              <a:t>자격증 등</a:t>
            </a: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DE4A08B-6999-4571-9D12-F39359C1D9F4}"/>
              </a:ext>
            </a:extLst>
          </p:cNvPr>
          <p:cNvGrpSpPr/>
          <p:nvPr/>
        </p:nvGrpSpPr>
        <p:grpSpPr>
          <a:xfrm>
            <a:off x="12364669" y="421640"/>
            <a:ext cx="5457824" cy="9115424"/>
            <a:chOff x="8301169" y="333374"/>
            <a:chExt cx="3638549" cy="6076949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D482CC94-6692-4532-BBB3-B031B2993948}"/>
                </a:ext>
              </a:extLst>
            </p:cNvPr>
            <p:cNvGrpSpPr/>
            <p:nvPr/>
          </p:nvGrpSpPr>
          <p:grpSpPr>
            <a:xfrm>
              <a:off x="8301169" y="333374"/>
              <a:ext cx="3638549" cy="6076949"/>
              <a:chOff x="292511" y="333374"/>
              <a:chExt cx="3638549" cy="6076949"/>
            </a:xfrm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DF24C293-AB1F-4890-A289-948F150EA088}"/>
                  </a:ext>
                </a:extLst>
              </p:cNvPr>
              <p:cNvSpPr/>
              <p:nvPr/>
            </p:nvSpPr>
            <p:spPr>
              <a:xfrm>
                <a:off x="292511" y="333374"/>
                <a:ext cx="3638549" cy="60769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8D4B4F44-229B-43A4-B125-53B9CAAB8FD9}"/>
                  </a:ext>
                </a:extLst>
              </p:cNvPr>
              <p:cNvGrpSpPr/>
              <p:nvPr/>
            </p:nvGrpSpPr>
            <p:grpSpPr>
              <a:xfrm>
                <a:off x="546716" y="542926"/>
                <a:ext cx="212724" cy="171450"/>
                <a:chOff x="5245101" y="478631"/>
                <a:chExt cx="212724" cy="17145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2D322832-1892-4BCD-B4EE-EDE2D347F20B}"/>
                    </a:ext>
                  </a:extLst>
                </p:cNvPr>
                <p:cNvCxnSpPr/>
                <p:nvPr/>
              </p:nvCxnSpPr>
              <p:spPr>
                <a:xfrm>
                  <a:off x="5245101" y="478631"/>
                  <a:ext cx="212724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C2A934F5-2036-441B-BB59-4F427A44F3CD}"/>
                    </a:ext>
                  </a:extLst>
                </p:cNvPr>
                <p:cNvCxnSpPr/>
                <p:nvPr/>
              </p:nvCxnSpPr>
              <p:spPr>
                <a:xfrm>
                  <a:off x="5245101" y="564356"/>
                  <a:ext cx="212724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D1782E-DFA0-463F-93D6-63CBE406F51B}"/>
                    </a:ext>
                  </a:extLst>
                </p:cNvPr>
                <p:cNvCxnSpPr/>
                <p:nvPr/>
              </p:nvCxnSpPr>
              <p:spPr>
                <a:xfrm>
                  <a:off x="5245101" y="650081"/>
                  <a:ext cx="212724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0D91DC86-47CA-45CD-91A2-0713AD5AF46D}"/>
                  </a:ext>
                </a:extLst>
              </p:cNvPr>
              <p:cNvGrpSpPr/>
              <p:nvPr/>
            </p:nvGrpSpPr>
            <p:grpSpPr>
              <a:xfrm>
                <a:off x="3421822" y="5904872"/>
                <a:ext cx="323165" cy="323165"/>
                <a:chOff x="9639300" y="6200920"/>
                <a:chExt cx="323165" cy="323165"/>
              </a:xfrm>
            </p:grpSpPr>
            <p:sp>
              <p:nvSpPr>
                <p:cNvPr id="147" name="타원 146">
                  <a:extLst>
                    <a:ext uri="{FF2B5EF4-FFF2-40B4-BE49-F238E27FC236}">
                      <a16:creationId xmlns:a16="http://schemas.microsoft.com/office/drawing/2014/main" id="{1FCFB1CC-124D-4CD4-8BA1-4E4E6A74953E}"/>
                    </a:ext>
                  </a:extLst>
                </p:cNvPr>
                <p:cNvSpPr/>
                <p:nvPr/>
              </p:nvSpPr>
              <p:spPr>
                <a:xfrm>
                  <a:off x="9639300" y="6200920"/>
                  <a:ext cx="323165" cy="32316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48" name="화살표: 위쪽 147">
                  <a:extLst>
                    <a:ext uri="{FF2B5EF4-FFF2-40B4-BE49-F238E27FC236}">
                      <a16:creationId xmlns:a16="http://schemas.microsoft.com/office/drawing/2014/main" id="{ACB331EA-59F9-42EE-884A-0D56ED200C7D}"/>
                    </a:ext>
                  </a:extLst>
                </p:cNvPr>
                <p:cNvSpPr/>
                <p:nvPr/>
              </p:nvSpPr>
              <p:spPr>
                <a:xfrm>
                  <a:off x="9747081" y="6326408"/>
                  <a:ext cx="107601" cy="124400"/>
                </a:xfrm>
                <a:prstGeom prst="upArrow">
                  <a:avLst>
                    <a:gd name="adj1" fmla="val 36293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87C5E6D2-98C2-4C2D-8B2F-9A43D79BB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4548" y="6294859"/>
                  <a:ext cx="124466" cy="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6D648E8E-B6C3-491B-92E0-ECAF16C6B4B0}"/>
                </a:ext>
              </a:extLst>
            </p:cNvPr>
            <p:cNvGrpSpPr/>
            <p:nvPr/>
          </p:nvGrpSpPr>
          <p:grpSpPr>
            <a:xfrm>
              <a:off x="8727694" y="2029879"/>
              <a:ext cx="533816" cy="565734"/>
              <a:chOff x="1140903" y="1702965"/>
              <a:chExt cx="2411494" cy="2411494"/>
            </a:xfrm>
          </p:grpSpPr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01664677-BF47-4E68-AF9C-A63292C50DB4}"/>
                  </a:ext>
                </a:extLst>
              </p:cNvPr>
              <p:cNvSpPr/>
              <p:nvPr/>
            </p:nvSpPr>
            <p:spPr>
              <a:xfrm>
                <a:off x="1140903" y="1702965"/>
                <a:ext cx="2411494" cy="24114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EB4256AE-4093-4604-9396-97EEDDE4A64A}"/>
                  </a:ext>
                </a:extLst>
              </p:cNvPr>
              <p:cNvCxnSpPr>
                <a:stCxn id="155" idx="7"/>
                <a:endCxn id="155" idx="3"/>
              </p:cNvCxnSpPr>
              <p:nvPr/>
            </p:nvCxnSpPr>
            <p:spPr>
              <a:xfrm flipH="1"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305D69E6-0FB4-44EC-A8E2-E7BC466C4600}"/>
                  </a:ext>
                </a:extLst>
              </p:cNvPr>
              <p:cNvCxnSpPr>
                <a:stCxn id="155" idx="1"/>
                <a:endCxn id="155" idx="5"/>
              </p:cNvCxnSpPr>
              <p:nvPr/>
            </p:nvCxnSpPr>
            <p:spPr>
              <a:xfrm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FD6EB39A-000A-421E-A65D-9281A5B6E1CF}"/>
                </a:ext>
              </a:extLst>
            </p:cNvPr>
            <p:cNvGrpSpPr/>
            <p:nvPr/>
          </p:nvGrpSpPr>
          <p:grpSpPr>
            <a:xfrm>
              <a:off x="8727694" y="3293426"/>
              <a:ext cx="533816" cy="565734"/>
              <a:chOff x="1140903" y="1702965"/>
              <a:chExt cx="2411494" cy="2411494"/>
            </a:xfrm>
          </p:grpSpPr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DAF7CEE3-F52A-4754-A932-1342DEA9D154}"/>
                  </a:ext>
                </a:extLst>
              </p:cNvPr>
              <p:cNvSpPr/>
              <p:nvPr/>
            </p:nvSpPr>
            <p:spPr>
              <a:xfrm>
                <a:off x="1140903" y="1702965"/>
                <a:ext cx="2411494" cy="24114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AEC30EDE-CB3B-42BC-9550-0BA934E4BB17}"/>
                  </a:ext>
                </a:extLst>
              </p:cNvPr>
              <p:cNvCxnSpPr>
                <a:stCxn id="159" idx="7"/>
                <a:endCxn id="159" idx="3"/>
              </p:cNvCxnSpPr>
              <p:nvPr/>
            </p:nvCxnSpPr>
            <p:spPr>
              <a:xfrm flipH="1"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20D4B683-72C1-43FD-8CCA-94930D680944}"/>
                  </a:ext>
                </a:extLst>
              </p:cNvPr>
              <p:cNvCxnSpPr>
                <a:stCxn id="159" idx="1"/>
                <a:endCxn id="159" idx="5"/>
              </p:cNvCxnSpPr>
              <p:nvPr/>
            </p:nvCxnSpPr>
            <p:spPr>
              <a:xfrm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67F45762-2EEC-4080-B96A-91377F67AC2E}"/>
                </a:ext>
              </a:extLst>
            </p:cNvPr>
            <p:cNvGrpSpPr/>
            <p:nvPr/>
          </p:nvGrpSpPr>
          <p:grpSpPr>
            <a:xfrm>
              <a:off x="8727694" y="4595074"/>
              <a:ext cx="533816" cy="565734"/>
              <a:chOff x="1140903" y="1702965"/>
              <a:chExt cx="2411494" cy="2411494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B36BEAAD-D2D6-4380-8387-756B301CE5C0}"/>
                  </a:ext>
                </a:extLst>
              </p:cNvPr>
              <p:cNvSpPr/>
              <p:nvPr/>
            </p:nvSpPr>
            <p:spPr>
              <a:xfrm>
                <a:off x="1140903" y="1702965"/>
                <a:ext cx="2411494" cy="241149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96DDDD03-C65F-499B-8BD2-5BA5375DA80C}"/>
                  </a:ext>
                </a:extLst>
              </p:cNvPr>
              <p:cNvCxnSpPr>
                <a:stCxn id="163" idx="7"/>
                <a:endCxn id="163" idx="3"/>
              </p:cNvCxnSpPr>
              <p:nvPr/>
            </p:nvCxnSpPr>
            <p:spPr>
              <a:xfrm flipH="1"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>
                <a:extLst>
                  <a:ext uri="{FF2B5EF4-FFF2-40B4-BE49-F238E27FC236}">
                    <a16:creationId xmlns:a16="http://schemas.microsoft.com/office/drawing/2014/main" id="{41E83EAE-8288-4A2D-BAE4-40793C3CD103}"/>
                  </a:ext>
                </a:extLst>
              </p:cNvPr>
              <p:cNvCxnSpPr>
                <a:stCxn id="163" idx="1"/>
                <a:endCxn id="163" idx="5"/>
              </p:cNvCxnSpPr>
              <p:nvPr/>
            </p:nvCxnSpPr>
            <p:spPr>
              <a:xfrm>
                <a:off x="1494058" y="2056120"/>
                <a:ext cx="1705184" cy="17051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221459F0-CB91-4CD2-AA2E-F6D7B89A813C}"/>
                </a:ext>
              </a:extLst>
            </p:cNvPr>
            <p:cNvSpPr/>
            <p:nvPr/>
          </p:nvSpPr>
          <p:spPr>
            <a:xfrm>
              <a:off x="9456221" y="2185149"/>
              <a:ext cx="1974259" cy="184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E527A4E-1753-4EE4-8530-D2EE8EAFCAE1}"/>
                </a:ext>
              </a:extLst>
            </p:cNvPr>
            <p:cNvSpPr/>
            <p:nvPr/>
          </p:nvSpPr>
          <p:spPr>
            <a:xfrm>
              <a:off x="9456221" y="2185149"/>
              <a:ext cx="1255249" cy="184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77F7AED-E80D-40F3-9439-EBC974BCB818}"/>
                </a:ext>
              </a:extLst>
            </p:cNvPr>
            <p:cNvSpPr/>
            <p:nvPr/>
          </p:nvSpPr>
          <p:spPr>
            <a:xfrm>
              <a:off x="9456221" y="3462844"/>
              <a:ext cx="1974259" cy="1840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1A54610-3BB9-4A1F-A876-FAE6AF2A3CCF}"/>
                </a:ext>
              </a:extLst>
            </p:cNvPr>
            <p:cNvSpPr/>
            <p:nvPr/>
          </p:nvSpPr>
          <p:spPr>
            <a:xfrm>
              <a:off x="9456221" y="3462844"/>
              <a:ext cx="877770" cy="18405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694A931-ECA9-4595-AA04-38BF751053C7}"/>
                </a:ext>
              </a:extLst>
            </p:cNvPr>
            <p:cNvSpPr/>
            <p:nvPr/>
          </p:nvSpPr>
          <p:spPr>
            <a:xfrm>
              <a:off x="9456221" y="4806364"/>
              <a:ext cx="1960123" cy="1822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8391DFA-23CB-4303-A585-104AB3496F48}"/>
                </a:ext>
              </a:extLst>
            </p:cNvPr>
            <p:cNvSpPr/>
            <p:nvPr/>
          </p:nvSpPr>
          <p:spPr>
            <a:xfrm>
              <a:off x="9456222" y="4806364"/>
              <a:ext cx="1722604" cy="1822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DAB291E-FD87-4B29-88FA-F0FF7C8EC224}"/>
                </a:ext>
              </a:extLst>
            </p:cNvPr>
            <p:cNvSpPr txBox="1"/>
            <p:nvPr/>
          </p:nvSpPr>
          <p:spPr>
            <a:xfrm>
              <a:off x="9841247" y="1089985"/>
              <a:ext cx="533479" cy="30777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1"/>
                  </a:solidFill>
                </a:rPr>
                <a:t>스킬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22125BE1-8944-4572-A491-407E025AF47B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3379555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701AE4D-6158-4F72-BCBA-A91EB56CA38C}"/>
              </a:ext>
            </a:extLst>
          </p:cNvPr>
          <p:cNvSpPr txBox="1"/>
          <p:nvPr/>
        </p:nvSpPr>
        <p:spPr>
          <a:xfrm>
            <a:off x="15995396" y="9779169"/>
            <a:ext cx="2280881" cy="5078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>
                <a:solidFill>
                  <a:schemeClr val="bg1"/>
                </a:solidFill>
              </a:rPr>
              <a:t>모바일</a:t>
            </a:r>
            <a:r>
              <a:rPr lang="en-US" altLang="ko-KR" sz="2700" dirty="0">
                <a:solidFill>
                  <a:schemeClr val="bg1"/>
                </a:solidFill>
              </a:rPr>
              <a:t>(490px)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DBFCD22-6D01-4B1B-A3EB-0FFE9A5CCE19}"/>
              </a:ext>
            </a:extLst>
          </p:cNvPr>
          <p:cNvGrpSpPr/>
          <p:nvPr/>
        </p:nvGrpSpPr>
        <p:grpSpPr>
          <a:xfrm>
            <a:off x="6396035" y="500062"/>
            <a:ext cx="5457824" cy="9115424"/>
            <a:chOff x="8283573" y="333374"/>
            <a:chExt cx="3638549" cy="60769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D202AF6-A8A5-4F3E-9CA9-7FE3443BEA35}"/>
                </a:ext>
              </a:extLst>
            </p:cNvPr>
            <p:cNvSpPr/>
            <p:nvPr/>
          </p:nvSpPr>
          <p:spPr>
            <a:xfrm>
              <a:off x="8283573" y="333374"/>
              <a:ext cx="3638549" cy="6076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8423447-5922-4E45-B41F-A41EC14A2CFD}"/>
                </a:ext>
              </a:extLst>
            </p:cNvPr>
            <p:cNvGrpSpPr/>
            <p:nvPr/>
          </p:nvGrpSpPr>
          <p:grpSpPr>
            <a:xfrm>
              <a:off x="8537778" y="542926"/>
              <a:ext cx="212724" cy="171450"/>
              <a:chOff x="5245101" y="478631"/>
              <a:chExt cx="212724" cy="171450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6CF6C5C-E5B0-4779-A8B2-2C8C8E270637}"/>
                  </a:ext>
                </a:extLst>
              </p:cNvPr>
              <p:cNvCxnSpPr/>
              <p:nvPr/>
            </p:nvCxnSpPr>
            <p:spPr>
              <a:xfrm>
                <a:off x="5245101" y="47863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CC20D047-0AFC-4B4E-9DBC-5DECDFE55D15}"/>
                  </a:ext>
                </a:extLst>
              </p:cNvPr>
              <p:cNvCxnSpPr/>
              <p:nvPr/>
            </p:nvCxnSpPr>
            <p:spPr>
              <a:xfrm>
                <a:off x="5245101" y="564356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800B562-9A5B-48B8-810F-FFEC2CE924D5}"/>
                  </a:ext>
                </a:extLst>
              </p:cNvPr>
              <p:cNvCxnSpPr/>
              <p:nvPr/>
            </p:nvCxnSpPr>
            <p:spPr>
              <a:xfrm>
                <a:off x="5245101" y="65008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580DAE6-74E8-4C87-B016-72AC73506BC5}"/>
                </a:ext>
              </a:extLst>
            </p:cNvPr>
            <p:cNvGrpSpPr/>
            <p:nvPr/>
          </p:nvGrpSpPr>
          <p:grpSpPr>
            <a:xfrm>
              <a:off x="11412884" y="5904872"/>
              <a:ext cx="323165" cy="323165"/>
              <a:chOff x="9639300" y="6200920"/>
              <a:chExt cx="323165" cy="32316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C717940-1431-48F2-A9F1-EFBD442FE9B5}"/>
                  </a:ext>
                </a:extLst>
              </p:cNvPr>
              <p:cNvSpPr/>
              <p:nvPr/>
            </p:nvSpPr>
            <p:spPr>
              <a:xfrm>
                <a:off x="9639300" y="6200920"/>
                <a:ext cx="323165" cy="3231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2" name="화살표: 위쪽 11">
                <a:extLst>
                  <a:ext uri="{FF2B5EF4-FFF2-40B4-BE49-F238E27FC236}">
                    <a16:creationId xmlns:a16="http://schemas.microsoft.com/office/drawing/2014/main" id="{896678AB-6C60-49E6-8DF4-17EC18481F25}"/>
                  </a:ext>
                </a:extLst>
              </p:cNvPr>
              <p:cNvSpPr/>
              <p:nvPr/>
            </p:nvSpPr>
            <p:spPr>
              <a:xfrm>
                <a:off x="9747081" y="6326408"/>
                <a:ext cx="107601" cy="124400"/>
              </a:xfrm>
              <a:prstGeom prst="upArrow">
                <a:avLst>
                  <a:gd name="adj1" fmla="val 36293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A4937BDA-446E-40B8-AA1F-5681DB962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4548" y="6294859"/>
                <a:ext cx="124466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F6CE6E-8465-48E2-8AC4-0040B8931807}"/>
              </a:ext>
            </a:extLst>
          </p:cNvPr>
          <p:cNvGrpSpPr/>
          <p:nvPr/>
        </p:nvGrpSpPr>
        <p:grpSpPr>
          <a:xfrm>
            <a:off x="402739" y="500062"/>
            <a:ext cx="5457824" cy="9115424"/>
            <a:chOff x="4276726" y="333374"/>
            <a:chExt cx="3638549" cy="60769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58B701A-8141-4F06-9B55-C91C5ECFED2A}"/>
                </a:ext>
              </a:extLst>
            </p:cNvPr>
            <p:cNvSpPr/>
            <p:nvPr/>
          </p:nvSpPr>
          <p:spPr>
            <a:xfrm>
              <a:off x="4276726" y="333374"/>
              <a:ext cx="3638549" cy="6076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9D7DDD-7999-4397-AFC9-B44C64091012}"/>
                </a:ext>
              </a:extLst>
            </p:cNvPr>
            <p:cNvGrpSpPr/>
            <p:nvPr/>
          </p:nvGrpSpPr>
          <p:grpSpPr>
            <a:xfrm>
              <a:off x="4530930" y="542926"/>
              <a:ext cx="212724" cy="171450"/>
              <a:chOff x="5245101" y="478631"/>
              <a:chExt cx="212724" cy="171450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6D9AA71A-779B-4BC6-B7C4-B71D2E1FE7F2}"/>
                  </a:ext>
                </a:extLst>
              </p:cNvPr>
              <p:cNvCxnSpPr/>
              <p:nvPr/>
            </p:nvCxnSpPr>
            <p:spPr>
              <a:xfrm>
                <a:off x="5245101" y="47863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273BD60-A885-4080-8E9B-DFC3B3655532}"/>
                  </a:ext>
                </a:extLst>
              </p:cNvPr>
              <p:cNvCxnSpPr/>
              <p:nvPr/>
            </p:nvCxnSpPr>
            <p:spPr>
              <a:xfrm>
                <a:off x="5245101" y="564356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D0D8C817-08F7-42C4-95DA-B1F536E50F63}"/>
                  </a:ext>
                </a:extLst>
              </p:cNvPr>
              <p:cNvCxnSpPr/>
              <p:nvPr/>
            </p:nvCxnSpPr>
            <p:spPr>
              <a:xfrm>
                <a:off x="5245101" y="65008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AFA6CE9-1208-4635-A7F7-D2A6FD4449A1}"/>
                </a:ext>
              </a:extLst>
            </p:cNvPr>
            <p:cNvGrpSpPr/>
            <p:nvPr/>
          </p:nvGrpSpPr>
          <p:grpSpPr>
            <a:xfrm>
              <a:off x="7406036" y="5904872"/>
              <a:ext cx="323165" cy="323165"/>
              <a:chOff x="9639300" y="6200920"/>
              <a:chExt cx="323165" cy="323165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7F7A5B7-6D8A-4EB6-B1E3-6BF8E27E2945}"/>
                  </a:ext>
                </a:extLst>
              </p:cNvPr>
              <p:cNvSpPr/>
              <p:nvPr/>
            </p:nvSpPr>
            <p:spPr>
              <a:xfrm>
                <a:off x="9639300" y="6200920"/>
                <a:ext cx="323165" cy="3231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화살표: 위쪽 20">
                <a:extLst>
                  <a:ext uri="{FF2B5EF4-FFF2-40B4-BE49-F238E27FC236}">
                    <a16:creationId xmlns:a16="http://schemas.microsoft.com/office/drawing/2014/main" id="{06455554-344F-41FD-B72D-067AD1B04635}"/>
                  </a:ext>
                </a:extLst>
              </p:cNvPr>
              <p:cNvSpPr/>
              <p:nvPr/>
            </p:nvSpPr>
            <p:spPr>
              <a:xfrm>
                <a:off x="9747081" y="6326408"/>
                <a:ext cx="107601" cy="124400"/>
              </a:xfrm>
              <a:prstGeom prst="upArrow">
                <a:avLst>
                  <a:gd name="adj1" fmla="val 36293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3738F898-D523-4842-AAAD-373B781361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4548" y="6294859"/>
                <a:ext cx="124466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70C5221-CC3F-4C28-829F-8BF570A15382}"/>
              </a:ext>
            </a:extLst>
          </p:cNvPr>
          <p:cNvGrpSpPr/>
          <p:nvPr/>
        </p:nvGrpSpPr>
        <p:grpSpPr>
          <a:xfrm>
            <a:off x="1172142" y="1634978"/>
            <a:ext cx="3924561" cy="3358086"/>
            <a:chOff x="4745775" y="1190276"/>
            <a:chExt cx="2755599" cy="2357853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7B263142-B5F0-43CD-9C97-307865FAF1D2}"/>
                </a:ext>
              </a:extLst>
            </p:cNvPr>
            <p:cNvGrpSpPr/>
            <p:nvPr/>
          </p:nvGrpSpPr>
          <p:grpSpPr>
            <a:xfrm>
              <a:off x="4745775" y="1190276"/>
              <a:ext cx="2755599" cy="2357853"/>
              <a:chOff x="4745775" y="1190276"/>
              <a:chExt cx="2755599" cy="2357853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52C5B7E9-4700-4ADD-A4E2-42643263AEC9}"/>
                  </a:ext>
                </a:extLst>
              </p:cNvPr>
              <p:cNvSpPr/>
              <p:nvPr/>
            </p:nvSpPr>
            <p:spPr>
              <a:xfrm>
                <a:off x="4745775" y="1190276"/>
                <a:ext cx="2755599" cy="23578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24DECA2-DFCE-4302-B059-A8E5CF2E39E8}"/>
                  </a:ext>
                </a:extLst>
              </p:cNvPr>
              <p:cNvSpPr/>
              <p:nvPr/>
            </p:nvSpPr>
            <p:spPr>
              <a:xfrm>
                <a:off x="5037414" y="1561045"/>
                <a:ext cx="2172321" cy="1150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AF8A9F64-59C3-4DB1-87B4-C378B832E780}"/>
                  </a:ext>
                </a:extLst>
              </p:cNvPr>
              <p:cNvSpPr/>
              <p:nvPr/>
            </p:nvSpPr>
            <p:spPr>
              <a:xfrm>
                <a:off x="5160981" y="2934889"/>
                <a:ext cx="755797" cy="294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0203F09D-D3E9-44D5-A03E-0858022D669C}"/>
                  </a:ext>
                </a:extLst>
              </p:cNvPr>
              <p:cNvSpPr/>
              <p:nvPr/>
            </p:nvSpPr>
            <p:spPr>
              <a:xfrm>
                <a:off x="6331177" y="2934889"/>
                <a:ext cx="755797" cy="294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3DF20904-B25A-4F09-BA06-B76F533B3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939" y="1630095"/>
              <a:ext cx="2039225" cy="1020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4537AE07-BE9B-4C9C-B7D9-2BFD769F878D}"/>
                </a:ext>
              </a:extLst>
            </p:cNvPr>
            <p:cNvCxnSpPr/>
            <p:nvPr/>
          </p:nvCxnSpPr>
          <p:spPr>
            <a:xfrm>
              <a:off x="5103939" y="1604895"/>
              <a:ext cx="2039225" cy="1023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CCED94F-C8BC-4A3A-8A21-8D3933466E99}"/>
              </a:ext>
            </a:extLst>
          </p:cNvPr>
          <p:cNvGrpSpPr/>
          <p:nvPr/>
        </p:nvGrpSpPr>
        <p:grpSpPr>
          <a:xfrm>
            <a:off x="1172142" y="5400737"/>
            <a:ext cx="3924561" cy="3358086"/>
            <a:chOff x="4745775" y="1190276"/>
            <a:chExt cx="2755599" cy="235785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27AC2E9A-FC89-4CE3-B331-5ABA2E2E181B}"/>
                </a:ext>
              </a:extLst>
            </p:cNvPr>
            <p:cNvGrpSpPr/>
            <p:nvPr/>
          </p:nvGrpSpPr>
          <p:grpSpPr>
            <a:xfrm>
              <a:off x="4745775" y="1190276"/>
              <a:ext cx="2755599" cy="2357853"/>
              <a:chOff x="4745775" y="1190276"/>
              <a:chExt cx="2755599" cy="2357853"/>
            </a:xfrm>
          </p:grpSpPr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AC44F615-A6AB-4237-AB70-844EFA3EB66B}"/>
                  </a:ext>
                </a:extLst>
              </p:cNvPr>
              <p:cNvSpPr/>
              <p:nvPr/>
            </p:nvSpPr>
            <p:spPr>
              <a:xfrm>
                <a:off x="4745775" y="1190276"/>
                <a:ext cx="2755599" cy="23578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0" name="사각형: 둥근 모서리 79">
                <a:extLst>
                  <a:ext uri="{FF2B5EF4-FFF2-40B4-BE49-F238E27FC236}">
                    <a16:creationId xmlns:a16="http://schemas.microsoft.com/office/drawing/2014/main" id="{E1A604BD-1D6E-4110-8084-07320F4AA7CC}"/>
                  </a:ext>
                </a:extLst>
              </p:cNvPr>
              <p:cNvSpPr/>
              <p:nvPr/>
            </p:nvSpPr>
            <p:spPr>
              <a:xfrm>
                <a:off x="5037414" y="1561045"/>
                <a:ext cx="2172321" cy="11503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5A8519C6-2EF7-4E75-A9EE-117EC0CAB5CE}"/>
                  </a:ext>
                </a:extLst>
              </p:cNvPr>
              <p:cNvSpPr/>
              <p:nvPr/>
            </p:nvSpPr>
            <p:spPr>
              <a:xfrm>
                <a:off x="5160981" y="2934889"/>
                <a:ext cx="755797" cy="294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CE5614EE-AD3B-44B4-B17E-2D1BC026E279}"/>
                  </a:ext>
                </a:extLst>
              </p:cNvPr>
              <p:cNvSpPr/>
              <p:nvPr/>
            </p:nvSpPr>
            <p:spPr>
              <a:xfrm>
                <a:off x="6331177" y="2934889"/>
                <a:ext cx="755797" cy="2947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6270BCA-2D0D-455F-B95B-37F901263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939" y="1630095"/>
              <a:ext cx="2039225" cy="10207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6059C3F7-08F0-42B8-8D27-4DAC1FF1F6EF}"/>
                </a:ext>
              </a:extLst>
            </p:cNvPr>
            <p:cNvCxnSpPr/>
            <p:nvPr/>
          </p:nvCxnSpPr>
          <p:spPr>
            <a:xfrm>
              <a:off x="5103939" y="1604895"/>
              <a:ext cx="2039225" cy="10239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5B9A882-FC55-4640-B38E-4650EAB8C58A}"/>
              </a:ext>
            </a:extLst>
          </p:cNvPr>
          <p:cNvSpPr txBox="1"/>
          <p:nvPr/>
        </p:nvSpPr>
        <p:spPr>
          <a:xfrm>
            <a:off x="1752600" y="4746263"/>
            <a:ext cx="1107996" cy="3693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작업과정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041382-0846-40FB-9377-13BB98984423}"/>
              </a:ext>
            </a:extLst>
          </p:cNvPr>
          <p:cNvSpPr txBox="1"/>
          <p:nvPr/>
        </p:nvSpPr>
        <p:spPr>
          <a:xfrm>
            <a:off x="3414303" y="4802527"/>
            <a:ext cx="110799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사이트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바로가기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01967AC-1D8C-4CDE-A5A2-5440507BC7CC}"/>
              </a:ext>
            </a:extLst>
          </p:cNvPr>
          <p:cNvCxnSpPr>
            <a:stCxn id="58" idx="2"/>
            <a:endCxn id="83" idx="0"/>
          </p:cNvCxnSpPr>
          <p:nvPr/>
        </p:nvCxnSpPr>
        <p:spPr>
          <a:xfrm>
            <a:off x="2301692" y="4539413"/>
            <a:ext cx="4906" cy="206850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A41EBF2C-1FF3-42C1-A56A-5B474D2F4D9B}"/>
              </a:ext>
            </a:extLst>
          </p:cNvPr>
          <p:cNvCxnSpPr>
            <a:cxnSpLocks/>
            <a:stCxn id="59" idx="2"/>
            <a:endCxn id="84" idx="0"/>
          </p:cNvCxnSpPr>
          <p:nvPr/>
        </p:nvCxnSpPr>
        <p:spPr>
          <a:xfrm>
            <a:off x="3968301" y="4539413"/>
            <a:ext cx="0" cy="26311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65B53B-44A5-43B9-8625-73A5773F7EFA}"/>
              </a:ext>
            </a:extLst>
          </p:cNvPr>
          <p:cNvSpPr/>
          <p:nvPr/>
        </p:nvSpPr>
        <p:spPr>
          <a:xfrm>
            <a:off x="6389945" y="500062"/>
            <a:ext cx="5482967" cy="9115424"/>
          </a:xfrm>
          <a:prstGeom prst="rect">
            <a:avLst/>
          </a:prstGeom>
          <a:solidFill>
            <a:schemeClr val="tx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6BAA6DA-B268-4F08-955C-486F54091026}"/>
              </a:ext>
            </a:extLst>
          </p:cNvPr>
          <p:cNvGrpSpPr/>
          <p:nvPr/>
        </p:nvGrpSpPr>
        <p:grpSpPr>
          <a:xfrm>
            <a:off x="6915623" y="960525"/>
            <a:ext cx="4491318" cy="8254911"/>
            <a:chOff x="6819977" y="1407932"/>
            <a:chExt cx="5576031" cy="3624719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ACD8CD9-26BA-465C-BE3B-59CCB34525D6}"/>
                </a:ext>
              </a:extLst>
            </p:cNvPr>
            <p:cNvSpPr/>
            <p:nvPr/>
          </p:nvSpPr>
          <p:spPr>
            <a:xfrm>
              <a:off x="6819977" y="1407932"/>
              <a:ext cx="5576031" cy="3624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0F987777-C579-46AE-909B-FC698F3DE99B}"/>
                </a:ext>
              </a:extLst>
            </p:cNvPr>
            <p:cNvSpPr/>
            <p:nvPr/>
          </p:nvSpPr>
          <p:spPr>
            <a:xfrm>
              <a:off x="7006846" y="1559874"/>
              <a:ext cx="5218397" cy="3343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079C4FCF-3E0F-4C59-ACFE-7BD54EBF5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846" y="1559874"/>
              <a:ext cx="1372912" cy="9597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92F89EC2-7F0C-4E8A-92F2-290FC275D1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846" y="1559874"/>
              <a:ext cx="3143774" cy="27131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E18671A1-F63B-4265-A91C-5DA43D6D8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8783" y="1568393"/>
              <a:ext cx="3360575" cy="33347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46C47A05-486A-48FC-A00A-82B96FBC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00116" y="3725381"/>
              <a:ext cx="1027715" cy="11709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4D329DAB-3E87-4A49-8817-5673B10B069A}"/>
              </a:ext>
            </a:extLst>
          </p:cNvPr>
          <p:cNvGrpSpPr/>
          <p:nvPr/>
        </p:nvGrpSpPr>
        <p:grpSpPr>
          <a:xfrm>
            <a:off x="11176636" y="761468"/>
            <a:ext cx="398114" cy="398114"/>
            <a:chOff x="11397298" y="456035"/>
            <a:chExt cx="345228" cy="345228"/>
          </a:xfrm>
        </p:grpSpPr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BF6D64E-96DC-4A5A-AE7C-4D0006D6DC51}"/>
                </a:ext>
              </a:extLst>
            </p:cNvPr>
            <p:cNvSpPr/>
            <p:nvPr/>
          </p:nvSpPr>
          <p:spPr>
            <a:xfrm>
              <a:off x="11397298" y="456035"/>
              <a:ext cx="345228" cy="34522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8B5EEBF-5BA0-458D-ACB9-44B7C7B0E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206" y="554346"/>
              <a:ext cx="137476" cy="137476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951BBBDD-0A1C-4EE0-9623-615046481D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02851" y="552858"/>
              <a:ext cx="140609" cy="138964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7673A7F-6DA3-4AD2-9C40-D242BFE42D83}"/>
              </a:ext>
            </a:extLst>
          </p:cNvPr>
          <p:cNvSpPr txBox="1"/>
          <p:nvPr/>
        </p:nvSpPr>
        <p:spPr>
          <a:xfrm>
            <a:off x="8553221" y="4554482"/>
            <a:ext cx="1415772" cy="830997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작업과정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내용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FF5F3E3-785F-4272-BC5C-845EDEBC3291}"/>
              </a:ext>
            </a:extLst>
          </p:cNvPr>
          <p:cNvSpPr txBox="1"/>
          <p:nvPr/>
        </p:nvSpPr>
        <p:spPr>
          <a:xfrm>
            <a:off x="5217313" y="289013"/>
            <a:ext cx="1723549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포트폴리오</a:t>
            </a: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73848FD-0B5C-4F3B-8D78-39B7545E6241}"/>
              </a:ext>
            </a:extLst>
          </p:cNvPr>
          <p:cNvGrpSpPr/>
          <p:nvPr/>
        </p:nvGrpSpPr>
        <p:grpSpPr>
          <a:xfrm>
            <a:off x="12320468" y="500062"/>
            <a:ext cx="5457824" cy="9115424"/>
            <a:chOff x="292511" y="333374"/>
            <a:chExt cx="3638549" cy="607694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18BDC13-43C8-4E49-8491-990711B9E3D8}"/>
                </a:ext>
              </a:extLst>
            </p:cNvPr>
            <p:cNvSpPr/>
            <p:nvPr/>
          </p:nvSpPr>
          <p:spPr>
            <a:xfrm>
              <a:off x="292511" y="333374"/>
              <a:ext cx="3638549" cy="6076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9346F084-17E5-4DA8-A474-6B400F47CC63}"/>
                </a:ext>
              </a:extLst>
            </p:cNvPr>
            <p:cNvGrpSpPr/>
            <p:nvPr/>
          </p:nvGrpSpPr>
          <p:grpSpPr>
            <a:xfrm>
              <a:off x="546716" y="542926"/>
              <a:ext cx="212724" cy="171450"/>
              <a:chOff x="5245101" y="478631"/>
              <a:chExt cx="212724" cy="171450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5CA8662C-08E0-4A98-9AE2-DB1C2007E76F}"/>
                  </a:ext>
                </a:extLst>
              </p:cNvPr>
              <p:cNvCxnSpPr/>
              <p:nvPr/>
            </p:nvCxnSpPr>
            <p:spPr>
              <a:xfrm>
                <a:off x="5245101" y="47863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56B2F30F-15F6-47E7-A46C-E030459EEA3C}"/>
                  </a:ext>
                </a:extLst>
              </p:cNvPr>
              <p:cNvCxnSpPr/>
              <p:nvPr/>
            </p:nvCxnSpPr>
            <p:spPr>
              <a:xfrm>
                <a:off x="5245101" y="564356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050A6FE5-C52D-46A5-AFC2-998E76B8612C}"/>
                  </a:ext>
                </a:extLst>
              </p:cNvPr>
              <p:cNvCxnSpPr/>
              <p:nvPr/>
            </p:nvCxnSpPr>
            <p:spPr>
              <a:xfrm>
                <a:off x="5245101" y="650081"/>
                <a:ext cx="212724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23C9DA00-525A-490E-B135-277DF66E3992}"/>
                </a:ext>
              </a:extLst>
            </p:cNvPr>
            <p:cNvGrpSpPr/>
            <p:nvPr/>
          </p:nvGrpSpPr>
          <p:grpSpPr>
            <a:xfrm>
              <a:off x="3421822" y="5904872"/>
              <a:ext cx="323165" cy="323165"/>
              <a:chOff x="9639300" y="6200920"/>
              <a:chExt cx="323165" cy="323165"/>
            </a:xfrm>
          </p:grpSpPr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393C1CFE-5102-4896-A458-798C0E870091}"/>
                  </a:ext>
                </a:extLst>
              </p:cNvPr>
              <p:cNvSpPr/>
              <p:nvPr/>
            </p:nvSpPr>
            <p:spPr>
              <a:xfrm>
                <a:off x="9639300" y="6200920"/>
                <a:ext cx="323165" cy="3231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2" name="화살표: 위쪽 131">
                <a:extLst>
                  <a:ext uri="{FF2B5EF4-FFF2-40B4-BE49-F238E27FC236}">
                    <a16:creationId xmlns:a16="http://schemas.microsoft.com/office/drawing/2014/main" id="{F48C5BB8-F5F6-46A1-8407-9DD3EB34FC8D}"/>
                  </a:ext>
                </a:extLst>
              </p:cNvPr>
              <p:cNvSpPr/>
              <p:nvPr/>
            </p:nvSpPr>
            <p:spPr>
              <a:xfrm>
                <a:off x="9747081" y="6326408"/>
                <a:ext cx="107601" cy="124400"/>
              </a:xfrm>
              <a:prstGeom prst="upArrow">
                <a:avLst>
                  <a:gd name="adj1" fmla="val 36293"/>
                  <a:gd name="adj2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9EECD295-D4AB-48B8-8F82-F6B07C7330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4548" y="6294859"/>
                <a:ext cx="124466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F27E1E9-296B-4945-92B3-390CEC688221}"/>
              </a:ext>
            </a:extLst>
          </p:cNvPr>
          <p:cNvSpPr txBox="1"/>
          <p:nvPr/>
        </p:nvSpPr>
        <p:spPr>
          <a:xfrm>
            <a:off x="14449214" y="187501"/>
            <a:ext cx="1107996" cy="46166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연락처</a:t>
            </a: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01063584-9A51-4151-96EB-A5C0F53A0C9A}"/>
              </a:ext>
            </a:extLst>
          </p:cNvPr>
          <p:cNvGrpSpPr/>
          <p:nvPr/>
        </p:nvGrpSpPr>
        <p:grpSpPr>
          <a:xfrm>
            <a:off x="14714720" y="6659192"/>
            <a:ext cx="820706" cy="1226247"/>
            <a:chOff x="2390862" y="4479426"/>
            <a:chExt cx="782749" cy="1169534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D5ABE033-020C-4A06-8DB5-A852485C3DE7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06125E60-D273-4F99-B46E-EC26D1E79575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F725D073-66CC-4A86-A10D-EE4BEBC2DD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C68FF40E-D30B-4BEA-89F9-7EED552AF8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080BF966-3391-496E-ADE6-2BE8BDDBBB80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C5B8B9CE-629F-44F1-B0C1-B8F344F29102}"/>
              </a:ext>
            </a:extLst>
          </p:cNvPr>
          <p:cNvGrpSpPr/>
          <p:nvPr/>
        </p:nvGrpSpPr>
        <p:grpSpPr>
          <a:xfrm>
            <a:off x="13130606" y="6659192"/>
            <a:ext cx="820706" cy="1226247"/>
            <a:chOff x="2390862" y="4479426"/>
            <a:chExt cx="782749" cy="1169534"/>
          </a:xfrm>
        </p:grpSpPr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64987C08-0ED8-4BEC-AC1F-F9876FC96CB1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8ABAF7B-5D8E-47C2-AFBA-DB1BD475A57C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191F4A43-BEB0-487F-8529-38CAA1F01D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815363DE-A9AB-4C2A-94F1-6F6CF9BFCE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9C1D2FEA-F59B-41CD-A0D4-39B5A8C08CDC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E0E0703B-BC30-4E58-9B7B-23A091C85C57}"/>
              </a:ext>
            </a:extLst>
          </p:cNvPr>
          <p:cNvGrpSpPr/>
          <p:nvPr/>
        </p:nvGrpSpPr>
        <p:grpSpPr>
          <a:xfrm>
            <a:off x="16298834" y="6659192"/>
            <a:ext cx="820706" cy="1226247"/>
            <a:chOff x="2390862" y="4479426"/>
            <a:chExt cx="782749" cy="1169534"/>
          </a:xfrm>
        </p:grpSpPr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46DEF3D-9D38-4E23-BE01-CA2FD93BC5DE}"/>
                </a:ext>
              </a:extLst>
            </p:cNvPr>
            <p:cNvGrpSpPr/>
            <p:nvPr/>
          </p:nvGrpSpPr>
          <p:grpSpPr>
            <a:xfrm>
              <a:off x="2390862" y="4479426"/>
              <a:ext cx="782749" cy="825445"/>
              <a:chOff x="4226998" y="620282"/>
              <a:chExt cx="302004" cy="302004"/>
            </a:xfrm>
          </p:grpSpPr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4CB4C2E5-2321-403F-8628-93EF9219A6D6}"/>
                  </a:ext>
                </a:extLst>
              </p:cNvPr>
              <p:cNvSpPr/>
              <p:nvPr/>
            </p:nvSpPr>
            <p:spPr>
              <a:xfrm>
                <a:off x="4226998" y="620282"/>
                <a:ext cx="302004" cy="3020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4CC700A3-5144-4FCB-ABAA-6FB18E8D62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6998" y="623035"/>
                <a:ext cx="302004" cy="2992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4EB0B9E-A366-488D-B211-1628158E78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6998" y="620282"/>
                <a:ext cx="302004" cy="3020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DC0D626D-D888-4633-8347-02456F63625C}"/>
                </a:ext>
              </a:extLst>
            </p:cNvPr>
            <p:cNvCxnSpPr/>
            <p:nvPr/>
          </p:nvCxnSpPr>
          <p:spPr>
            <a:xfrm>
              <a:off x="2451822" y="5648960"/>
              <a:ext cx="6495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312049B-9970-4054-B783-96D3B0F26E1A}"/>
              </a:ext>
            </a:extLst>
          </p:cNvPr>
          <p:cNvGrpSpPr/>
          <p:nvPr/>
        </p:nvGrpSpPr>
        <p:grpSpPr>
          <a:xfrm>
            <a:off x="12804800" y="2010581"/>
            <a:ext cx="4503953" cy="3658866"/>
            <a:chOff x="2390863" y="1765709"/>
            <a:chExt cx="7298436" cy="2271785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0BF3E491-2F96-4A7C-BAE0-4A8384D3EF73}"/>
                </a:ext>
              </a:extLst>
            </p:cNvPr>
            <p:cNvSpPr/>
            <p:nvPr/>
          </p:nvSpPr>
          <p:spPr>
            <a:xfrm>
              <a:off x="2390863" y="1765709"/>
              <a:ext cx="7298436" cy="2271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E15193C-9114-405D-8046-306F00B0E51F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40" y="2377440"/>
              <a:ext cx="58082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4D359EF8-2B0E-4840-8FF5-F4A72B9E6DB7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40" y="2922270"/>
              <a:ext cx="4991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C7878CFD-0781-454E-97EF-ACC637732D91}"/>
                </a:ext>
              </a:extLst>
            </p:cNvPr>
            <p:cNvCxnSpPr>
              <a:cxnSpLocks/>
            </p:cNvCxnSpPr>
            <p:nvPr/>
          </p:nvCxnSpPr>
          <p:spPr>
            <a:xfrm>
              <a:off x="3101340" y="3467100"/>
              <a:ext cx="39090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D190065A-358D-4B61-BE33-4F941BFA3E1B}"/>
              </a:ext>
            </a:extLst>
          </p:cNvPr>
          <p:cNvSpPr txBox="1"/>
          <p:nvPr/>
        </p:nvSpPr>
        <p:spPr>
          <a:xfrm>
            <a:off x="14673261" y="8223826"/>
            <a:ext cx="110799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카카오톡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큐알코드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95" name="연결선: 꺾임 194">
            <a:extLst>
              <a:ext uri="{FF2B5EF4-FFF2-40B4-BE49-F238E27FC236}">
                <a16:creationId xmlns:a16="http://schemas.microsoft.com/office/drawing/2014/main" id="{8F6AEDEA-8028-4E13-A4CE-F848BEF21719}"/>
              </a:ext>
            </a:extLst>
          </p:cNvPr>
          <p:cNvCxnSpPr>
            <a:stCxn id="171" idx="1"/>
            <a:endCxn id="191" idx="1"/>
          </p:cNvCxnSpPr>
          <p:nvPr/>
        </p:nvCxnSpPr>
        <p:spPr>
          <a:xfrm rot="10800000" flipV="1">
            <a:off x="14673262" y="7091928"/>
            <a:ext cx="41459" cy="1455064"/>
          </a:xfrm>
          <a:prstGeom prst="bentConnector3">
            <a:avLst>
              <a:gd name="adj1" fmla="val 6513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34055F6F-0644-4BD2-B481-F90F4936183A}"/>
              </a:ext>
            </a:extLst>
          </p:cNvPr>
          <p:cNvSpPr txBox="1"/>
          <p:nvPr/>
        </p:nvSpPr>
        <p:spPr>
          <a:xfrm>
            <a:off x="16014426" y="4811797"/>
            <a:ext cx="1107996" cy="64633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마무리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감사인사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399AB1-E9DC-457D-A455-9D2690397383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021978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70FCBF9-BE49-4F06-AC79-6B6F4917F6EA}"/>
              </a:ext>
            </a:extLst>
          </p:cNvPr>
          <p:cNvSpPr/>
          <p:nvPr/>
        </p:nvSpPr>
        <p:spPr>
          <a:xfrm>
            <a:off x="0" y="0"/>
            <a:ext cx="11582400" cy="10287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553950" y="4512965"/>
            <a:ext cx="5073825" cy="146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Tel ) 010.9688.5804</a:t>
            </a: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Adobe 고딕 Std B" pitchFamily="34" charset="-127"/>
                <a:ea typeface="Adobe 고딕 Std B" pitchFamily="34" charset="-127"/>
              </a:rPr>
              <a:t>E-mail ) jeoneunseo92@naver.com</a:t>
            </a:r>
            <a:endParaRPr lang="ko-KR" altLang="en-US" sz="24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0296" y="3248419"/>
            <a:ext cx="4836580" cy="395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T H A N K</a:t>
            </a:r>
          </a:p>
          <a:p>
            <a:pPr>
              <a:lnSpc>
                <a:spcPct val="150000"/>
              </a:lnSpc>
            </a:pPr>
            <a:r>
              <a:rPr lang="en-US" altLang="ko-KR" sz="8800" dirty="0">
                <a:solidFill>
                  <a:schemeClr val="bg1"/>
                </a:solidFill>
                <a:latin typeface="Adobe 고딕 Std B" pitchFamily="34" charset="-127"/>
                <a:ea typeface="Adobe 고딕 Std B" pitchFamily="34" charset="-127"/>
              </a:rPr>
              <a:t>Y O U</a:t>
            </a:r>
            <a:endParaRPr lang="ko-KR" altLang="en-US" sz="8800" dirty="0">
              <a:solidFill>
                <a:schemeClr val="bg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671D79-4560-4F4A-A736-F4ADCE8C08B8}"/>
              </a:ext>
            </a:extLst>
          </p:cNvPr>
          <p:cNvSpPr/>
          <p:nvPr/>
        </p:nvSpPr>
        <p:spPr>
          <a:xfrm>
            <a:off x="11010900" y="4719935"/>
            <a:ext cx="1143000" cy="11430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277600" y="4829770"/>
            <a:ext cx="279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Adobe 고딕 Std B" pitchFamily="34" charset="-127"/>
                <a:ea typeface="Adobe 고딕 Std B" pitchFamily="34" charset="-127"/>
                <a:sym typeface="Wingdings" pitchFamily="2" charset="2"/>
              </a:rPr>
              <a:t>:)</a:t>
            </a:r>
            <a:endParaRPr lang="ko-KR" altLang="en-US" sz="5400" dirty="0">
              <a:latin typeface="Adobe 고딕 Std B" pitchFamily="34" charset="-127"/>
              <a:ea typeface="Adobe 고딕 Std B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F260C7-097C-4A4F-8AA9-C01C8A14450E}"/>
              </a:ext>
            </a:extLst>
          </p:cNvPr>
          <p:cNvSpPr/>
          <p:nvPr/>
        </p:nvSpPr>
        <p:spPr>
          <a:xfrm>
            <a:off x="11811000" y="-114300"/>
            <a:ext cx="6629400" cy="105155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03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1510030" y="2117393"/>
            <a:ext cx="4161953" cy="3830578"/>
            <a:chOff x="762000" y="2285311"/>
            <a:chExt cx="4353782" cy="3835809"/>
          </a:xfrm>
        </p:grpSpPr>
        <p:pic>
          <p:nvPicPr>
            <p:cNvPr id="2052" name="Picture 4" descr="C:\Users\504-8\Downloads\6_연희직업전문학교_211202\screencapture-jgangmin-portfolio-html-2021-12-02-17_55_38 (1)da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35" t="5141" r="13825" b="-1914"/>
            <a:stretch/>
          </p:blipFill>
          <p:spPr bwMode="auto">
            <a:xfrm>
              <a:off x="762000" y="2285311"/>
              <a:ext cx="4353782" cy="3366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2154061" y="5658825"/>
              <a:ext cx="1650393" cy="462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About me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6577601" y="2083106"/>
            <a:ext cx="4455999" cy="3942042"/>
            <a:chOff x="6544427" y="2134964"/>
            <a:chExt cx="4661381" cy="4123735"/>
          </a:xfrm>
        </p:grpSpPr>
        <p:pic>
          <p:nvPicPr>
            <p:cNvPr id="2053" name="Picture 5" descr="C:\Users\504-8\Downloads\6_연희직업전문학교_211202\screencapture-jgangmin-portfolio-html-2021-12-02-17_55_38 (1)d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93" r="19897"/>
            <a:stretch/>
          </p:blipFill>
          <p:spPr bwMode="auto">
            <a:xfrm>
              <a:off x="6544427" y="2134964"/>
              <a:ext cx="4661381" cy="3516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230550" y="5797034"/>
              <a:ext cx="1289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Contact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3177042" y="6555121"/>
            <a:ext cx="5739011" cy="3465179"/>
            <a:chOff x="2871589" y="6647799"/>
            <a:chExt cx="6003528" cy="3624893"/>
          </a:xfrm>
        </p:grpSpPr>
        <p:pic>
          <p:nvPicPr>
            <p:cNvPr id="2054" name="Picture 6" descr="C:\Users\504-8\Downloads\6_연희직업전문학교_211202\screencapture-jgangmin-portfolio-html-2021-12-02-17_55_38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589" y="6647799"/>
              <a:ext cx="6003528" cy="3098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31566" y="9811027"/>
              <a:ext cx="8835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latin typeface="Adobe 고딕 Std B" pitchFamily="34" charset="-127"/>
                  <a:ea typeface="Adobe 고딕 Std B" pitchFamily="34" charset="-127"/>
                </a:rPr>
                <a:t>Intro</a:t>
              </a: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cxnSp>
        <p:nvCxnSpPr>
          <p:cNvPr id="21" name="직선 연결선 20"/>
          <p:cNvCxnSpPr/>
          <p:nvPr/>
        </p:nvCxnSpPr>
        <p:spPr>
          <a:xfrm>
            <a:off x="914400" y="6210300"/>
            <a:ext cx="10439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2429382" y="6210299"/>
            <a:ext cx="5477618" cy="0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2344400" y="952500"/>
            <a:ext cx="5870516" cy="8397965"/>
            <a:chOff x="12344400" y="952500"/>
            <a:chExt cx="5870516" cy="8397965"/>
          </a:xfrm>
        </p:grpSpPr>
        <p:sp>
          <p:nvSpPr>
            <p:cNvPr id="28" name="TextBox 27"/>
            <p:cNvSpPr txBox="1"/>
            <p:nvPr/>
          </p:nvSpPr>
          <p:spPr>
            <a:xfrm>
              <a:off x="13335000" y="952500"/>
              <a:ext cx="4879916" cy="5946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About me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간단한 경력사항 설명과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본인의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스킬을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아이콘으로 표시하고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퍼센티지바를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이용해 </a:t>
              </a:r>
              <a:r>
                <a:rPr lang="ko-KR" altLang="en-US" sz="2000" dirty="0" err="1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가독성을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높였다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Contact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본인의 포트폴리오에 접근이 쉽도록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QR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코드로 표시했다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장황한 설명 없이 이력서를 다운로드</a:t>
              </a:r>
              <a:endParaRPr lang="en-US" altLang="ko-KR" sz="2000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할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ko-KR" altLang="en-US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수 있게 만들었다</a:t>
              </a:r>
              <a:r>
                <a: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335000" y="6819900"/>
              <a:ext cx="4879916" cy="25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⊙  </a:t>
              </a:r>
              <a:r>
                <a:rPr lang="en-US" altLang="ko-KR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Intro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b="1" dirty="0" err="1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내비게이션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메뉴에 항목이 눈에</a:t>
              </a:r>
              <a:endParaRPr lang="en-US" altLang="ko-KR" sz="2000" b="1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보이게끔 표시하지 않았기 때문에</a:t>
              </a:r>
              <a:endParaRPr lang="en-US" altLang="ko-KR" sz="2000" b="1" dirty="0">
                <a:solidFill>
                  <a:schemeClr val="bg1">
                    <a:lumMod val="95000"/>
                  </a:schemeClr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    </a:t>
              </a:r>
              <a:r>
                <a:rPr lang="ko-KR" altLang="en-US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원하는 메뉴로 쉽게 이동할 수 없다</a:t>
              </a:r>
              <a:r>
                <a: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endParaRPr lang="ko-KR" altLang="en-US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12344400" y="2324100"/>
              <a:ext cx="677108" cy="1523999"/>
              <a:chOff x="12344400" y="2324100"/>
              <a:chExt cx="677108" cy="1523999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2344400" y="2476500"/>
                <a:ext cx="677108" cy="117756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장   점</a:t>
                </a: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12344400" y="2324100"/>
                <a:ext cx="677108" cy="1523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2344400" y="7048500"/>
              <a:ext cx="677108" cy="1523999"/>
              <a:chOff x="12344400" y="7353301"/>
              <a:chExt cx="677108" cy="1523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2344400" y="7523621"/>
                <a:ext cx="677108" cy="117756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ko-KR" altLang="en-US" sz="3200" dirty="0">
                    <a:solidFill>
                      <a:schemeClr val="bg1"/>
                    </a:solidFill>
                    <a:latin typeface="Adobe 고딕 Std B" pitchFamily="34" charset="-127"/>
                    <a:ea typeface="Adobe 고딕 Std B" pitchFamily="34" charset="-127"/>
                  </a:rPr>
                  <a:t>단   점</a:t>
                </a: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2344400" y="7353301"/>
                <a:ext cx="677108" cy="1523999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0" y="9944100"/>
            <a:ext cx="4139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http://jgangmin.com/portfolio.html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F7C0FB-9DDB-4BC1-8426-C8321050E997}"/>
              </a:ext>
            </a:extLst>
          </p:cNvPr>
          <p:cNvSpPr/>
          <p:nvPr/>
        </p:nvSpPr>
        <p:spPr>
          <a:xfrm>
            <a:off x="11811000" y="-114300"/>
            <a:ext cx="6629400" cy="105155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8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0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grpSp>
        <p:nvGrpSpPr>
          <p:cNvPr id="961" name="그룹 960"/>
          <p:cNvGrpSpPr/>
          <p:nvPr/>
        </p:nvGrpSpPr>
        <p:grpSpPr>
          <a:xfrm>
            <a:off x="12344400" y="1102459"/>
            <a:ext cx="5870516" cy="7851040"/>
            <a:chOff x="12344400" y="1102459"/>
            <a:chExt cx="5870516" cy="7851040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2429382" y="6515100"/>
              <a:ext cx="5477618" cy="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그룹 36"/>
            <p:cNvGrpSpPr/>
            <p:nvPr/>
          </p:nvGrpSpPr>
          <p:grpSpPr>
            <a:xfrm>
              <a:off x="12344400" y="1102459"/>
              <a:ext cx="5870516" cy="7851040"/>
              <a:chOff x="12344400" y="721459"/>
              <a:chExt cx="5870516" cy="7851040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3182600" y="721459"/>
                <a:ext cx="4879916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Navigation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상단에 </a:t>
                </a:r>
                <a:r>
                  <a:rPr lang="ko-KR" altLang="en-US" sz="2000" dirty="0" err="1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내비게이션을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이용해 사용자가</a:t>
                </a:r>
                <a:endPara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원하는</a:t>
                </a: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메뉴로 쉽게 이동할 수 있도록</a:t>
                </a:r>
                <a:endPara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만들었다</a:t>
                </a: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Dark Mode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간편하게 화면의 모드를 변경할 수</a:t>
                </a: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있도록 만들었다</a:t>
                </a: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Scroll up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화면의 첫 페이지로 쉽게 이동할 수</a:t>
                </a: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있도록 만들었다</a:t>
                </a: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3335000" y="7159704"/>
                <a:ext cx="4879916" cy="10623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Web - </a:t>
                </a: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작업과정</a:t>
                </a:r>
                <a:endParaRPr lang="en-US" altLang="ko-KR" sz="24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한눈에 들어오는 설명이 부족하다</a:t>
                </a: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12344400" y="2552700"/>
                <a:ext cx="677108" cy="1523999"/>
                <a:chOff x="12344400" y="2552700"/>
                <a:chExt cx="677108" cy="1523999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12344400" y="2705100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장   점</a:t>
                  </a: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2344400" y="2552700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41" name="그룹 40"/>
              <p:cNvGrpSpPr/>
              <p:nvPr/>
            </p:nvGrpSpPr>
            <p:grpSpPr>
              <a:xfrm>
                <a:off x="12344400" y="7048500"/>
                <a:ext cx="677108" cy="1523999"/>
                <a:chOff x="12344400" y="7353301"/>
                <a:chExt cx="677108" cy="1523999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12344400" y="7523621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단   점</a:t>
                  </a:r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2344400" y="7353301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/>
          <p:cNvGrpSpPr/>
          <p:nvPr/>
        </p:nvGrpSpPr>
        <p:grpSpPr>
          <a:xfrm>
            <a:off x="340410" y="2476500"/>
            <a:ext cx="7360799" cy="6772301"/>
            <a:chOff x="-342901" y="2271713"/>
            <a:chExt cx="8915401" cy="8202612"/>
          </a:xfrm>
        </p:grpSpPr>
        <p:pic>
          <p:nvPicPr>
            <p:cNvPr id="3079" name="Picture 7" descr="C:\Users\504-8\Downloads\6_연희직업전문학교_211202\화면 캡처 2021-12-03 10595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8" r="26822"/>
            <a:stretch/>
          </p:blipFill>
          <p:spPr bwMode="auto">
            <a:xfrm>
              <a:off x="-342901" y="2271713"/>
              <a:ext cx="8915401" cy="8202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C:\Users\504-8\Downloads\6_연희직업전문학교_211202\화면 캡처 2021-12-03 10584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9763125"/>
              <a:ext cx="1524000" cy="561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06947F-31B0-4956-BDF0-D856C926965A}"/>
              </a:ext>
            </a:extLst>
          </p:cNvPr>
          <p:cNvGrpSpPr/>
          <p:nvPr/>
        </p:nvGrpSpPr>
        <p:grpSpPr>
          <a:xfrm>
            <a:off x="6621358" y="2953657"/>
            <a:ext cx="5045283" cy="1000687"/>
            <a:chOff x="6858000" y="3055197"/>
            <a:chExt cx="5045283" cy="1000687"/>
          </a:xfrm>
        </p:grpSpPr>
        <p:cxnSp>
          <p:nvCxnSpPr>
            <p:cNvPr id="30" name="직선 연결선 29"/>
            <p:cNvCxnSpPr/>
            <p:nvPr/>
          </p:nvCxnSpPr>
          <p:spPr>
            <a:xfrm>
              <a:off x="7665600" y="3055197"/>
              <a:ext cx="454995" cy="410144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7" descr="C:\Users\504-8\Downloads\6_연희직업전문학교_211202\화면 캡처 2021-12-03 105959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04" t="2453" r="27798" b="93581"/>
            <a:stretch/>
          </p:blipFill>
          <p:spPr bwMode="auto">
            <a:xfrm>
              <a:off x="6858001" y="3519846"/>
              <a:ext cx="5045282" cy="536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직사각형 47"/>
            <p:cNvSpPr/>
            <p:nvPr/>
          </p:nvSpPr>
          <p:spPr>
            <a:xfrm>
              <a:off x="6858000" y="3467100"/>
              <a:ext cx="5045282" cy="588783"/>
            </a:xfrm>
            <a:prstGeom prst="rect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7391400" y="4582465"/>
            <a:ext cx="3560817" cy="4079151"/>
            <a:chOff x="7241204" y="5750088"/>
            <a:chExt cx="3560817" cy="4079151"/>
          </a:xfrm>
        </p:grpSpPr>
        <p:pic>
          <p:nvPicPr>
            <p:cNvPr id="59" name="Picture 8" descr="C:\Users\504-8\Downloads\6_연희직업전문학교_211202\화면 캡처 2021-12-03 10584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876" y="6698527"/>
              <a:ext cx="2588021" cy="954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타원 49"/>
            <p:cNvSpPr/>
            <p:nvPr/>
          </p:nvSpPr>
          <p:spPr>
            <a:xfrm>
              <a:off x="8003056" y="5750088"/>
              <a:ext cx="2798965" cy="2798965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/>
            <p:cNvCxnSpPr/>
            <p:nvPr/>
          </p:nvCxnSpPr>
          <p:spPr>
            <a:xfrm flipV="1">
              <a:off x="7241204" y="7987523"/>
              <a:ext cx="990600" cy="1841716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왼쪽 화살표 55"/>
          <p:cNvSpPr/>
          <p:nvPr/>
        </p:nvSpPr>
        <p:spPr>
          <a:xfrm rot="2478342">
            <a:off x="2852344" y="8791631"/>
            <a:ext cx="1322509" cy="667932"/>
          </a:xfrm>
          <a:prstGeom prst="leftArrow">
            <a:avLst>
              <a:gd name="adj1" fmla="val 37337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0" y="9911834"/>
            <a:ext cx="25779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http://nahs2.com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11258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301B77-9901-4F71-AF97-2067684B3EC0}"/>
              </a:ext>
            </a:extLst>
          </p:cNvPr>
          <p:cNvSpPr/>
          <p:nvPr/>
        </p:nvSpPr>
        <p:spPr>
          <a:xfrm>
            <a:off x="11811000" y="-114300"/>
            <a:ext cx="6629400" cy="105155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62000" y="800100"/>
            <a:ext cx="81131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벤치마킹  특징  및  </a:t>
            </a:r>
            <a:r>
              <a:rPr lang="ko-KR" altLang="en-US" sz="4400" dirty="0">
                <a:latin typeface="Adobe 고딕 Std B" pitchFamily="34" charset="-127"/>
                <a:ea typeface="Adobe 고딕 Std B" pitchFamily="34" charset="-127"/>
              </a:rPr>
              <a:t>장점과</a:t>
            </a:r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  단점</a:t>
            </a:r>
          </a:p>
        </p:txBody>
      </p:sp>
      <p:grpSp>
        <p:nvGrpSpPr>
          <p:cNvPr id="10" name="그룹 1003"/>
          <p:cNvGrpSpPr/>
          <p:nvPr/>
        </p:nvGrpSpPr>
        <p:grpSpPr>
          <a:xfrm>
            <a:off x="17271174" y="312521"/>
            <a:ext cx="635826" cy="635826"/>
            <a:chOff x="13027355" y="7189309"/>
            <a:chExt cx="635826" cy="635826"/>
          </a:xfrm>
        </p:grpSpPr>
        <p:pic>
          <p:nvPicPr>
            <p:cNvPr id="11" name="Object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27355" y="7189309"/>
              <a:ext cx="635826" cy="635826"/>
            </a:xfrm>
            <a:prstGeom prst="rect">
              <a:avLst/>
            </a:prstGeom>
          </p:spPr>
        </p:pic>
      </p:grpSp>
      <p:pic>
        <p:nvPicPr>
          <p:cNvPr id="4098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4" r="68012" b="39366"/>
          <a:stretch/>
        </p:blipFill>
        <p:spPr bwMode="auto">
          <a:xfrm>
            <a:off x="1143000" y="1943100"/>
            <a:ext cx="4027247" cy="17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0" b="16817"/>
          <a:stretch/>
        </p:blipFill>
        <p:spPr bwMode="auto">
          <a:xfrm>
            <a:off x="7315200" y="4036740"/>
            <a:ext cx="3773488" cy="543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4-8\Downloads\6_연희직업전문학교_211202\장점-현재위치,단점-장황한내용s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30" r="-15940" b="50000"/>
          <a:stretch/>
        </p:blipFill>
        <p:spPr bwMode="auto">
          <a:xfrm>
            <a:off x="6376235" y="2232795"/>
            <a:ext cx="1242377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6997423" y="3046140"/>
            <a:ext cx="902812" cy="144199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504-8\Downloads\6_연희직업전문학교_211202\화면 캡처 2021-12-03 10570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9" r="26056"/>
          <a:stretch/>
        </p:blipFill>
        <p:spPr bwMode="auto">
          <a:xfrm>
            <a:off x="510338" y="3362724"/>
            <a:ext cx="5614235" cy="612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/>
          <p:cNvGrpSpPr/>
          <p:nvPr/>
        </p:nvGrpSpPr>
        <p:grpSpPr>
          <a:xfrm>
            <a:off x="12344400" y="2247900"/>
            <a:ext cx="5870516" cy="6069925"/>
            <a:chOff x="12344400" y="3162300"/>
            <a:chExt cx="5870516" cy="6069925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12429382" y="6515100"/>
              <a:ext cx="5477618" cy="0"/>
            </a:xfrm>
            <a:prstGeom prst="line">
              <a:avLst/>
            </a:prstGeom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12344400" y="3162300"/>
              <a:ext cx="5870516" cy="6069925"/>
              <a:chOff x="12344400" y="2781300"/>
              <a:chExt cx="5870516" cy="6069925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13182600" y="2781300"/>
                <a:ext cx="4879916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Navigation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편리한 이동을 위해 </a:t>
                </a:r>
                <a:r>
                  <a:rPr lang="ko-KR" altLang="en-US" sz="2000" dirty="0" err="1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내비게이션을</a:t>
                </a:r>
                <a:endPara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이용했고</a:t>
                </a: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접어놓음으로</a:t>
                </a:r>
                <a:endParaRPr lang="en-US" altLang="ko-KR" sz="2000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깔끔함을 더했다</a:t>
                </a:r>
                <a:r>
                  <a:rPr lang="en-US" altLang="ko-KR" sz="2000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400" dirty="0"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5000" y="6819900"/>
                <a:ext cx="487991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⊙  </a:t>
                </a:r>
                <a:r>
                  <a:rPr lang="en-US" altLang="ko-KR" sz="24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Skill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본인의 강점이 무엇인지 한눈에</a:t>
                </a: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드러나지 않고 많은 글자수로 인해</a:t>
                </a:r>
                <a:endParaRPr lang="en-US" altLang="ko-KR" sz="2000" b="1" dirty="0">
                  <a:solidFill>
                    <a:schemeClr val="bg1">
                      <a:lumMod val="95000"/>
                    </a:schemeClr>
                  </a:solidFill>
                  <a:latin typeface="Adobe 고딕 Std B" pitchFamily="34" charset="-127"/>
                  <a:ea typeface="Adobe 고딕 Std B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    </a:t>
                </a:r>
                <a:r>
                  <a:rPr lang="ko-KR" altLang="en-US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산만한 분위기를 연출한다</a:t>
                </a:r>
                <a:r>
                  <a:rPr lang="en-US" altLang="ko-KR" sz="2000" b="1" dirty="0">
                    <a:solidFill>
                      <a:schemeClr val="bg1">
                        <a:lumMod val="95000"/>
                      </a:schemeClr>
                    </a:solidFill>
                    <a:latin typeface="Adobe 고딕 Std B" pitchFamily="34" charset="-127"/>
                    <a:ea typeface="Adobe 고딕 Std B" pitchFamily="34" charset="-127"/>
                  </a:rPr>
                  <a:t>.</a:t>
                </a:r>
                <a:endParaRPr lang="ko-KR" altLang="en-US" sz="24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  <p:grpSp>
            <p:nvGrpSpPr>
              <p:cNvPr id="25" name="그룹 24"/>
              <p:cNvGrpSpPr/>
              <p:nvPr/>
            </p:nvGrpSpPr>
            <p:grpSpPr>
              <a:xfrm>
                <a:off x="12344400" y="3013714"/>
                <a:ext cx="677108" cy="1523999"/>
                <a:chOff x="12344400" y="3013714"/>
                <a:chExt cx="677108" cy="1523999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12344400" y="3166114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장   점</a:t>
                  </a: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2344400" y="3013714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12344400" y="7048500"/>
                <a:ext cx="677108" cy="1523999"/>
                <a:chOff x="12344400" y="7353301"/>
                <a:chExt cx="677108" cy="1523999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2344400" y="7523621"/>
                  <a:ext cx="677108" cy="1177566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r>
                    <a:rPr lang="ko-KR" altLang="en-US" sz="3200" dirty="0">
                      <a:solidFill>
                        <a:schemeClr val="bg1"/>
                      </a:solidFill>
                      <a:latin typeface="Adobe 고딕 Std B" pitchFamily="34" charset="-127"/>
                      <a:ea typeface="Adobe 고딕 Std B" pitchFamily="34" charset="-127"/>
                    </a:rPr>
                    <a:t>단   점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344400" y="7353301"/>
                  <a:ext cx="677108" cy="1523999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5" name="직사각형 14"/>
          <p:cNvSpPr/>
          <p:nvPr/>
        </p:nvSpPr>
        <p:spPr>
          <a:xfrm>
            <a:off x="0" y="9911834"/>
            <a:ext cx="39485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출처 </a:t>
            </a:r>
            <a:r>
              <a:rPr lang="en-US" altLang="ko-KR" sz="1600" dirty="0">
                <a:solidFill>
                  <a:schemeClr val="bg1">
                    <a:lumMod val="85000"/>
                  </a:schemeClr>
                </a:solidFill>
                <a:latin typeface="돋움" pitchFamily="50" charset="-127"/>
                <a:ea typeface="돋움" pitchFamily="50" charset="-127"/>
              </a:rPr>
              <a:t>: http://www.bobaekim1212.com/</a:t>
            </a:r>
            <a:endParaRPr lang="ko-KR" altLang="en-US" sz="1600" dirty="0">
              <a:solidFill>
                <a:schemeClr val="bg1">
                  <a:lumMod val="85000"/>
                </a:schemeClr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111258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504-8\Downloads\6_연희직업전문학교_211202\woman-1353825_6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5" y="3036166"/>
            <a:ext cx="755726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62000" y="778014"/>
            <a:ext cx="3374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페르소나 </a:t>
            </a:r>
            <a:r>
              <a:rPr lang="en-US" altLang="ko-KR" sz="4000" dirty="0">
                <a:latin typeface="Adobe 고딕 Std B" pitchFamily="34" charset="-127"/>
                <a:ea typeface="Adobe 고딕 Std B" pitchFamily="34" charset="-127"/>
              </a:rPr>
              <a:t>1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68DDBE5-E726-49A9-B776-3178B9661F7E}"/>
              </a:ext>
            </a:extLst>
          </p:cNvPr>
          <p:cNvGrpSpPr/>
          <p:nvPr/>
        </p:nvGrpSpPr>
        <p:grpSpPr>
          <a:xfrm>
            <a:off x="762000" y="7525121"/>
            <a:ext cx="6248400" cy="1942357"/>
            <a:chOff x="762000" y="7982693"/>
            <a:chExt cx="6248400" cy="194235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02B1879-6B5C-483A-9E18-CF1D06F83B75}"/>
                </a:ext>
              </a:extLst>
            </p:cNvPr>
            <p:cNvSpPr/>
            <p:nvPr/>
          </p:nvSpPr>
          <p:spPr>
            <a:xfrm>
              <a:off x="762000" y="7982693"/>
              <a:ext cx="6248400" cy="194235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57773" y="8150500"/>
              <a:ext cx="5107815" cy="1339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이름 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200" dirty="0" err="1">
                  <a:latin typeface="Adobe 고딕 Std B" pitchFamily="34" charset="-127"/>
                  <a:ea typeface="Adobe 고딕 Std B" pitchFamily="34" charset="-127"/>
                </a:rPr>
                <a:t>김프로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           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나이 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: 42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세</a:t>
              </a:r>
              <a:endParaRPr lang="en-US" altLang="ko-KR" sz="22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성별 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여성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               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직업 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200" dirty="0" err="1">
                  <a:latin typeface="Adobe 고딕 Std B" pitchFamily="34" charset="-127"/>
                  <a:ea typeface="Adobe 고딕 Std B" pitchFamily="34" charset="-127"/>
                </a:rPr>
                <a:t>ㅇㅇ산업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 </a:t>
              </a:r>
              <a:r>
                <a:rPr lang="ko-KR" altLang="en-US" sz="2200" dirty="0" err="1">
                  <a:latin typeface="Adobe 고딕 Std B" pitchFamily="34" charset="-127"/>
                  <a:ea typeface="Adobe 고딕 Std B" pitchFamily="34" charset="-127"/>
                </a:rPr>
                <a:t>웹개발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 팀장</a:t>
              </a:r>
              <a:endParaRPr lang="en-US" altLang="ko-KR" sz="22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특징 </a:t>
              </a:r>
              <a:r>
                <a:rPr lang="en-US" altLang="ko-KR" sz="22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200" dirty="0">
                  <a:latin typeface="Adobe 고딕 Std B" pitchFamily="34" charset="-127"/>
                  <a:ea typeface="Adobe 고딕 Std B" pitchFamily="34" charset="-127"/>
                </a:rPr>
                <a:t>차분하고 깔끔한 스타일 추구</a:t>
              </a:r>
              <a:endParaRPr lang="en-US" altLang="ko-KR" sz="22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0D2271-778E-4499-9014-01FCA37398D7}"/>
              </a:ext>
            </a:extLst>
          </p:cNvPr>
          <p:cNvGrpSpPr/>
          <p:nvPr/>
        </p:nvGrpSpPr>
        <p:grpSpPr>
          <a:xfrm>
            <a:off x="10591800" y="670753"/>
            <a:ext cx="7162800" cy="3456362"/>
            <a:chOff x="10820399" y="944296"/>
            <a:chExt cx="7162800" cy="2761282"/>
          </a:xfrm>
        </p:grpSpPr>
        <p:sp>
          <p:nvSpPr>
            <p:cNvPr id="8" name="타원형 설명선 7"/>
            <p:cNvSpPr/>
            <p:nvPr/>
          </p:nvSpPr>
          <p:spPr>
            <a:xfrm>
              <a:off x="10820399" y="944296"/>
              <a:ext cx="7162800" cy="2684230"/>
            </a:xfrm>
            <a:prstGeom prst="wedgeEllipseCallout">
              <a:avLst>
                <a:gd name="adj1" fmla="val -47817"/>
                <a:gd name="adj2" fmla="val 491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FBFBB4-5518-480C-9C94-84158D65F09C}"/>
                </a:ext>
              </a:extLst>
            </p:cNvPr>
            <p:cNvSpPr txBox="1"/>
            <p:nvPr/>
          </p:nvSpPr>
          <p:spPr>
            <a:xfrm>
              <a:off x="12023584" y="1452012"/>
              <a:ext cx="4756430" cy="2253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사진이나 자료보다 글이 더 많으면</a:t>
              </a:r>
              <a:endParaRPr lang="en-US" altLang="ko-KR" sz="2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한눈에 들어오지 않기 때문에</a:t>
              </a:r>
              <a:endParaRPr lang="en-US" altLang="ko-KR" sz="2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흥미가 떨어져서</a:t>
              </a:r>
              <a:endParaRPr lang="en-US" altLang="ko-KR" sz="2400" dirty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창을 닫아버려요</a:t>
              </a:r>
              <a:r>
                <a:rPr lang="en-US" altLang="ko-KR" sz="2400" dirty="0">
                  <a:solidFill>
                    <a:schemeClr val="tx1"/>
                  </a:solidFill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70DC415-85BA-4575-9982-E17D19951B18}"/>
              </a:ext>
            </a:extLst>
          </p:cNvPr>
          <p:cNvSpPr/>
          <p:nvPr/>
        </p:nvSpPr>
        <p:spPr>
          <a:xfrm>
            <a:off x="4438650" y="2166316"/>
            <a:ext cx="2362200" cy="1676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가독성 ↑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4B48176-D2A7-4F67-ACB3-ED8C6E92F8D5}"/>
              </a:ext>
            </a:extLst>
          </p:cNvPr>
          <p:cNvSpPr/>
          <p:nvPr/>
        </p:nvSpPr>
        <p:spPr>
          <a:xfrm>
            <a:off x="12336724" y="6819900"/>
            <a:ext cx="1676400" cy="1676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</a:rPr>
              <a:t>깔끔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610" y="3254837"/>
            <a:ext cx="7074005" cy="51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762000" y="778014"/>
            <a:ext cx="2970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페르소나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2000" y="778014"/>
            <a:ext cx="33746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Adobe 고딕 Std B" pitchFamily="34" charset="-127"/>
                <a:ea typeface="Adobe 고딕 Std B" pitchFamily="34" charset="-127"/>
              </a:rPr>
              <a:t>▣  페르소나 </a:t>
            </a:r>
            <a:r>
              <a:rPr lang="en-US" altLang="ko-KR" sz="4000" dirty="0">
                <a:latin typeface="Adobe 고딕 Std B" pitchFamily="34" charset="-127"/>
                <a:ea typeface="Adobe 고딕 Std B" pitchFamily="34" charset="-127"/>
              </a:rPr>
              <a:t>2</a:t>
            </a:r>
            <a:endParaRPr lang="ko-KR" altLang="en-US" sz="40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46047BA-CD43-4106-A888-0E30CA7C96ED}"/>
              </a:ext>
            </a:extLst>
          </p:cNvPr>
          <p:cNvGrpSpPr/>
          <p:nvPr/>
        </p:nvGrpSpPr>
        <p:grpSpPr>
          <a:xfrm>
            <a:off x="762000" y="7583431"/>
            <a:ext cx="5486400" cy="2057400"/>
            <a:chOff x="9829800" y="1104900"/>
            <a:chExt cx="5486400" cy="20574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14DA00B-89F8-4455-9ACC-50D7B7D7EDED}"/>
                </a:ext>
              </a:extLst>
            </p:cNvPr>
            <p:cNvSpPr/>
            <p:nvPr/>
          </p:nvSpPr>
          <p:spPr>
            <a:xfrm>
              <a:off x="9829800" y="1104900"/>
              <a:ext cx="5486400" cy="205740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74439" y="1318945"/>
              <a:ext cx="5013161" cy="1699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이름 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>
                  <a:latin typeface="Adobe 고딕 Std B" pitchFamily="34" charset="-127"/>
                  <a:ea typeface="Adobe 고딕 Std B" pitchFamily="34" charset="-127"/>
                </a:rPr>
                <a:t>김젝트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         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나이 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: 29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세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성별 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남성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             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직업 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 err="1">
                  <a:latin typeface="Adobe 고딕 Std B" pitchFamily="34" charset="-127"/>
                  <a:ea typeface="Adobe 고딕 Std B" pitchFamily="34" charset="-127"/>
                </a:rPr>
                <a:t>취업준비생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특징 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: 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화려한 스타일 추구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6DA611-0F7A-45E8-B8ED-40F564A84810}"/>
              </a:ext>
            </a:extLst>
          </p:cNvPr>
          <p:cNvGrpSpPr/>
          <p:nvPr/>
        </p:nvGrpSpPr>
        <p:grpSpPr>
          <a:xfrm>
            <a:off x="10055185" y="321137"/>
            <a:ext cx="8972550" cy="3705104"/>
            <a:chOff x="1438093" y="4516000"/>
            <a:chExt cx="8670541" cy="3047385"/>
          </a:xfrm>
        </p:grpSpPr>
        <p:sp>
          <p:nvSpPr>
            <p:cNvPr id="25" name="타원형 설명선 24"/>
            <p:cNvSpPr/>
            <p:nvPr/>
          </p:nvSpPr>
          <p:spPr>
            <a:xfrm>
              <a:off x="2668376" y="4516000"/>
              <a:ext cx="6209976" cy="3047385"/>
            </a:xfrm>
            <a:prstGeom prst="wedgeEllipseCallout">
              <a:avLst>
                <a:gd name="adj1" fmla="val -41247"/>
                <a:gd name="adj2" fmla="val 61394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8093" y="5084926"/>
              <a:ext cx="8670541" cy="2309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역동적인 포트폴리오를 위해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다양한 코드를 이용했어요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최대한 많은 것을</a:t>
              </a: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400" dirty="0" err="1">
                  <a:latin typeface="Adobe 고딕 Std B" pitchFamily="34" charset="-127"/>
                  <a:ea typeface="Adobe 고딕 Std B" pitchFamily="34" charset="-127"/>
                </a:rPr>
                <a:t>보여드려야겠다고</a:t>
              </a:r>
              <a:r>
                <a:rPr lang="ko-KR" altLang="en-US" sz="2400" dirty="0">
                  <a:latin typeface="Adobe 고딕 Std B" pitchFamily="34" charset="-127"/>
                  <a:ea typeface="Adobe 고딕 Std B" pitchFamily="34" charset="-127"/>
                </a:rPr>
                <a:t> 생각했어요</a:t>
              </a:r>
              <a:r>
                <a:rPr lang="en-US" altLang="ko-KR" sz="2400" dirty="0">
                  <a:latin typeface="Adobe 고딕 Std B" pitchFamily="34" charset="-127"/>
                  <a:ea typeface="Adobe 고딕 Std B" pitchFamily="34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24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DD7E32E1-D741-4F38-B8FB-938A8512F2A3}"/>
              </a:ext>
            </a:extLst>
          </p:cNvPr>
          <p:cNvSpPr/>
          <p:nvPr/>
        </p:nvSpPr>
        <p:spPr>
          <a:xfrm>
            <a:off x="4273510" y="2349841"/>
            <a:ext cx="2362200" cy="1676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개성강한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E2DB911-6E15-4EE9-B3F4-2B55BBFE0B61}"/>
              </a:ext>
            </a:extLst>
          </p:cNvPr>
          <p:cNvSpPr/>
          <p:nvPr/>
        </p:nvSpPr>
        <p:spPr>
          <a:xfrm>
            <a:off x="11717484" y="7257499"/>
            <a:ext cx="1622261" cy="16764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화려</a:t>
            </a:r>
          </a:p>
        </p:txBody>
      </p:sp>
    </p:spTree>
    <p:extLst>
      <p:ext uri="{BB962C8B-B14F-4D97-AF65-F5344CB8AC3E}">
        <p14:creationId xmlns:p14="http://schemas.microsoft.com/office/powerpoint/2010/main" val="69493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B130ACE-5C04-4CC4-8238-D842726F3C0C}"/>
              </a:ext>
            </a:extLst>
          </p:cNvPr>
          <p:cNvGrpSpPr/>
          <p:nvPr/>
        </p:nvGrpSpPr>
        <p:grpSpPr>
          <a:xfrm>
            <a:off x="-76200" y="-114300"/>
            <a:ext cx="18516600" cy="1998480"/>
            <a:chOff x="-76200" y="-114300"/>
            <a:chExt cx="18516600" cy="199848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BA1F0DA-39C3-41C7-98E5-223DAC175C9F}"/>
                </a:ext>
              </a:extLst>
            </p:cNvPr>
            <p:cNvSpPr/>
            <p:nvPr/>
          </p:nvSpPr>
          <p:spPr>
            <a:xfrm>
              <a:off x="-76200" y="-114300"/>
              <a:ext cx="18516600" cy="199848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62000" y="530997"/>
              <a:ext cx="3483646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Adobe 고딕 Std B" pitchFamily="34" charset="-127"/>
                  <a:ea typeface="Adobe 고딕 Std B" pitchFamily="34" charset="-127"/>
                </a:rPr>
                <a:t>▣  정보구조도</a:t>
              </a: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16550024" y="992505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  <p:graphicFrame>
        <p:nvGraphicFramePr>
          <p:cNvPr id="50" name="내용 개체 틀 6">
            <a:extLst>
              <a:ext uri="{FF2B5EF4-FFF2-40B4-BE49-F238E27FC236}">
                <a16:creationId xmlns:a16="http://schemas.microsoft.com/office/drawing/2014/main" id="{3C3E5137-2604-43F4-B437-B74AC4C13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2036456"/>
              </p:ext>
            </p:extLst>
          </p:nvPr>
        </p:nvGraphicFramePr>
        <p:xfrm>
          <a:off x="0" y="2188347"/>
          <a:ext cx="18288000" cy="77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AA96CBC-BC6A-4BA0-9723-7844906FEAC4}"/>
              </a:ext>
            </a:extLst>
          </p:cNvPr>
          <p:cNvSpPr/>
          <p:nvPr/>
        </p:nvSpPr>
        <p:spPr>
          <a:xfrm>
            <a:off x="457200" y="371475"/>
            <a:ext cx="17459325" cy="948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8E34F-356C-49BA-A756-1B0535F89632}"/>
              </a:ext>
            </a:extLst>
          </p:cNvPr>
          <p:cNvSpPr txBox="1"/>
          <p:nvPr/>
        </p:nvSpPr>
        <p:spPr>
          <a:xfrm>
            <a:off x="7785938" y="4658751"/>
            <a:ext cx="2801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700" dirty="0"/>
              <a:t>데스크탑</a:t>
            </a:r>
            <a:r>
              <a:rPr lang="en-US" altLang="ko-KR" sz="2700" dirty="0"/>
              <a:t>(1240px)</a:t>
            </a:r>
          </a:p>
          <a:p>
            <a:pPr algn="ctr"/>
            <a:r>
              <a:rPr lang="ko-KR" altLang="en-US" sz="2700" dirty="0"/>
              <a:t>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FF760-92EB-4E4F-A3AD-683BCCCA3F74}"/>
              </a:ext>
            </a:extLst>
          </p:cNvPr>
          <p:cNvSpPr txBox="1"/>
          <p:nvPr/>
        </p:nvSpPr>
        <p:spPr>
          <a:xfrm>
            <a:off x="0" y="991766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작성자 </a:t>
            </a:r>
            <a:r>
              <a:rPr lang="en-US" altLang="ko-KR" dirty="0">
                <a:latin typeface="Adobe 고딕 Std B" pitchFamily="34" charset="-127"/>
                <a:ea typeface="Adobe 고딕 Std B" pitchFamily="34" charset="-127"/>
              </a:rPr>
              <a:t>: </a:t>
            </a:r>
            <a:r>
              <a:rPr lang="ko-KR" altLang="en-US" dirty="0">
                <a:latin typeface="Adobe 고딕 Std B" pitchFamily="34" charset="-127"/>
                <a:ea typeface="Adobe 고딕 Std B" pitchFamily="34" charset="-127"/>
              </a:rPr>
              <a:t>전은서</a:t>
            </a:r>
          </a:p>
        </p:txBody>
      </p:sp>
    </p:spTree>
    <p:extLst>
      <p:ext uri="{BB962C8B-B14F-4D97-AF65-F5344CB8AC3E}">
        <p14:creationId xmlns:p14="http://schemas.microsoft.com/office/powerpoint/2010/main" val="2204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577</Words>
  <Application>Microsoft Office PowerPoint</Application>
  <PresentationFormat>사용자 지정</PresentationFormat>
  <Paragraphs>216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Adobe 고딕 Std B</vt:lpstr>
      <vt:lpstr>돋움</vt:lpstr>
      <vt:lpstr>맑은 고딕</vt:lpstr>
      <vt:lpstr>Arial</vt:lpstr>
      <vt:lpstr>Calibri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6-2</cp:lastModifiedBy>
  <cp:revision>33</cp:revision>
  <cp:lastPrinted>2021-12-03T04:23:56Z</cp:lastPrinted>
  <dcterms:created xsi:type="dcterms:W3CDTF">2021-12-03T09:25:49Z</dcterms:created>
  <dcterms:modified xsi:type="dcterms:W3CDTF">2022-02-21T09:09:21Z</dcterms:modified>
</cp:coreProperties>
</file>