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63" r:id="rId3"/>
    <p:sldId id="257" r:id="rId4"/>
    <p:sldId id="267" r:id="rId5"/>
    <p:sldId id="268" r:id="rId6"/>
    <p:sldId id="269" r:id="rId7"/>
    <p:sldId id="270" r:id="rId8"/>
    <p:sldId id="265" r:id="rId9"/>
  </p:sldIdLst>
  <p:sldSz cx="10287000" cy="18288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494949"/>
    <a:srgbClr val="414141"/>
    <a:srgbClr val="AEAEAE"/>
    <a:srgbClr val="868686"/>
    <a:srgbClr val="525252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5" autoAdjust="0"/>
    <p:restoredTop sz="92157" autoAdjust="0"/>
  </p:normalViewPr>
  <p:slideViewPr>
    <p:cSldViewPr>
      <p:cViewPr>
        <p:scale>
          <a:sx n="33" d="100"/>
          <a:sy n="33" d="100"/>
        </p:scale>
        <p:origin x="-4380" y="-678"/>
      </p:cViewPr>
      <p:guideLst>
        <p:guide orient="horz" pos="3840"/>
        <p:guide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690B0-A2AA-4898-8DD9-181D62A8F45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72BA912-2AE4-46BC-8F92-0AABF54C60E5}">
      <dgm:prSet phldrT="[텍스트]" custT="1"/>
      <dgm:spPr>
        <a:solidFill>
          <a:srgbClr val="868686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latin typeface="Adobe 고딕 Std B" pitchFamily="34" charset="-127"/>
              <a:ea typeface="Adobe 고딕 Std B" pitchFamily="34" charset="-127"/>
            </a:rPr>
            <a:t>전화</a:t>
          </a:r>
          <a:r>
            <a:rPr lang="en-US" altLang="ko-KR" sz="3600" dirty="0" smtClean="0">
              <a:latin typeface="Adobe 고딕 Std B" pitchFamily="34" charset="-127"/>
              <a:ea typeface="Adobe 고딕 Std B" pitchFamily="34" charset="-127"/>
            </a:rPr>
            <a:t/>
          </a:r>
          <a:br>
            <a:rPr lang="en-US" altLang="ko-KR" sz="3600" dirty="0" smtClean="0">
              <a:latin typeface="Adobe 고딕 Std B" pitchFamily="34" charset="-127"/>
              <a:ea typeface="Adobe 고딕 Std B" pitchFamily="34" charset="-127"/>
            </a:rPr>
          </a:br>
          <a:r>
            <a:rPr lang="ko-KR" altLang="en-US" sz="3600" dirty="0" smtClean="0">
              <a:latin typeface="Adobe 고딕 Std B" pitchFamily="34" charset="-127"/>
              <a:ea typeface="Adobe 고딕 Std B" pitchFamily="34" charset="-127"/>
            </a:rPr>
            <a:t>메일</a:t>
          </a:r>
          <a:r>
            <a:rPr lang="en-US" altLang="ko-KR" sz="3600" dirty="0" smtClean="0">
              <a:latin typeface="Adobe 고딕 Std B" pitchFamily="34" charset="-127"/>
              <a:ea typeface="Adobe 고딕 Std B" pitchFamily="34" charset="-127"/>
            </a:rPr>
            <a:t/>
          </a:r>
          <a:br>
            <a:rPr lang="en-US" altLang="ko-KR" sz="3600" dirty="0" smtClean="0">
              <a:latin typeface="Adobe 고딕 Std B" pitchFamily="34" charset="-127"/>
              <a:ea typeface="Adobe 고딕 Std B" pitchFamily="34" charset="-127"/>
            </a:rPr>
          </a:br>
          <a:r>
            <a:rPr lang="ko-KR" altLang="en-US" sz="3600" dirty="0" smtClean="0">
              <a:latin typeface="Adobe 고딕 Std B" pitchFamily="34" charset="-127"/>
              <a:ea typeface="Adobe 고딕 Std B" pitchFamily="34" charset="-127"/>
            </a:rPr>
            <a:t>메신저</a:t>
          </a:r>
          <a:endParaRPr lang="ko-KR" altLang="en-US" sz="3600" dirty="0">
            <a:latin typeface="Adobe 고딕 Std B" pitchFamily="34" charset="-127"/>
            <a:ea typeface="Adobe 고딕 Std B" pitchFamily="34" charset="-127"/>
          </a:endParaRPr>
        </a:p>
      </dgm:t>
    </dgm:pt>
    <dgm:pt modelId="{551BECE8-D824-41BB-881C-8FB9E11538A7}">
      <dgm:prSet phldrT="[텍스트]" custT="1"/>
      <dgm:spPr>
        <a:solidFill>
          <a:srgbClr val="494949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latin typeface="Adobe 고딕 Std B" pitchFamily="34" charset="-127"/>
              <a:ea typeface="Adobe 고딕 Std B" pitchFamily="34" charset="-127"/>
            </a:rPr>
            <a:t>연락처</a:t>
          </a:r>
          <a:endParaRPr lang="ko-KR" altLang="en-US" sz="3600" dirty="0">
            <a:latin typeface="Adobe 고딕 Std B" pitchFamily="34" charset="-127"/>
            <a:ea typeface="Adobe 고딕 Std B" pitchFamily="34" charset="-127"/>
          </a:endParaRPr>
        </a:p>
      </dgm:t>
    </dgm:pt>
    <dgm:pt modelId="{095110FB-0F8C-4EAF-A921-3E153127A8F9}" type="sibTrans" cxnId="{3DCBDBCD-6BC8-4535-96DD-7D19B2B89120}">
      <dgm:prSet/>
      <dgm:spPr/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CCB67597-2D69-4CB8-9E9F-7313E6659AC7}" type="parTrans" cxnId="{3DCBDBCD-6BC8-4535-96DD-7D19B2B89120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E190E228-9F63-4E5B-8760-9246D639BB3F}">
      <dgm:prSet phldrT="[텍스트]" custT="1"/>
      <dgm:spPr>
        <a:solidFill>
          <a:srgbClr val="C7C7C7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latin typeface="Adobe 고딕 Std B" pitchFamily="34" charset="-127"/>
              <a:ea typeface="Adobe 고딕 Std B" pitchFamily="34" charset="-127"/>
            </a:rPr>
            <a:t>사이트로</a:t>
          </a:r>
          <a:endParaRPr lang="en-US" altLang="ko-KR" sz="3600" dirty="0" smtClean="0">
            <a:latin typeface="Adobe 고딕 Std B" pitchFamily="34" charset="-127"/>
            <a:ea typeface="Adobe 고딕 Std B" pitchFamily="34" charset="-127"/>
          </a:endParaRPr>
        </a:p>
        <a:p>
          <a:pPr latinLnBrk="1"/>
          <a:r>
            <a:rPr lang="ko-KR" altLang="en-US" sz="3600" dirty="0" smtClean="0">
              <a:latin typeface="Adobe 고딕 Std B" pitchFamily="34" charset="-127"/>
              <a:ea typeface="Adobe 고딕 Std B" pitchFamily="34" charset="-127"/>
            </a:rPr>
            <a:t>이동</a:t>
          </a:r>
          <a:endParaRPr lang="ko-KR" altLang="en-US" sz="3600" dirty="0">
            <a:latin typeface="Adobe 고딕 Std B" pitchFamily="34" charset="-127"/>
            <a:ea typeface="Adobe 고딕 Std B" pitchFamily="34" charset="-127"/>
          </a:endParaRPr>
        </a:p>
      </dgm:t>
    </dgm:pt>
    <dgm:pt modelId="{9790FFCF-038A-49B1-B7AF-4F5B533A2987}">
      <dgm:prSet phldrT="[텍스트]" custT="1"/>
      <dgm:spPr>
        <a:solidFill>
          <a:srgbClr val="868686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latin typeface="Adobe 고딕 Std B" pitchFamily="34" charset="-127"/>
              <a:ea typeface="Adobe 고딕 Std B" pitchFamily="34" charset="-127"/>
            </a:rPr>
            <a:t>개인</a:t>
          </a:r>
          <a:r>
            <a:rPr lang="en-US" altLang="ko-KR" sz="3600" dirty="0" smtClean="0">
              <a:latin typeface="Adobe 고딕 Std B" pitchFamily="34" charset="-127"/>
              <a:ea typeface="Adobe 고딕 Std B" pitchFamily="34" charset="-127"/>
            </a:rPr>
            <a:t/>
          </a:r>
          <a:br>
            <a:rPr lang="en-US" altLang="ko-KR" sz="3600" dirty="0" smtClean="0">
              <a:latin typeface="Adobe 고딕 Std B" pitchFamily="34" charset="-127"/>
              <a:ea typeface="Adobe 고딕 Std B" pitchFamily="34" charset="-127"/>
            </a:rPr>
          </a:br>
          <a:r>
            <a:rPr lang="ko-KR" altLang="en-US" sz="3600" dirty="0" smtClean="0">
              <a:latin typeface="Adobe 고딕 Std B" pitchFamily="34" charset="-127"/>
              <a:ea typeface="Adobe 고딕 Std B" pitchFamily="34" charset="-127"/>
            </a:rPr>
            <a:t>팀</a:t>
          </a:r>
          <a:endParaRPr lang="ko-KR" altLang="en-US" sz="3600" dirty="0">
            <a:latin typeface="Adobe 고딕 Std B" pitchFamily="34" charset="-127"/>
            <a:ea typeface="Adobe 고딕 Std B" pitchFamily="34" charset="-127"/>
          </a:endParaRPr>
        </a:p>
      </dgm:t>
    </dgm:pt>
    <dgm:pt modelId="{183DB724-9528-490A-8ADC-850A14B12A08}" type="sibTrans" cxnId="{F4EAD373-1FED-41FE-80CB-A3DD8BE51281}">
      <dgm:prSet/>
      <dgm:spPr/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1A52F6AC-7445-4D9C-8696-DD7121A2DA2C}" type="parTrans" cxnId="{F4EAD373-1FED-41FE-80CB-A3DD8BE51281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D2D8D68F-C9DE-4628-989C-3936502C9CE1}">
      <dgm:prSet phldrT="[텍스트]" custT="1"/>
      <dgm:spPr>
        <a:solidFill>
          <a:srgbClr val="494949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latin typeface="Adobe 고딕 Std B" pitchFamily="34" charset="-127"/>
              <a:ea typeface="Adobe 고딕 Std B" pitchFamily="34" charset="-127"/>
            </a:rPr>
            <a:t>포트폴리오</a:t>
          </a:r>
          <a:endParaRPr lang="ko-KR" altLang="en-US" sz="3600" dirty="0">
            <a:latin typeface="Adobe 고딕 Std B" pitchFamily="34" charset="-127"/>
            <a:ea typeface="Adobe 고딕 Std B" pitchFamily="34" charset="-127"/>
          </a:endParaRPr>
        </a:p>
      </dgm:t>
    </dgm:pt>
    <dgm:pt modelId="{3AED1850-322E-4F3A-9170-B0FABDD27990}" type="sibTrans" cxnId="{22186CAD-5814-4568-86F0-17FC436F4140}">
      <dgm:prSet/>
      <dgm:spPr/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CF5047B7-22D3-4DD6-92F0-AC3631A9316E}" type="parTrans" cxnId="{22186CAD-5814-4568-86F0-17FC436F4140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55F6814F-D9C1-4233-82EB-945F5BD2F16F}">
      <dgm:prSet phldrT="[텍스트]" custT="1"/>
      <dgm:spPr>
        <a:solidFill>
          <a:srgbClr val="868686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latin typeface="Adobe 고딕 Std B" pitchFamily="34" charset="-127"/>
              <a:ea typeface="Adobe 고딕 Std B" pitchFamily="34" charset="-127"/>
            </a:rPr>
            <a:t>기본정보</a:t>
          </a:r>
          <a:r>
            <a:rPr lang="en-US" altLang="ko-KR" sz="3600" dirty="0" smtClean="0">
              <a:latin typeface="Adobe 고딕 Std B" pitchFamily="34" charset="-127"/>
              <a:ea typeface="Adobe 고딕 Std B" pitchFamily="34" charset="-127"/>
            </a:rPr>
            <a:t/>
          </a:r>
          <a:br>
            <a:rPr lang="en-US" altLang="ko-KR" sz="3600" dirty="0" smtClean="0">
              <a:latin typeface="Adobe 고딕 Std B" pitchFamily="34" charset="-127"/>
              <a:ea typeface="Adobe 고딕 Std B" pitchFamily="34" charset="-127"/>
            </a:rPr>
          </a:br>
          <a:r>
            <a:rPr lang="ko-KR" altLang="en-US" sz="3600" dirty="0" smtClean="0">
              <a:latin typeface="Adobe 고딕 Std B" pitchFamily="34" charset="-127"/>
              <a:ea typeface="Adobe 고딕 Std B" pitchFamily="34" charset="-127"/>
            </a:rPr>
            <a:t>스킬</a:t>
          </a:r>
          <a:endParaRPr lang="ko-KR" altLang="en-US" sz="3600" dirty="0">
            <a:latin typeface="Adobe 고딕 Std B" pitchFamily="34" charset="-127"/>
            <a:ea typeface="Adobe 고딕 Std B" pitchFamily="34" charset="-127"/>
          </a:endParaRPr>
        </a:p>
      </dgm:t>
    </dgm:pt>
    <dgm:pt modelId="{076F067C-E5CB-410A-8786-0D389163466D}">
      <dgm:prSet phldrT="[텍스트]" custT="1"/>
      <dgm:spPr>
        <a:solidFill>
          <a:srgbClr val="494949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latin typeface="Adobe 고딕 Std B" pitchFamily="34" charset="-127"/>
              <a:ea typeface="Adobe 고딕 Std B" pitchFamily="34" charset="-127"/>
            </a:rPr>
            <a:t>프로필</a:t>
          </a:r>
          <a:endParaRPr lang="ko-KR" altLang="en-US" sz="3600" dirty="0">
            <a:latin typeface="Adobe 고딕 Std B" pitchFamily="34" charset="-127"/>
            <a:ea typeface="Adobe 고딕 Std B" pitchFamily="34" charset="-127"/>
          </a:endParaRPr>
        </a:p>
      </dgm:t>
    </dgm:pt>
    <dgm:pt modelId="{4BA1E991-C17E-43FC-8792-C0CB2C31BA2C}" type="sibTrans" cxnId="{B149BAD5-D6F5-4354-951B-993EAB821A50}">
      <dgm:prSet/>
      <dgm:spPr/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D554BACF-305B-468E-8685-303F69329873}" type="parTrans" cxnId="{B149BAD5-D6F5-4354-951B-993EAB821A50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D428BE24-BCA0-4562-B739-2D9F1B538280}">
      <dgm:prSet phldrT="[텍스트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latin typeface="Adobe 고딕 Std B" pitchFamily="34" charset="-127"/>
              <a:ea typeface="Adobe 고딕 Std B" pitchFamily="34" charset="-127"/>
            </a:rPr>
            <a:t>홈</a:t>
          </a:r>
          <a:endParaRPr lang="ko-KR" altLang="en-US" sz="3600" dirty="0">
            <a:latin typeface="Adobe 고딕 Std B" pitchFamily="34" charset="-127"/>
            <a:ea typeface="Adobe 고딕 Std B" pitchFamily="34" charset="-127"/>
          </a:endParaRPr>
        </a:p>
      </dgm:t>
    </dgm:pt>
    <dgm:pt modelId="{9891CED6-9FDA-4333-969E-088DF05E7C3D}" type="sibTrans" cxnId="{E3DE404D-8543-4756-B6C3-553331875ECB}">
      <dgm:prSet/>
      <dgm:spPr/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0307223E-5D83-4EE2-ABA4-E58CE180434C}" type="parTrans" cxnId="{E3DE404D-8543-4756-B6C3-553331875ECB}">
      <dgm:prSet/>
      <dgm:spPr/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E5A5AC1D-3018-444F-A8A5-8F202C775233}" type="sibTrans" cxnId="{31ED5642-CD18-44AC-9E1C-ED8EDF57231E}">
      <dgm:prSet/>
      <dgm:spPr/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99E6CB9B-6655-4739-B657-551DBBD09685}" type="parTrans" cxnId="{31ED5642-CD18-44AC-9E1C-ED8EDF57231E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FD0CE59A-E254-4DAA-9620-29EB141C4091}" type="sibTrans" cxnId="{C27F6496-B566-4263-91DB-BFBA2EC11DE6}">
      <dgm:prSet/>
      <dgm:spPr/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DEA467A8-7051-4C2A-971C-AE3CE64CA5C3}" type="parTrans" cxnId="{C27F6496-B566-4263-91DB-BFBA2EC11DE6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6915C213-D381-4ACC-BD8C-3CDD10C42EC2}" type="sibTrans" cxnId="{3E63FCA3-603F-4345-A32C-27969D6E17A2}">
      <dgm:prSet/>
      <dgm:spPr/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36EDFAF8-1B6D-4451-AD27-97968050B11B}" type="parTrans" cxnId="{3E63FCA3-603F-4345-A32C-27969D6E17A2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 sz="3600">
            <a:latin typeface="Adobe 고딕 Std B" pitchFamily="34" charset="-127"/>
            <a:ea typeface="Adobe 고딕 Std B" pitchFamily="34" charset="-127"/>
          </a:endParaRPr>
        </a:p>
      </dgm:t>
    </dgm:pt>
    <dgm:pt modelId="{633881E6-370D-4AEB-BE89-6A2A90B2C161}" type="pres">
      <dgm:prSet presAssocID="{318690B0-A2AA-4898-8DD9-181D62A8F4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443E0-28C0-47F3-BC64-A67063B368BB}" type="pres">
      <dgm:prSet presAssocID="{D428BE24-BCA0-4562-B739-2D9F1B538280}" presName="hierRoot1" presStyleCnt="0">
        <dgm:presLayoutVars>
          <dgm:hierBranch val="init"/>
        </dgm:presLayoutVars>
      </dgm:prSet>
      <dgm:spPr/>
    </dgm:pt>
    <dgm:pt modelId="{81545014-5D83-43F3-9FB3-60E38B4FBAE1}" type="pres">
      <dgm:prSet presAssocID="{D428BE24-BCA0-4562-B739-2D9F1B538280}" presName="rootComposite1" presStyleCnt="0"/>
      <dgm:spPr/>
    </dgm:pt>
    <dgm:pt modelId="{0E3E48B9-8F32-4679-943E-84A38195BC01}" type="pres">
      <dgm:prSet presAssocID="{D428BE24-BCA0-4562-B739-2D9F1B538280}" presName="rootText1" presStyleLbl="node0" presStyleIdx="0" presStyleCnt="1" custScaleY="13618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4CCB45-954C-429E-9546-B7DF1F41171A}" type="pres">
      <dgm:prSet presAssocID="{D428BE24-BCA0-4562-B739-2D9F1B538280}" presName="rootConnector1" presStyleLbl="node1" presStyleIdx="0" presStyleCnt="0"/>
      <dgm:spPr/>
    </dgm:pt>
    <dgm:pt modelId="{2288DC9E-BD86-400F-A072-602714BB85D6}" type="pres">
      <dgm:prSet presAssocID="{D428BE24-BCA0-4562-B739-2D9F1B538280}" presName="hierChild2" presStyleCnt="0"/>
      <dgm:spPr/>
    </dgm:pt>
    <dgm:pt modelId="{30C46FD3-3FE5-45A0-AAE4-D23272DFAEE2}" type="pres">
      <dgm:prSet presAssocID="{36EDFAF8-1B6D-4451-AD27-97968050B11B}" presName="Name37" presStyleLbl="parChTrans1D2" presStyleIdx="0" presStyleCnt="3" custSzY="904088"/>
      <dgm:spPr/>
      <dgm:t>
        <a:bodyPr/>
        <a:lstStyle/>
        <a:p>
          <a:pPr latinLnBrk="1"/>
          <a:endParaRPr lang="ko-KR" altLang="en-US"/>
        </a:p>
      </dgm:t>
    </dgm:pt>
    <dgm:pt modelId="{C956251C-276E-4B80-9EAD-634D1F03A0B5}" type="pres">
      <dgm:prSet presAssocID="{076F067C-E5CB-410A-8786-0D389163466D}" presName="hierRoot2" presStyleCnt="0">
        <dgm:presLayoutVars>
          <dgm:hierBranch val="init"/>
        </dgm:presLayoutVars>
      </dgm:prSet>
      <dgm:spPr/>
    </dgm:pt>
    <dgm:pt modelId="{82ABAE10-38BE-4DE4-90FB-66B4FDC616F2}" type="pres">
      <dgm:prSet presAssocID="{076F067C-E5CB-410A-8786-0D389163466D}" presName="rootComposite" presStyleCnt="0"/>
      <dgm:spPr/>
    </dgm:pt>
    <dgm:pt modelId="{66A9F6F9-2D85-4871-83CD-1CCC316E9091}" type="pres">
      <dgm:prSet presAssocID="{076F067C-E5CB-410A-8786-0D389163466D}" presName="rootText" presStyleLbl="node2" presStyleIdx="0" presStyleCnt="3" custScaleY="13618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FE6BFB-7147-4D55-8678-441B32CEC440}" type="pres">
      <dgm:prSet presAssocID="{076F067C-E5CB-410A-8786-0D389163466D}" presName="rootConnector" presStyleLbl="node2" presStyleIdx="0" presStyleCnt="3"/>
      <dgm:spPr/>
    </dgm:pt>
    <dgm:pt modelId="{D4096022-DD3F-4AEC-A595-5A244F2B71C9}" type="pres">
      <dgm:prSet presAssocID="{076F067C-E5CB-410A-8786-0D389163466D}" presName="hierChild4" presStyleCnt="0"/>
      <dgm:spPr/>
    </dgm:pt>
    <dgm:pt modelId="{1A8D39F7-7BDE-46A6-96EF-4D374EFC60EC}" type="pres">
      <dgm:prSet presAssocID="{D554BACF-305B-468E-8685-303F69329873}" presName="Name37" presStyleLbl="parChTrans1D3" presStyleIdx="0" presStyleCnt="3" custSzY="1980384"/>
      <dgm:spPr/>
      <dgm:t>
        <a:bodyPr/>
        <a:lstStyle/>
        <a:p>
          <a:pPr latinLnBrk="1"/>
          <a:endParaRPr lang="ko-KR" altLang="en-US"/>
        </a:p>
      </dgm:t>
    </dgm:pt>
    <dgm:pt modelId="{8526CA47-CE06-497E-840D-13894E4A9FC2}" type="pres">
      <dgm:prSet presAssocID="{55F6814F-D9C1-4233-82EB-945F5BD2F16F}" presName="hierRoot2" presStyleCnt="0">
        <dgm:presLayoutVars>
          <dgm:hierBranch val="init"/>
        </dgm:presLayoutVars>
      </dgm:prSet>
      <dgm:spPr/>
    </dgm:pt>
    <dgm:pt modelId="{C5793CA1-9446-4D3D-9768-F97CC75D637B}" type="pres">
      <dgm:prSet presAssocID="{55F6814F-D9C1-4233-82EB-945F5BD2F16F}" presName="rootComposite" presStyleCnt="0"/>
      <dgm:spPr/>
    </dgm:pt>
    <dgm:pt modelId="{5E40FDD1-C7A5-48DD-B6B3-7E73E0F51F7B}" type="pres">
      <dgm:prSet presAssocID="{55F6814F-D9C1-4233-82EB-945F5BD2F16F}" presName="rootText" presStyleLbl="node3" presStyleIdx="0" presStyleCnt="3" custScaleY="1713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22C732-A21B-462F-88BD-656F3DE4E93E}" type="pres">
      <dgm:prSet presAssocID="{55F6814F-D9C1-4233-82EB-945F5BD2F16F}" presName="rootConnector" presStyleLbl="node3" presStyleIdx="0" presStyleCnt="3"/>
      <dgm:spPr/>
    </dgm:pt>
    <dgm:pt modelId="{60229E12-D748-415D-A043-559DACA8EFCD}" type="pres">
      <dgm:prSet presAssocID="{55F6814F-D9C1-4233-82EB-945F5BD2F16F}" presName="hierChild4" presStyleCnt="0"/>
      <dgm:spPr/>
    </dgm:pt>
    <dgm:pt modelId="{C0FF6A42-5469-4FC1-98F4-D5136E7061A6}" type="pres">
      <dgm:prSet presAssocID="{55F6814F-D9C1-4233-82EB-945F5BD2F16F}" presName="hierChild5" presStyleCnt="0"/>
      <dgm:spPr/>
    </dgm:pt>
    <dgm:pt modelId="{DD9AD5D5-AA49-46A3-B8D8-107AEE87A840}" type="pres">
      <dgm:prSet presAssocID="{076F067C-E5CB-410A-8786-0D389163466D}" presName="hierChild5" presStyleCnt="0"/>
      <dgm:spPr/>
    </dgm:pt>
    <dgm:pt modelId="{D9EEC407-ADCC-495C-82E2-B76EEA20C5B2}" type="pres">
      <dgm:prSet presAssocID="{DEA467A8-7051-4C2A-971C-AE3CE64CA5C3}" presName="Name37" presStyleLbl="parChTrans1D2" presStyleIdx="1" presStyleCnt="3" custSzY="904088"/>
      <dgm:spPr/>
      <dgm:t>
        <a:bodyPr/>
        <a:lstStyle/>
        <a:p>
          <a:pPr latinLnBrk="1"/>
          <a:endParaRPr lang="ko-KR" altLang="en-US"/>
        </a:p>
      </dgm:t>
    </dgm:pt>
    <dgm:pt modelId="{DF7133AB-FBB4-46E3-9EBA-2F1F7B4DEA9A}" type="pres">
      <dgm:prSet presAssocID="{D2D8D68F-C9DE-4628-989C-3936502C9CE1}" presName="hierRoot2" presStyleCnt="0">
        <dgm:presLayoutVars>
          <dgm:hierBranch val="init"/>
        </dgm:presLayoutVars>
      </dgm:prSet>
      <dgm:spPr/>
    </dgm:pt>
    <dgm:pt modelId="{0B645A54-5C71-4CB4-97D7-A5B9E5971073}" type="pres">
      <dgm:prSet presAssocID="{D2D8D68F-C9DE-4628-989C-3936502C9CE1}" presName="rootComposite" presStyleCnt="0"/>
      <dgm:spPr/>
    </dgm:pt>
    <dgm:pt modelId="{FC23064E-2D62-458B-8CD7-9C693C918F80}" type="pres">
      <dgm:prSet presAssocID="{D2D8D68F-C9DE-4628-989C-3936502C9CE1}" presName="rootText" presStyleLbl="node2" presStyleIdx="1" presStyleCnt="3" custScaleY="13618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BCE50D-8C1E-4855-B88C-0F867A3079DE}" type="pres">
      <dgm:prSet presAssocID="{D2D8D68F-C9DE-4628-989C-3936502C9CE1}" presName="rootConnector" presStyleLbl="node2" presStyleIdx="1" presStyleCnt="3"/>
      <dgm:spPr/>
    </dgm:pt>
    <dgm:pt modelId="{ECC596AC-F5D0-4277-A13F-7F812BB8AAD0}" type="pres">
      <dgm:prSet presAssocID="{D2D8D68F-C9DE-4628-989C-3936502C9CE1}" presName="hierChild4" presStyleCnt="0"/>
      <dgm:spPr/>
    </dgm:pt>
    <dgm:pt modelId="{7F9E934B-F3C9-4B39-ACAD-3EBE7B95E6FE}" type="pres">
      <dgm:prSet presAssocID="{CF5047B7-22D3-4DD6-92F0-AC3631A9316E}" presName="Name37" presStyleLbl="parChTrans1D3" presStyleIdx="1" presStyleCnt="3" custSzY="904088"/>
      <dgm:spPr/>
      <dgm:t>
        <a:bodyPr/>
        <a:lstStyle/>
        <a:p>
          <a:pPr latinLnBrk="1"/>
          <a:endParaRPr lang="ko-KR" altLang="en-US"/>
        </a:p>
      </dgm:t>
    </dgm:pt>
    <dgm:pt modelId="{67827075-E743-473A-8D2F-80055896BBB2}" type="pres">
      <dgm:prSet presAssocID="{9790FFCF-038A-49B1-B7AF-4F5B533A2987}" presName="hierRoot2" presStyleCnt="0">
        <dgm:presLayoutVars>
          <dgm:hierBranch val="init"/>
        </dgm:presLayoutVars>
      </dgm:prSet>
      <dgm:spPr/>
    </dgm:pt>
    <dgm:pt modelId="{59052018-BD56-4C19-848D-A90741A972DD}" type="pres">
      <dgm:prSet presAssocID="{9790FFCF-038A-49B1-B7AF-4F5B533A2987}" presName="rootComposite" presStyleCnt="0"/>
      <dgm:spPr/>
    </dgm:pt>
    <dgm:pt modelId="{34F28F56-1819-4FD6-B256-2098C996EB3A}" type="pres">
      <dgm:prSet presAssocID="{9790FFCF-038A-49B1-B7AF-4F5B533A2987}" presName="rootText" presStyleLbl="node3" presStyleIdx="1" presStyleCnt="3" custScaleY="1713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20F3A-C9B6-4A3B-95A5-0C22676814F0}" type="pres">
      <dgm:prSet presAssocID="{9790FFCF-038A-49B1-B7AF-4F5B533A2987}" presName="rootConnector" presStyleLbl="node3" presStyleIdx="1" presStyleCnt="3"/>
      <dgm:spPr/>
    </dgm:pt>
    <dgm:pt modelId="{E0ABAAC3-CC3F-4B77-B975-0CCC44A46873}" type="pres">
      <dgm:prSet presAssocID="{9790FFCF-038A-49B1-B7AF-4F5B533A2987}" presName="hierChild4" presStyleCnt="0"/>
      <dgm:spPr/>
    </dgm:pt>
    <dgm:pt modelId="{FA9A5D0E-C46A-4154-ADCF-28912E07830C}" type="pres">
      <dgm:prSet presAssocID="{1A52F6AC-7445-4D9C-8696-DD7121A2DA2C}" presName="Name37" presStyleLbl="parChTrans1D4" presStyleIdx="0" presStyleCnt="1" custSzY="1845804"/>
      <dgm:spPr/>
      <dgm:t>
        <a:bodyPr/>
        <a:lstStyle/>
        <a:p>
          <a:pPr latinLnBrk="1"/>
          <a:endParaRPr lang="ko-KR" altLang="en-US"/>
        </a:p>
      </dgm:t>
    </dgm:pt>
    <dgm:pt modelId="{07310558-56FE-4D2D-9E39-48B8CE4AA4FC}" type="pres">
      <dgm:prSet presAssocID="{E190E228-9F63-4E5B-8760-9246D639BB3F}" presName="hierRoot2" presStyleCnt="0">
        <dgm:presLayoutVars>
          <dgm:hierBranch val="init"/>
        </dgm:presLayoutVars>
      </dgm:prSet>
      <dgm:spPr/>
    </dgm:pt>
    <dgm:pt modelId="{156B800F-AE26-4DE6-A037-9490C040C962}" type="pres">
      <dgm:prSet presAssocID="{E190E228-9F63-4E5B-8760-9246D639BB3F}" presName="rootComposite" presStyleCnt="0"/>
      <dgm:spPr/>
    </dgm:pt>
    <dgm:pt modelId="{1301E31A-ACD2-48C0-AC66-C643C22F0A67}" type="pres">
      <dgm:prSet presAssocID="{E190E228-9F63-4E5B-8760-9246D639BB3F}" presName="rootText" presStyleLbl="node4" presStyleIdx="0" presStyleCnt="1" custScaleX="117788" custScaleY="149891" custLinFactNeighborX="-99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187683-D1B4-4437-AEA3-E0E794C3DF3C}" type="pres">
      <dgm:prSet presAssocID="{E190E228-9F63-4E5B-8760-9246D639BB3F}" presName="rootConnector" presStyleLbl="node4" presStyleIdx="0" presStyleCnt="1"/>
      <dgm:spPr/>
    </dgm:pt>
    <dgm:pt modelId="{B22FAD20-FFED-49EA-9A4C-6B961E909401}" type="pres">
      <dgm:prSet presAssocID="{E190E228-9F63-4E5B-8760-9246D639BB3F}" presName="hierChild4" presStyleCnt="0"/>
      <dgm:spPr/>
    </dgm:pt>
    <dgm:pt modelId="{60EF577E-FD5E-4ABE-AFC6-FECEDE919AF3}" type="pres">
      <dgm:prSet presAssocID="{E190E228-9F63-4E5B-8760-9246D639BB3F}" presName="hierChild5" presStyleCnt="0"/>
      <dgm:spPr/>
    </dgm:pt>
    <dgm:pt modelId="{6DD01A37-4C03-4B85-BE3E-E0ABA1FD2579}" type="pres">
      <dgm:prSet presAssocID="{9790FFCF-038A-49B1-B7AF-4F5B533A2987}" presName="hierChild5" presStyleCnt="0"/>
      <dgm:spPr/>
    </dgm:pt>
    <dgm:pt modelId="{A21240D8-3F83-4D15-A041-9D341B3133F0}" type="pres">
      <dgm:prSet presAssocID="{D2D8D68F-C9DE-4628-989C-3936502C9CE1}" presName="hierChild5" presStyleCnt="0"/>
      <dgm:spPr/>
    </dgm:pt>
    <dgm:pt modelId="{B6737872-5F79-49E3-9CC6-E84F168DF5C5}" type="pres">
      <dgm:prSet presAssocID="{99E6CB9B-6655-4739-B657-551DBBD09685}" presName="Name37" presStyleLbl="parChTrans1D2" presStyleIdx="2" presStyleCnt="3" custSzY="904088"/>
      <dgm:spPr/>
      <dgm:t>
        <a:bodyPr/>
        <a:lstStyle/>
        <a:p>
          <a:pPr latinLnBrk="1"/>
          <a:endParaRPr lang="ko-KR" altLang="en-US"/>
        </a:p>
      </dgm:t>
    </dgm:pt>
    <dgm:pt modelId="{EA808AC2-BF35-4ED3-9C38-8B8D4A1B2BE4}" type="pres">
      <dgm:prSet presAssocID="{551BECE8-D824-41BB-881C-8FB9E11538A7}" presName="hierRoot2" presStyleCnt="0">
        <dgm:presLayoutVars>
          <dgm:hierBranch val="init"/>
        </dgm:presLayoutVars>
      </dgm:prSet>
      <dgm:spPr/>
    </dgm:pt>
    <dgm:pt modelId="{BD32BECA-7A05-4E7D-8DD5-FAAD717C0993}" type="pres">
      <dgm:prSet presAssocID="{551BECE8-D824-41BB-881C-8FB9E11538A7}" presName="rootComposite" presStyleCnt="0"/>
      <dgm:spPr/>
    </dgm:pt>
    <dgm:pt modelId="{1DCD8ECE-76F4-49DC-9F78-CCA63AB5885A}" type="pres">
      <dgm:prSet presAssocID="{551BECE8-D824-41BB-881C-8FB9E11538A7}" presName="rootText" presStyleLbl="node2" presStyleIdx="2" presStyleCnt="3" custScaleY="13618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739165-F372-4627-BC08-48484542211E}" type="pres">
      <dgm:prSet presAssocID="{551BECE8-D824-41BB-881C-8FB9E11538A7}" presName="rootConnector" presStyleLbl="node2" presStyleIdx="2" presStyleCnt="3"/>
      <dgm:spPr/>
    </dgm:pt>
    <dgm:pt modelId="{C2A429A5-0717-401E-826D-4361D57F5E83}" type="pres">
      <dgm:prSet presAssocID="{551BECE8-D824-41BB-881C-8FB9E11538A7}" presName="hierChild4" presStyleCnt="0"/>
      <dgm:spPr/>
    </dgm:pt>
    <dgm:pt modelId="{A61CDAFA-CDFF-40AE-85C2-9B8806B7AE01}" type="pres">
      <dgm:prSet presAssocID="{CCB67597-2D69-4CB8-9E9F-7313E6659AC7}" presName="Name37" presStyleLbl="parChTrans1D3" presStyleIdx="2" presStyleCnt="3" custSzY="2587447"/>
      <dgm:spPr/>
      <dgm:t>
        <a:bodyPr/>
        <a:lstStyle/>
        <a:p>
          <a:pPr latinLnBrk="1"/>
          <a:endParaRPr lang="ko-KR" altLang="en-US"/>
        </a:p>
      </dgm:t>
    </dgm:pt>
    <dgm:pt modelId="{76D19AD7-8411-4444-8B6E-C826D87A3243}" type="pres">
      <dgm:prSet presAssocID="{A72BA912-2AE4-46BC-8F92-0AABF54C60E5}" presName="hierRoot2" presStyleCnt="0">
        <dgm:presLayoutVars>
          <dgm:hierBranch val="init"/>
        </dgm:presLayoutVars>
      </dgm:prSet>
      <dgm:spPr/>
    </dgm:pt>
    <dgm:pt modelId="{D29A1FD0-0CE6-4497-9727-389FF271DDC1}" type="pres">
      <dgm:prSet presAssocID="{A72BA912-2AE4-46BC-8F92-0AABF54C60E5}" presName="rootComposite" presStyleCnt="0"/>
      <dgm:spPr/>
    </dgm:pt>
    <dgm:pt modelId="{F186632F-B634-4B1A-A871-BA5BA2658428}" type="pres">
      <dgm:prSet presAssocID="{A72BA912-2AE4-46BC-8F92-0AABF54C60E5}" presName="rootText" presStyleLbl="node3" presStyleIdx="2" presStyleCnt="3" custScaleX="79819" custScaleY="26793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EA7D31-B68A-403C-BCFD-74C806634298}" type="pres">
      <dgm:prSet presAssocID="{A72BA912-2AE4-46BC-8F92-0AABF54C60E5}" presName="rootConnector" presStyleLbl="node3" presStyleIdx="2" presStyleCnt="3"/>
      <dgm:spPr/>
    </dgm:pt>
    <dgm:pt modelId="{4903C31A-BD70-4AF6-AD6B-037E8CD045BE}" type="pres">
      <dgm:prSet presAssocID="{A72BA912-2AE4-46BC-8F92-0AABF54C60E5}" presName="hierChild4" presStyleCnt="0"/>
      <dgm:spPr/>
    </dgm:pt>
    <dgm:pt modelId="{3B261671-6566-42D7-A6A7-D073B11500EE}" type="pres">
      <dgm:prSet presAssocID="{A72BA912-2AE4-46BC-8F92-0AABF54C60E5}" presName="hierChild5" presStyleCnt="0"/>
      <dgm:spPr/>
    </dgm:pt>
    <dgm:pt modelId="{E975F76F-8F21-4CFF-AE23-B1B31506A28D}" type="pres">
      <dgm:prSet presAssocID="{551BECE8-D824-41BB-881C-8FB9E11538A7}" presName="hierChild5" presStyleCnt="0"/>
      <dgm:spPr/>
    </dgm:pt>
    <dgm:pt modelId="{B4BC0908-67F7-4E7E-9C8F-387BF9C94F17}" type="pres">
      <dgm:prSet presAssocID="{D428BE24-BCA0-4562-B739-2D9F1B538280}" presName="hierChild3" presStyleCnt="0"/>
      <dgm:spPr/>
    </dgm:pt>
  </dgm:ptLst>
  <dgm:cxnLst>
    <dgm:cxn modelId="{4E542176-FCD8-4509-B797-5718CD338FE6}" type="presOf" srcId="{551BECE8-D824-41BB-881C-8FB9E11538A7}" destId="{DE739165-F372-4627-BC08-48484542211E}" srcOrd="1" destOrd="0" presId="urn:microsoft.com/office/officeart/2005/8/layout/orgChart1"/>
    <dgm:cxn modelId="{4BDBDC7A-E4F3-4BD8-97D6-8D21EC0414F8}" type="presOf" srcId="{A72BA912-2AE4-46BC-8F92-0AABF54C60E5}" destId="{F186632F-B634-4B1A-A871-BA5BA2658428}" srcOrd="0" destOrd="0" presId="urn:microsoft.com/office/officeart/2005/8/layout/orgChart1"/>
    <dgm:cxn modelId="{B149BAD5-D6F5-4354-951B-993EAB821A50}" srcId="{076F067C-E5CB-410A-8786-0D389163466D}" destId="{55F6814F-D9C1-4233-82EB-945F5BD2F16F}" srcOrd="0" destOrd="0" parTransId="{D554BACF-305B-468E-8685-303F69329873}" sibTransId="{4BA1E991-C17E-43FC-8792-C0CB2C31BA2C}"/>
    <dgm:cxn modelId="{D2028E46-5C32-4203-A69D-D6A04BBBD4F8}" type="presOf" srcId="{D2D8D68F-C9DE-4628-989C-3936502C9CE1}" destId="{C2BCE50D-8C1E-4855-B88C-0F867A3079DE}" srcOrd="1" destOrd="0" presId="urn:microsoft.com/office/officeart/2005/8/layout/orgChart1"/>
    <dgm:cxn modelId="{7EC53018-9544-4545-AAEF-AA501C06826F}" type="presOf" srcId="{D2D8D68F-C9DE-4628-989C-3936502C9CE1}" destId="{FC23064E-2D62-458B-8CD7-9C693C918F80}" srcOrd="0" destOrd="0" presId="urn:microsoft.com/office/officeart/2005/8/layout/orgChart1"/>
    <dgm:cxn modelId="{AA63BC2B-C8E2-4CA8-97B1-E53C1F9ECFDD}" type="presOf" srcId="{55F6814F-D9C1-4233-82EB-945F5BD2F16F}" destId="{5E40FDD1-C7A5-48DD-B6B3-7E73E0F51F7B}" srcOrd="0" destOrd="0" presId="urn:microsoft.com/office/officeart/2005/8/layout/orgChart1"/>
    <dgm:cxn modelId="{BFD485A8-C7AD-420F-ACF7-61069E28E02D}" type="presOf" srcId="{076F067C-E5CB-410A-8786-0D389163466D}" destId="{66A9F6F9-2D85-4871-83CD-1CCC316E9091}" srcOrd="0" destOrd="0" presId="urn:microsoft.com/office/officeart/2005/8/layout/orgChart1"/>
    <dgm:cxn modelId="{88073F2F-93F0-4CD5-B59C-A9E73F946D37}" type="presOf" srcId="{CCB67597-2D69-4CB8-9E9F-7313E6659AC7}" destId="{A61CDAFA-CDFF-40AE-85C2-9B8806B7AE01}" srcOrd="0" destOrd="0" presId="urn:microsoft.com/office/officeart/2005/8/layout/orgChart1"/>
    <dgm:cxn modelId="{1A359A3B-652E-48B3-B494-B39E18F5EA6D}" type="presOf" srcId="{076F067C-E5CB-410A-8786-0D389163466D}" destId="{8FFE6BFB-7147-4D55-8678-441B32CEC440}" srcOrd="1" destOrd="0" presId="urn:microsoft.com/office/officeart/2005/8/layout/orgChart1"/>
    <dgm:cxn modelId="{5C943F68-85EB-4648-B0D4-CFA64581B693}" type="presOf" srcId="{9790FFCF-038A-49B1-B7AF-4F5B533A2987}" destId="{BAE20F3A-C9B6-4A3B-95A5-0C22676814F0}" srcOrd="1" destOrd="0" presId="urn:microsoft.com/office/officeart/2005/8/layout/orgChart1"/>
    <dgm:cxn modelId="{3E63FCA3-603F-4345-A32C-27969D6E17A2}" srcId="{D428BE24-BCA0-4562-B739-2D9F1B538280}" destId="{076F067C-E5CB-410A-8786-0D389163466D}" srcOrd="0" destOrd="0" parTransId="{36EDFAF8-1B6D-4451-AD27-97968050B11B}" sibTransId="{6915C213-D381-4ACC-BD8C-3CDD10C42EC2}"/>
    <dgm:cxn modelId="{D60D920D-843D-48F7-9655-DA9815F58DA4}" type="presOf" srcId="{318690B0-A2AA-4898-8DD9-181D62A8F451}" destId="{633881E6-370D-4AEB-BE89-6A2A90B2C161}" srcOrd="0" destOrd="0" presId="urn:microsoft.com/office/officeart/2005/8/layout/orgChart1"/>
    <dgm:cxn modelId="{3DCBDBCD-6BC8-4535-96DD-7D19B2B89120}" srcId="{551BECE8-D824-41BB-881C-8FB9E11538A7}" destId="{A72BA912-2AE4-46BC-8F92-0AABF54C60E5}" srcOrd="0" destOrd="0" parTransId="{CCB67597-2D69-4CB8-9E9F-7313E6659AC7}" sibTransId="{095110FB-0F8C-4EAF-A921-3E153127A8F9}"/>
    <dgm:cxn modelId="{CBAE12E2-0B2C-4935-9EDB-2ED24780E155}" type="presOf" srcId="{9790FFCF-038A-49B1-B7AF-4F5B533A2987}" destId="{34F28F56-1819-4FD6-B256-2098C996EB3A}" srcOrd="0" destOrd="0" presId="urn:microsoft.com/office/officeart/2005/8/layout/orgChart1"/>
    <dgm:cxn modelId="{CE9E30CF-F196-4BBA-83B0-073AD92AEE1F}" type="presOf" srcId="{D554BACF-305B-468E-8685-303F69329873}" destId="{1A8D39F7-7BDE-46A6-96EF-4D374EFC60EC}" srcOrd="0" destOrd="0" presId="urn:microsoft.com/office/officeart/2005/8/layout/orgChart1"/>
    <dgm:cxn modelId="{18DB14CE-F4C8-457E-B55A-9A7E63345ECE}" type="presOf" srcId="{E190E228-9F63-4E5B-8760-9246D639BB3F}" destId="{3C187683-D1B4-4437-AEA3-E0E794C3DF3C}" srcOrd="1" destOrd="0" presId="urn:microsoft.com/office/officeart/2005/8/layout/orgChart1"/>
    <dgm:cxn modelId="{EA154D5D-64F9-41B6-9521-2A41D040D87A}" type="presOf" srcId="{CF5047B7-22D3-4DD6-92F0-AC3631A9316E}" destId="{7F9E934B-F3C9-4B39-ACAD-3EBE7B95E6FE}" srcOrd="0" destOrd="0" presId="urn:microsoft.com/office/officeart/2005/8/layout/orgChart1"/>
    <dgm:cxn modelId="{C5760E82-6ECE-4A27-9EA7-3436C5A633BC}" type="presOf" srcId="{D428BE24-BCA0-4562-B739-2D9F1B538280}" destId="{0E3E48B9-8F32-4679-943E-84A38195BC01}" srcOrd="0" destOrd="0" presId="urn:microsoft.com/office/officeart/2005/8/layout/orgChart1"/>
    <dgm:cxn modelId="{BF8A8773-A91D-42A5-AEC5-FE212F22BFA3}" type="presOf" srcId="{99E6CB9B-6655-4739-B657-551DBBD09685}" destId="{B6737872-5F79-49E3-9CC6-E84F168DF5C5}" srcOrd="0" destOrd="0" presId="urn:microsoft.com/office/officeart/2005/8/layout/orgChart1"/>
    <dgm:cxn modelId="{31ED5642-CD18-44AC-9E1C-ED8EDF57231E}" srcId="{D428BE24-BCA0-4562-B739-2D9F1B538280}" destId="{551BECE8-D824-41BB-881C-8FB9E11538A7}" srcOrd="2" destOrd="0" parTransId="{99E6CB9B-6655-4739-B657-551DBBD09685}" sibTransId="{E5A5AC1D-3018-444F-A8A5-8F202C775233}"/>
    <dgm:cxn modelId="{9F919F38-3172-46CE-8803-34A885C91C78}" type="presOf" srcId="{36EDFAF8-1B6D-4451-AD27-97968050B11B}" destId="{30C46FD3-3FE5-45A0-AAE4-D23272DFAEE2}" srcOrd="0" destOrd="0" presId="urn:microsoft.com/office/officeart/2005/8/layout/orgChart1"/>
    <dgm:cxn modelId="{5DD5CCE0-4398-4DD8-9BC5-A0711DB58558}" type="presOf" srcId="{1A52F6AC-7445-4D9C-8696-DD7121A2DA2C}" destId="{FA9A5D0E-C46A-4154-ADCF-28912E07830C}" srcOrd="0" destOrd="0" presId="urn:microsoft.com/office/officeart/2005/8/layout/orgChart1"/>
    <dgm:cxn modelId="{BDFE4350-A5DD-4FE2-8DA3-839F9E42BFA0}" type="presOf" srcId="{A72BA912-2AE4-46BC-8F92-0AABF54C60E5}" destId="{5EEA7D31-B68A-403C-BCFD-74C806634298}" srcOrd="1" destOrd="0" presId="urn:microsoft.com/office/officeart/2005/8/layout/orgChart1"/>
    <dgm:cxn modelId="{C25E7D40-1364-4BE1-97F8-9651A0864083}" type="presOf" srcId="{DEA467A8-7051-4C2A-971C-AE3CE64CA5C3}" destId="{D9EEC407-ADCC-495C-82E2-B76EEA20C5B2}" srcOrd="0" destOrd="0" presId="urn:microsoft.com/office/officeart/2005/8/layout/orgChart1"/>
    <dgm:cxn modelId="{D72F3B60-A230-4756-BF26-95115A74BA0A}" type="presOf" srcId="{E190E228-9F63-4E5B-8760-9246D639BB3F}" destId="{1301E31A-ACD2-48C0-AC66-C643C22F0A67}" srcOrd="0" destOrd="0" presId="urn:microsoft.com/office/officeart/2005/8/layout/orgChart1"/>
    <dgm:cxn modelId="{846321EF-3FB8-4AFE-BAD3-D268707D6192}" type="presOf" srcId="{551BECE8-D824-41BB-881C-8FB9E11538A7}" destId="{1DCD8ECE-76F4-49DC-9F78-CCA63AB5885A}" srcOrd="0" destOrd="0" presId="urn:microsoft.com/office/officeart/2005/8/layout/orgChart1"/>
    <dgm:cxn modelId="{F9A00609-0843-4BF1-BD32-052900BA2138}" type="presOf" srcId="{55F6814F-D9C1-4233-82EB-945F5BD2F16F}" destId="{5822C732-A21B-462F-88BD-656F3DE4E93E}" srcOrd="1" destOrd="0" presId="urn:microsoft.com/office/officeart/2005/8/layout/orgChart1"/>
    <dgm:cxn modelId="{E3DE404D-8543-4756-B6C3-553331875ECB}" srcId="{318690B0-A2AA-4898-8DD9-181D62A8F451}" destId="{D428BE24-BCA0-4562-B739-2D9F1B538280}" srcOrd="0" destOrd="0" parTransId="{0307223E-5D83-4EE2-ABA4-E58CE180434C}" sibTransId="{9891CED6-9FDA-4333-969E-088DF05E7C3D}"/>
    <dgm:cxn modelId="{C3787EEF-082C-42B6-828F-78905598BF13}" type="presOf" srcId="{D428BE24-BCA0-4562-B739-2D9F1B538280}" destId="{7B4CCB45-954C-429E-9546-B7DF1F41171A}" srcOrd="1" destOrd="0" presId="urn:microsoft.com/office/officeart/2005/8/layout/orgChart1"/>
    <dgm:cxn modelId="{22186CAD-5814-4568-86F0-17FC436F4140}" srcId="{D2D8D68F-C9DE-4628-989C-3936502C9CE1}" destId="{9790FFCF-038A-49B1-B7AF-4F5B533A2987}" srcOrd="0" destOrd="0" parTransId="{CF5047B7-22D3-4DD6-92F0-AC3631A9316E}" sibTransId="{3AED1850-322E-4F3A-9170-B0FABDD27990}"/>
    <dgm:cxn modelId="{F4EAD373-1FED-41FE-80CB-A3DD8BE51281}" srcId="{9790FFCF-038A-49B1-B7AF-4F5B533A2987}" destId="{E190E228-9F63-4E5B-8760-9246D639BB3F}" srcOrd="0" destOrd="0" parTransId="{1A52F6AC-7445-4D9C-8696-DD7121A2DA2C}" sibTransId="{183DB724-9528-490A-8ADC-850A14B12A08}"/>
    <dgm:cxn modelId="{C27F6496-B566-4263-91DB-BFBA2EC11DE6}" srcId="{D428BE24-BCA0-4562-B739-2D9F1B538280}" destId="{D2D8D68F-C9DE-4628-989C-3936502C9CE1}" srcOrd="1" destOrd="0" parTransId="{DEA467A8-7051-4C2A-971C-AE3CE64CA5C3}" sibTransId="{FD0CE59A-E254-4DAA-9620-29EB141C4091}"/>
    <dgm:cxn modelId="{BBDE0CC8-F72E-438F-BBAB-74CFF4291178}" type="presParOf" srcId="{633881E6-370D-4AEB-BE89-6A2A90B2C161}" destId="{533443E0-28C0-47F3-BC64-A67063B368BB}" srcOrd="0" destOrd="0" presId="urn:microsoft.com/office/officeart/2005/8/layout/orgChart1"/>
    <dgm:cxn modelId="{8602FAE2-03B1-46AE-B73C-3557C2EC55A5}" type="presParOf" srcId="{533443E0-28C0-47F3-BC64-A67063B368BB}" destId="{81545014-5D83-43F3-9FB3-60E38B4FBAE1}" srcOrd="0" destOrd="0" presId="urn:microsoft.com/office/officeart/2005/8/layout/orgChart1"/>
    <dgm:cxn modelId="{6132AEDA-52E4-44F1-9B0C-B9BCF943312F}" type="presParOf" srcId="{81545014-5D83-43F3-9FB3-60E38B4FBAE1}" destId="{0E3E48B9-8F32-4679-943E-84A38195BC01}" srcOrd="0" destOrd="0" presId="urn:microsoft.com/office/officeart/2005/8/layout/orgChart1"/>
    <dgm:cxn modelId="{91073DFF-F858-4E8C-BE73-F947E1A653D2}" type="presParOf" srcId="{81545014-5D83-43F3-9FB3-60E38B4FBAE1}" destId="{7B4CCB45-954C-429E-9546-B7DF1F41171A}" srcOrd="1" destOrd="0" presId="urn:microsoft.com/office/officeart/2005/8/layout/orgChart1"/>
    <dgm:cxn modelId="{0ED8042E-3638-451C-A411-6359077905B3}" type="presParOf" srcId="{533443E0-28C0-47F3-BC64-A67063B368BB}" destId="{2288DC9E-BD86-400F-A072-602714BB85D6}" srcOrd="1" destOrd="0" presId="urn:microsoft.com/office/officeart/2005/8/layout/orgChart1"/>
    <dgm:cxn modelId="{CDAA192F-39C5-4D08-9EBD-E421F6E2919B}" type="presParOf" srcId="{2288DC9E-BD86-400F-A072-602714BB85D6}" destId="{30C46FD3-3FE5-45A0-AAE4-D23272DFAEE2}" srcOrd="0" destOrd="0" presId="urn:microsoft.com/office/officeart/2005/8/layout/orgChart1"/>
    <dgm:cxn modelId="{4586D4E7-122E-4DC7-A646-5A270326706C}" type="presParOf" srcId="{2288DC9E-BD86-400F-A072-602714BB85D6}" destId="{C956251C-276E-4B80-9EAD-634D1F03A0B5}" srcOrd="1" destOrd="0" presId="urn:microsoft.com/office/officeart/2005/8/layout/orgChart1"/>
    <dgm:cxn modelId="{611264D7-02D5-45B6-A5A6-390E4F886DA4}" type="presParOf" srcId="{C956251C-276E-4B80-9EAD-634D1F03A0B5}" destId="{82ABAE10-38BE-4DE4-90FB-66B4FDC616F2}" srcOrd="0" destOrd="0" presId="urn:microsoft.com/office/officeart/2005/8/layout/orgChart1"/>
    <dgm:cxn modelId="{9ECAC297-BE11-4F2F-9B80-5618ABA53166}" type="presParOf" srcId="{82ABAE10-38BE-4DE4-90FB-66B4FDC616F2}" destId="{66A9F6F9-2D85-4871-83CD-1CCC316E9091}" srcOrd="0" destOrd="0" presId="urn:microsoft.com/office/officeart/2005/8/layout/orgChart1"/>
    <dgm:cxn modelId="{CABD6201-3C29-4A34-86FC-8ECB20747271}" type="presParOf" srcId="{82ABAE10-38BE-4DE4-90FB-66B4FDC616F2}" destId="{8FFE6BFB-7147-4D55-8678-441B32CEC440}" srcOrd="1" destOrd="0" presId="urn:microsoft.com/office/officeart/2005/8/layout/orgChart1"/>
    <dgm:cxn modelId="{A2B4ABF8-B248-49A3-AF22-2D8F0B928F50}" type="presParOf" srcId="{C956251C-276E-4B80-9EAD-634D1F03A0B5}" destId="{D4096022-DD3F-4AEC-A595-5A244F2B71C9}" srcOrd="1" destOrd="0" presId="urn:microsoft.com/office/officeart/2005/8/layout/orgChart1"/>
    <dgm:cxn modelId="{1739ECA7-5DCF-42C7-A361-E1182455FDF3}" type="presParOf" srcId="{D4096022-DD3F-4AEC-A595-5A244F2B71C9}" destId="{1A8D39F7-7BDE-46A6-96EF-4D374EFC60EC}" srcOrd="0" destOrd="0" presId="urn:microsoft.com/office/officeart/2005/8/layout/orgChart1"/>
    <dgm:cxn modelId="{1C551992-A243-4DDD-A1E0-7671FB563D66}" type="presParOf" srcId="{D4096022-DD3F-4AEC-A595-5A244F2B71C9}" destId="{8526CA47-CE06-497E-840D-13894E4A9FC2}" srcOrd="1" destOrd="0" presId="urn:microsoft.com/office/officeart/2005/8/layout/orgChart1"/>
    <dgm:cxn modelId="{E08187E9-7C3B-4348-8DF5-3FD4A3AFE538}" type="presParOf" srcId="{8526CA47-CE06-497E-840D-13894E4A9FC2}" destId="{C5793CA1-9446-4D3D-9768-F97CC75D637B}" srcOrd="0" destOrd="0" presId="urn:microsoft.com/office/officeart/2005/8/layout/orgChart1"/>
    <dgm:cxn modelId="{A46EFE22-18C0-4E76-9AEB-4DBDEA9342A0}" type="presParOf" srcId="{C5793CA1-9446-4D3D-9768-F97CC75D637B}" destId="{5E40FDD1-C7A5-48DD-B6B3-7E73E0F51F7B}" srcOrd="0" destOrd="0" presId="urn:microsoft.com/office/officeart/2005/8/layout/orgChart1"/>
    <dgm:cxn modelId="{CB1F2C9A-47C0-4A70-90A8-CB1FC9759090}" type="presParOf" srcId="{C5793CA1-9446-4D3D-9768-F97CC75D637B}" destId="{5822C732-A21B-462F-88BD-656F3DE4E93E}" srcOrd="1" destOrd="0" presId="urn:microsoft.com/office/officeart/2005/8/layout/orgChart1"/>
    <dgm:cxn modelId="{DACABBB6-447E-46C0-A111-942478EA97BE}" type="presParOf" srcId="{8526CA47-CE06-497E-840D-13894E4A9FC2}" destId="{60229E12-D748-415D-A043-559DACA8EFCD}" srcOrd="1" destOrd="0" presId="urn:microsoft.com/office/officeart/2005/8/layout/orgChart1"/>
    <dgm:cxn modelId="{C2473511-17F8-4003-972C-702552EA4EAF}" type="presParOf" srcId="{8526CA47-CE06-497E-840D-13894E4A9FC2}" destId="{C0FF6A42-5469-4FC1-98F4-D5136E7061A6}" srcOrd="2" destOrd="0" presId="urn:microsoft.com/office/officeart/2005/8/layout/orgChart1"/>
    <dgm:cxn modelId="{7017F720-EAFA-4216-87E1-CF1B0F651625}" type="presParOf" srcId="{C956251C-276E-4B80-9EAD-634D1F03A0B5}" destId="{DD9AD5D5-AA49-46A3-B8D8-107AEE87A840}" srcOrd="2" destOrd="0" presId="urn:microsoft.com/office/officeart/2005/8/layout/orgChart1"/>
    <dgm:cxn modelId="{B448319E-CB27-4128-952F-78BCE4B5A57E}" type="presParOf" srcId="{2288DC9E-BD86-400F-A072-602714BB85D6}" destId="{D9EEC407-ADCC-495C-82E2-B76EEA20C5B2}" srcOrd="2" destOrd="0" presId="urn:microsoft.com/office/officeart/2005/8/layout/orgChart1"/>
    <dgm:cxn modelId="{D7DFF8F1-1212-46B9-9600-334EEE5FFC20}" type="presParOf" srcId="{2288DC9E-BD86-400F-A072-602714BB85D6}" destId="{DF7133AB-FBB4-46E3-9EBA-2F1F7B4DEA9A}" srcOrd="3" destOrd="0" presId="urn:microsoft.com/office/officeart/2005/8/layout/orgChart1"/>
    <dgm:cxn modelId="{C40AD6DE-D9BF-43C8-96BD-77B6E196E25C}" type="presParOf" srcId="{DF7133AB-FBB4-46E3-9EBA-2F1F7B4DEA9A}" destId="{0B645A54-5C71-4CB4-97D7-A5B9E5971073}" srcOrd="0" destOrd="0" presId="urn:microsoft.com/office/officeart/2005/8/layout/orgChart1"/>
    <dgm:cxn modelId="{125E3313-3805-4FDB-B991-835752A80DC1}" type="presParOf" srcId="{0B645A54-5C71-4CB4-97D7-A5B9E5971073}" destId="{FC23064E-2D62-458B-8CD7-9C693C918F80}" srcOrd="0" destOrd="0" presId="urn:microsoft.com/office/officeart/2005/8/layout/orgChart1"/>
    <dgm:cxn modelId="{966DA386-524B-4C1D-A4AD-0A18BC45EA53}" type="presParOf" srcId="{0B645A54-5C71-4CB4-97D7-A5B9E5971073}" destId="{C2BCE50D-8C1E-4855-B88C-0F867A3079DE}" srcOrd="1" destOrd="0" presId="urn:microsoft.com/office/officeart/2005/8/layout/orgChart1"/>
    <dgm:cxn modelId="{12D56FBC-CC83-404D-A231-FABAAA6F2CF6}" type="presParOf" srcId="{DF7133AB-FBB4-46E3-9EBA-2F1F7B4DEA9A}" destId="{ECC596AC-F5D0-4277-A13F-7F812BB8AAD0}" srcOrd="1" destOrd="0" presId="urn:microsoft.com/office/officeart/2005/8/layout/orgChart1"/>
    <dgm:cxn modelId="{C9623D86-3054-478F-8623-D5A58FD4405D}" type="presParOf" srcId="{ECC596AC-F5D0-4277-A13F-7F812BB8AAD0}" destId="{7F9E934B-F3C9-4B39-ACAD-3EBE7B95E6FE}" srcOrd="0" destOrd="0" presId="urn:microsoft.com/office/officeart/2005/8/layout/orgChart1"/>
    <dgm:cxn modelId="{47D0EADB-CB7B-40C9-8BC0-9CB17BA39212}" type="presParOf" srcId="{ECC596AC-F5D0-4277-A13F-7F812BB8AAD0}" destId="{67827075-E743-473A-8D2F-80055896BBB2}" srcOrd="1" destOrd="0" presId="urn:microsoft.com/office/officeart/2005/8/layout/orgChart1"/>
    <dgm:cxn modelId="{3961ED2C-2C63-4173-84DC-D5BD21D42104}" type="presParOf" srcId="{67827075-E743-473A-8D2F-80055896BBB2}" destId="{59052018-BD56-4C19-848D-A90741A972DD}" srcOrd="0" destOrd="0" presId="urn:microsoft.com/office/officeart/2005/8/layout/orgChart1"/>
    <dgm:cxn modelId="{55CCDC25-C4E3-440F-B329-49A248E19C3A}" type="presParOf" srcId="{59052018-BD56-4C19-848D-A90741A972DD}" destId="{34F28F56-1819-4FD6-B256-2098C996EB3A}" srcOrd="0" destOrd="0" presId="urn:microsoft.com/office/officeart/2005/8/layout/orgChart1"/>
    <dgm:cxn modelId="{C63193F8-7ABA-466D-A919-FB729A012225}" type="presParOf" srcId="{59052018-BD56-4C19-848D-A90741A972DD}" destId="{BAE20F3A-C9B6-4A3B-95A5-0C22676814F0}" srcOrd="1" destOrd="0" presId="urn:microsoft.com/office/officeart/2005/8/layout/orgChart1"/>
    <dgm:cxn modelId="{716348D8-D4D6-4F34-8F4A-797CE6DA8FB0}" type="presParOf" srcId="{67827075-E743-473A-8D2F-80055896BBB2}" destId="{E0ABAAC3-CC3F-4B77-B975-0CCC44A46873}" srcOrd="1" destOrd="0" presId="urn:microsoft.com/office/officeart/2005/8/layout/orgChart1"/>
    <dgm:cxn modelId="{072FA276-0DF8-46B4-AD04-D75A55C5C3A6}" type="presParOf" srcId="{E0ABAAC3-CC3F-4B77-B975-0CCC44A46873}" destId="{FA9A5D0E-C46A-4154-ADCF-28912E07830C}" srcOrd="0" destOrd="0" presId="urn:microsoft.com/office/officeart/2005/8/layout/orgChart1"/>
    <dgm:cxn modelId="{645E85D6-FD6C-4D11-8F50-3F06C8990073}" type="presParOf" srcId="{E0ABAAC3-CC3F-4B77-B975-0CCC44A46873}" destId="{07310558-56FE-4D2D-9E39-48B8CE4AA4FC}" srcOrd="1" destOrd="0" presId="urn:microsoft.com/office/officeart/2005/8/layout/orgChart1"/>
    <dgm:cxn modelId="{5BA83D31-B32E-4464-B2C2-4CDCBA71CC85}" type="presParOf" srcId="{07310558-56FE-4D2D-9E39-48B8CE4AA4FC}" destId="{156B800F-AE26-4DE6-A037-9490C040C962}" srcOrd="0" destOrd="0" presId="urn:microsoft.com/office/officeart/2005/8/layout/orgChart1"/>
    <dgm:cxn modelId="{A14F5560-6FDD-4B9F-B968-82D69FACDF48}" type="presParOf" srcId="{156B800F-AE26-4DE6-A037-9490C040C962}" destId="{1301E31A-ACD2-48C0-AC66-C643C22F0A67}" srcOrd="0" destOrd="0" presId="urn:microsoft.com/office/officeart/2005/8/layout/orgChart1"/>
    <dgm:cxn modelId="{8E96C648-59AB-4ABF-831C-27C30E9FB585}" type="presParOf" srcId="{156B800F-AE26-4DE6-A037-9490C040C962}" destId="{3C187683-D1B4-4437-AEA3-E0E794C3DF3C}" srcOrd="1" destOrd="0" presId="urn:microsoft.com/office/officeart/2005/8/layout/orgChart1"/>
    <dgm:cxn modelId="{6BEA6F1D-B078-4A3C-8ABD-8F27C723B069}" type="presParOf" srcId="{07310558-56FE-4D2D-9E39-48B8CE4AA4FC}" destId="{B22FAD20-FFED-49EA-9A4C-6B961E909401}" srcOrd="1" destOrd="0" presId="urn:microsoft.com/office/officeart/2005/8/layout/orgChart1"/>
    <dgm:cxn modelId="{623F38FB-1411-4A2D-BCA3-6E3D628BCD6D}" type="presParOf" srcId="{07310558-56FE-4D2D-9E39-48B8CE4AA4FC}" destId="{60EF577E-FD5E-4ABE-AFC6-FECEDE919AF3}" srcOrd="2" destOrd="0" presId="urn:microsoft.com/office/officeart/2005/8/layout/orgChart1"/>
    <dgm:cxn modelId="{C92D4EE8-9DB4-43AD-98B8-4606ED6F3BDF}" type="presParOf" srcId="{67827075-E743-473A-8D2F-80055896BBB2}" destId="{6DD01A37-4C03-4B85-BE3E-E0ABA1FD2579}" srcOrd="2" destOrd="0" presId="urn:microsoft.com/office/officeart/2005/8/layout/orgChart1"/>
    <dgm:cxn modelId="{3019473D-48DE-48B8-A32F-C7CDE2A27449}" type="presParOf" srcId="{DF7133AB-FBB4-46E3-9EBA-2F1F7B4DEA9A}" destId="{A21240D8-3F83-4D15-A041-9D341B3133F0}" srcOrd="2" destOrd="0" presId="urn:microsoft.com/office/officeart/2005/8/layout/orgChart1"/>
    <dgm:cxn modelId="{39F6780D-FF45-4A0C-8C3C-D2939863C4D7}" type="presParOf" srcId="{2288DC9E-BD86-400F-A072-602714BB85D6}" destId="{B6737872-5F79-49E3-9CC6-E84F168DF5C5}" srcOrd="4" destOrd="0" presId="urn:microsoft.com/office/officeart/2005/8/layout/orgChart1"/>
    <dgm:cxn modelId="{1299A03B-7530-4B32-A2B3-CBE20E2055C9}" type="presParOf" srcId="{2288DC9E-BD86-400F-A072-602714BB85D6}" destId="{EA808AC2-BF35-4ED3-9C38-8B8D4A1B2BE4}" srcOrd="5" destOrd="0" presId="urn:microsoft.com/office/officeart/2005/8/layout/orgChart1"/>
    <dgm:cxn modelId="{56B22375-259A-4301-A07F-AAE62D76C283}" type="presParOf" srcId="{EA808AC2-BF35-4ED3-9C38-8B8D4A1B2BE4}" destId="{BD32BECA-7A05-4E7D-8DD5-FAAD717C0993}" srcOrd="0" destOrd="0" presId="urn:microsoft.com/office/officeart/2005/8/layout/orgChart1"/>
    <dgm:cxn modelId="{683778C6-62A3-4BD0-B336-7DA22A4EAFE9}" type="presParOf" srcId="{BD32BECA-7A05-4E7D-8DD5-FAAD717C0993}" destId="{1DCD8ECE-76F4-49DC-9F78-CCA63AB5885A}" srcOrd="0" destOrd="0" presId="urn:microsoft.com/office/officeart/2005/8/layout/orgChart1"/>
    <dgm:cxn modelId="{40FCCD62-88DF-40CD-A4B2-A4035BEBC259}" type="presParOf" srcId="{BD32BECA-7A05-4E7D-8DD5-FAAD717C0993}" destId="{DE739165-F372-4627-BC08-48484542211E}" srcOrd="1" destOrd="0" presId="urn:microsoft.com/office/officeart/2005/8/layout/orgChart1"/>
    <dgm:cxn modelId="{89CAC6DE-B9AC-41C1-9E6B-700E3DA7F0DF}" type="presParOf" srcId="{EA808AC2-BF35-4ED3-9C38-8B8D4A1B2BE4}" destId="{C2A429A5-0717-401E-826D-4361D57F5E83}" srcOrd="1" destOrd="0" presId="urn:microsoft.com/office/officeart/2005/8/layout/orgChart1"/>
    <dgm:cxn modelId="{E6DE171C-0922-48BA-80D4-593335007C86}" type="presParOf" srcId="{C2A429A5-0717-401E-826D-4361D57F5E83}" destId="{A61CDAFA-CDFF-40AE-85C2-9B8806B7AE01}" srcOrd="0" destOrd="0" presId="urn:microsoft.com/office/officeart/2005/8/layout/orgChart1"/>
    <dgm:cxn modelId="{F584A0DD-A256-4C4F-8E30-F43C6353ADAD}" type="presParOf" srcId="{C2A429A5-0717-401E-826D-4361D57F5E83}" destId="{76D19AD7-8411-4444-8B6E-C826D87A3243}" srcOrd="1" destOrd="0" presId="urn:microsoft.com/office/officeart/2005/8/layout/orgChart1"/>
    <dgm:cxn modelId="{57CF8B71-E45F-4163-BAD9-908BEB7503A8}" type="presParOf" srcId="{76D19AD7-8411-4444-8B6E-C826D87A3243}" destId="{D29A1FD0-0CE6-4497-9727-389FF271DDC1}" srcOrd="0" destOrd="0" presId="urn:microsoft.com/office/officeart/2005/8/layout/orgChart1"/>
    <dgm:cxn modelId="{87ADCB7F-D35A-4EB8-BB33-78F99AF461B3}" type="presParOf" srcId="{D29A1FD0-0CE6-4497-9727-389FF271DDC1}" destId="{F186632F-B634-4B1A-A871-BA5BA2658428}" srcOrd="0" destOrd="0" presId="urn:microsoft.com/office/officeart/2005/8/layout/orgChart1"/>
    <dgm:cxn modelId="{2C9E6984-5E64-46EF-979E-4F1482FD0EFB}" type="presParOf" srcId="{D29A1FD0-0CE6-4497-9727-389FF271DDC1}" destId="{5EEA7D31-B68A-403C-BCFD-74C806634298}" srcOrd="1" destOrd="0" presId="urn:microsoft.com/office/officeart/2005/8/layout/orgChart1"/>
    <dgm:cxn modelId="{06BE6385-BF12-468A-BE5C-CF35E4B705B3}" type="presParOf" srcId="{76D19AD7-8411-4444-8B6E-C826D87A3243}" destId="{4903C31A-BD70-4AF6-AD6B-037E8CD045BE}" srcOrd="1" destOrd="0" presId="urn:microsoft.com/office/officeart/2005/8/layout/orgChart1"/>
    <dgm:cxn modelId="{33A0102A-FD74-4DD4-B5A7-9E1636F256D3}" type="presParOf" srcId="{76D19AD7-8411-4444-8B6E-C826D87A3243}" destId="{3B261671-6566-42D7-A6A7-D073B11500EE}" srcOrd="2" destOrd="0" presId="urn:microsoft.com/office/officeart/2005/8/layout/orgChart1"/>
    <dgm:cxn modelId="{618DD732-1FA4-457D-A2F1-0D5DE205247F}" type="presParOf" srcId="{EA808AC2-BF35-4ED3-9C38-8B8D4A1B2BE4}" destId="{E975F76F-8F21-4CFF-AE23-B1B31506A28D}" srcOrd="2" destOrd="0" presId="urn:microsoft.com/office/officeart/2005/8/layout/orgChart1"/>
    <dgm:cxn modelId="{9C5F8DED-DD21-4527-96A6-AF8DC46E8901}" type="presParOf" srcId="{533443E0-28C0-47F3-BC64-A67063B368BB}" destId="{B4BC0908-67F7-4E7E-9C8F-387BF9C94F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CDAFA-CDFF-40AE-85C2-9B8806B7AE01}">
      <dsp:nvSpPr>
        <dsp:cNvPr id="0" name=""/>
        <dsp:cNvSpPr/>
      </dsp:nvSpPr>
      <dsp:spPr>
        <a:xfrm>
          <a:off x="7408528" y="6752167"/>
          <a:ext cx="376960" cy="2211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1103"/>
              </a:lnTo>
              <a:lnTo>
                <a:pt x="376960" y="221110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37872-5F79-49E3-9CC6-E84F168DF5C5}">
      <dsp:nvSpPr>
        <dsp:cNvPr id="0" name=""/>
        <dsp:cNvSpPr/>
      </dsp:nvSpPr>
      <dsp:spPr>
        <a:xfrm>
          <a:off x="4835297" y="4513237"/>
          <a:ext cx="3578457" cy="527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72"/>
              </a:lnTo>
              <a:lnTo>
                <a:pt x="3578457" y="263872"/>
              </a:lnTo>
              <a:lnTo>
                <a:pt x="3578457" y="52774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A5D0E-C46A-4154-ADCF-28912E07830C}">
      <dsp:nvSpPr>
        <dsp:cNvPr id="0" name=""/>
        <dsp:cNvSpPr/>
      </dsp:nvSpPr>
      <dsp:spPr>
        <a:xfrm>
          <a:off x="3920691" y="9432504"/>
          <a:ext cx="352055" cy="1469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459"/>
              </a:lnTo>
              <a:lnTo>
                <a:pt x="352055" y="146945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E934B-F3C9-4B39-ACAD-3EBE7B95E6FE}">
      <dsp:nvSpPr>
        <dsp:cNvPr id="0" name=""/>
        <dsp:cNvSpPr/>
      </dsp:nvSpPr>
      <dsp:spPr>
        <a:xfrm>
          <a:off x="4880198" y="6752167"/>
          <a:ext cx="91440" cy="5277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774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EC407-ADCC-495C-82E2-B76EEA20C5B2}">
      <dsp:nvSpPr>
        <dsp:cNvPr id="0" name=""/>
        <dsp:cNvSpPr/>
      </dsp:nvSpPr>
      <dsp:spPr>
        <a:xfrm>
          <a:off x="4789577" y="4513237"/>
          <a:ext cx="91440" cy="5277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872"/>
              </a:lnTo>
              <a:lnTo>
                <a:pt x="136341" y="263872"/>
              </a:lnTo>
              <a:lnTo>
                <a:pt x="136341" y="52774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D39F7-7BDE-46A6-96EF-4D374EFC60EC}">
      <dsp:nvSpPr>
        <dsp:cNvPr id="0" name=""/>
        <dsp:cNvSpPr/>
      </dsp:nvSpPr>
      <dsp:spPr>
        <a:xfrm>
          <a:off x="251613" y="6752167"/>
          <a:ext cx="376960" cy="1604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4040"/>
              </a:lnTo>
              <a:lnTo>
                <a:pt x="376960" y="160404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46FD3-3FE5-45A0-AAE4-D23272DFAEE2}">
      <dsp:nvSpPr>
        <dsp:cNvPr id="0" name=""/>
        <dsp:cNvSpPr/>
      </dsp:nvSpPr>
      <dsp:spPr>
        <a:xfrm>
          <a:off x="1256840" y="4513237"/>
          <a:ext cx="3578457" cy="527744"/>
        </a:xfrm>
        <a:custGeom>
          <a:avLst/>
          <a:gdLst/>
          <a:ahLst/>
          <a:cxnLst/>
          <a:rect l="0" t="0" r="0" b="0"/>
          <a:pathLst>
            <a:path>
              <a:moveTo>
                <a:pt x="3578457" y="0"/>
              </a:moveTo>
              <a:lnTo>
                <a:pt x="3578457" y="263872"/>
              </a:lnTo>
              <a:lnTo>
                <a:pt x="0" y="263872"/>
              </a:lnTo>
              <a:lnTo>
                <a:pt x="0" y="52774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E48B9-8F32-4679-943E-84A38195BC01}">
      <dsp:nvSpPr>
        <dsp:cNvPr id="0" name=""/>
        <dsp:cNvSpPr/>
      </dsp:nvSpPr>
      <dsp:spPr>
        <a:xfrm>
          <a:off x="3578763" y="2802052"/>
          <a:ext cx="2513067" cy="1711185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latin typeface="Adobe 고딕 Std B" pitchFamily="34" charset="-127"/>
              <a:ea typeface="Adobe 고딕 Std B" pitchFamily="34" charset="-127"/>
            </a:rPr>
            <a:t>홈</a:t>
          </a:r>
          <a:endParaRPr lang="ko-KR" altLang="en-US" sz="36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3578763" y="2802052"/>
        <a:ext cx="2513067" cy="1711185"/>
      </dsp:txXfrm>
    </dsp:sp>
    <dsp:sp modelId="{66A9F6F9-2D85-4871-83CD-1CCC316E9091}">
      <dsp:nvSpPr>
        <dsp:cNvPr id="0" name=""/>
        <dsp:cNvSpPr/>
      </dsp:nvSpPr>
      <dsp:spPr>
        <a:xfrm>
          <a:off x="306" y="5040981"/>
          <a:ext cx="2513067" cy="1711185"/>
        </a:xfrm>
        <a:prstGeom prst="rect">
          <a:avLst/>
        </a:prstGeom>
        <a:solidFill>
          <a:srgbClr val="494949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latin typeface="Adobe 고딕 Std B" pitchFamily="34" charset="-127"/>
              <a:ea typeface="Adobe 고딕 Std B" pitchFamily="34" charset="-127"/>
            </a:rPr>
            <a:t>프로필</a:t>
          </a:r>
          <a:endParaRPr lang="ko-KR" altLang="en-US" sz="36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306" y="5040981"/>
        <a:ext cx="2513067" cy="1711185"/>
      </dsp:txXfrm>
    </dsp:sp>
    <dsp:sp modelId="{5E40FDD1-C7A5-48DD-B6B3-7E73E0F51F7B}">
      <dsp:nvSpPr>
        <dsp:cNvPr id="0" name=""/>
        <dsp:cNvSpPr/>
      </dsp:nvSpPr>
      <dsp:spPr>
        <a:xfrm>
          <a:off x="628573" y="7279911"/>
          <a:ext cx="2513067" cy="2152593"/>
        </a:xfrm>
        <a:prstGeom prst="rect">
          <a:avLst/>
        </a:prstGeom>
        <a:solidFill>
          <a:srgbClr val="86868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latin typeface="Adobe 고딕 Std B" pitchFamily="34" charset="-127"/>
              <a:ea typeface="Adobe 고딕 Std B" pitchFamily="34" charset="-127"/>
            </a:rPr>
            <a:t>기본정보</a:t>
          </a:r>
          <a:r>
            <a:rPr lang="en-US" altLang="ko-KR" sz="3600" kern="1200" dirty="0" smtClean="0">
              <a:latin typeface="Adobe 고딕 Std B" pitchFamily="34" charset="-127"/>
              <a:ea typeface="Adobe 고딕 Std B" pitchFamily="34" charset="-127"/>
            </a:rPr>
            <a:t/>
          </a:r>
          <a:br>
            <a:rPr lang="en-US" altLang="ko-KR" sz="3600" kern="1200" dirty="0" smtClean="0">
              <a:latin typeface="Adobe 고딕 Std B" pitchFamily="34" charset="-127"/>
              <a:ea typeface="Adobe 고딕 Std B" pitchFamily="34" charset="-127"/>
            </a:rPr>
          </a:br>
          <a:r>
            <a:rPr lang="ko-KR" altLang="en-US" sz="3600" kern="1200" dirty="0" smtClean="0">
              <a:latin typeface="Adobe 고딕 Std B" pitchFamily="34" charset="-127"/>
              <a:ea typeface="Adobe 고딕 Std B" pitchFamily="34" charset="-127"/>
            </a:rPr>
            <a:t>스킬</a:t>
          </a:r>
          <a:endParaRPr lang="ko-KR" altLang="en-US" sz="36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628573" y="7279911"/>
        <a:ext cx="2513067" cy="2152593"/>
      </dsp:txXfrm>
    </dsp:sp>
    <dsp:sp modelId="{FC23064E-2D62-458B-8CD7-9C693C918F80}">
      <dsp:nvSpPr>
        <dsp:cNvPr id="0" name=""/>
        <dsp:cNvSpPr/>
      </dsp:nvSpPr>
      <dsp:spPr>
        <a:xfrm>
          <a:off x="3669385" y="5040981"/>
          <a:ext cx="2513067" cy="1711185"/>
        </a:xfrm>
        <a:prstGeom prst="rect">
          <a:avLst/>
        </a:prstGeom>
        <a:solidFill>
          <a:srgbClr val="494949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latin typeface="Adobe 고딕 Std B" pitchFamily="34" charset="-127"/>
              <a:ea typeface="Adobe 고딕 Std B" pitchFamily="34" charset="-127"/>
            </a:rPr>
            <a:t>포트폴리오</a:t>
          </a:r>
          <a:endParaRPr lang="ko-KR" altLang="en-US" sz="36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3669385" y="5040981"/>
        <a:ext cx="2513067" cy="1711185"/>
      </dsp:txXfrm>
    </dsp:sp>
    <dsp:sp modelId="{34F28F56-1819-4FD6-B256-2098C996EB3A}">
      <dsp:nvSpPr>
        <dsp:cNvPr id="0" name=""/>
        <dsp:cNvSpPr/>
      </dsp:nvSpPr>
      <dsp:spPr>
        <a:xfrm>
          <a:off x="3669385" y="7279911"/>
          <a:ext cx="2513067" cy="2152593"/>
        </a:xfrm>
        <a:prstGeom prst="rect">
          <a:avLst/>
        </a:prstGeom>
        <a:solidFill>
          <a:srgbClr val="86868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latin typeface="Adobe 고딕 Std B" pitchFamily="34" charset="-127"/>
              <a:ea typeface="Adobe 고딕 Std B" pitchFamily="34" charset="-127"/>
            </a:rPr>
            <a:t>개인</a:t>
          </a:r>
          <a:r>
            <a:rPr lang="en-US" altLang="ko-KR" sz="3600" kern="1200" dirty="0" smtClean="0">
              <a:latin typeface="Adobe 고딕 Std B" pitchFamily="34" charset="-127"/>
              <a:ea typeface="Adobe 고딕 Std B" pitchFamily="34" charset="-127"/>
            </a:rPr>
            <a:t/>
          </a:r>
          <a:br>
            <a:rPr lang="en-US" altLang="ko-KR" sz="3600" kern="1200" dirty="0" smtClean="0">
              <a:latin typeface="Adobe 고딕 Std B" pitchFamily="34" charset="-127"/>
              <a:ea typeface="Adobe 고딕 Std B" pitchFamily="34" charset="-127"/>
            </a:rPr>
          </a:br>
          <a:r>
            <a:rPr lang="ko-KR" altLang="en-US" sz="3600" kern="1200" dirty="0" smtClean="0">
              <a:latin typeface="Adobe 고딕 Std B" pitchFamily="34" charset="-127"/>
              <a:ea typeface="Adobe 고딕 Std B" pitchFamily="34" charset="-127"/>
            </a:rPr>
            <a:t>팀</a:t>
          </a:r>
          <a:endParaRPr lang="ko-KR" altLang="en-US" sz="36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3669385" y="7279911"/>
        <a:ext cx="2513067" cy="2152593"/>
      </dsp:txXfrm>
    </dsp:sp>
    <dsp:sp modelId="{1301E31A-ACD2-48C0-AC66-C643C22F0A67}">
      <dsp:nvSpPr>
        <dsp:cNvPr id="0" name=""/>
        <dsp:cNvSpPr/>
      </dsp:nvSpPr>
      <dsp:spPr>
        <a:xfrm>
          <a:off x="4272747" y="9960248"/>
          <a:ext cx="2960091" cy="1883431"/>
        </a:xfrm>
        <a:prstGeom prst="rect">
          <a:avLst/>
        </a:prstGeom>
        <a:solidFill>
          <a:srgbClr val="C7C7C7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latin typeface="Adobe 고딕 Std B" pitchFamily="34" charset="-127"/>
              <a:ea typeface="Adobe 고딕 Std B" pitchFamily="34" charset="-127"/>
            </a:rPr>
            <a:t>사이트로</a:t>
          </a:r>
          <a:endParaRPr lang="en-US" altLang="ko-KR" sz="3600" kern="1200" dirty="0" smtClean="0">
            <a:latin typeface="Adobe 고딕 Std B" pitchFamily="34" charset="-127"/>
            <a:ea typeface="Adobe 고딕 Std B" pitchFamily="34" charset="-127"/>
          </a:endParaRPr>
        </a:p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latin typeface="Adobe 고딕 Std B" pitchFamily="34" charset="-127"/>
              <a:ea typeface="Adobe 고딕 Std B" pitchFamily="34" charset="-127"/>
            </a:rPr>
            <a:t>이동</a:t>
          </a:r>
          <a:endParaRPr lang="ko-KR" altLang="en-US" sz="36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4272747" y="9960248"/>
        <a:ext cx="2960091" cy="1883431"/>
      </dsp:txXfrm>
    </dsp:sp>
    <dsp:sp modelId="{1DCD8ECE-76F4-49DC-9F78-CCA63AB5885A}">
      <dsp:nvSpPr>
        <dsp:cNvPr id="0" name=""/>
        <dsp:cNvSpPr/>
      </dsp:nvSpPr>
      <dsp:spPr>
        <a:xfrm>
          <a:off x="7157221" y="5040981"/>
          <a:ext cx="2513067" cy="1711185"/>
        </a:xfrm>
        <a:prstGeom prst="rect">
          <a:avLst/>
        </a:prstGeom>
        <a:solidFill>
          <a:srgbClr val="494949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latin typeface="Adobe 고딕 Std B" pitchFamily="34" charset="-127"/>
              <a:ea typeface="Adobe 고딕 Std B" pitchFamily="34" charset="-127"/>
            </a:rPr>
            <a:t>연락처</a:t>
          </a:r>
          <a:endParaRPr lang="ko-KR" altLang="en-US" sz="36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7157221" y="5040981"/>
        <a:ext cx="2513067" cy="1711185"/>
      </dsp:txXfrm>
    </dsp:sp>
    <dsp:sp modelId="{F186632F-B634-4B1A-A871-BA5BA2658428}">
      <dsp:nvSpPr>
        <dsp:cNvPr id="0" name=""/>
        <dsp:cNvSpPr/>
      </dsp:nvSpPr>
      <dsp:spPr>
        <a:xfrm>
          <a:off x="7785488" y="7279911"/>
          <a:ext cx="2005905" cy="3366718"/>
        </a:xfrm>
        <a:prstGeom prst="rect">
          <a:avLst/>
        </a:prstGeom>
        <a:solidFill>
          <a:srgbClr val="86868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latin typeface="Adobe 고딕 Std B" pitchFamily="34" charset="-127"/>
              <a:ea typeface="Adobe 고딕 Std B" pitchFamily="34" charset="-127"/>
            </a:rPr>
            <a:t>전화</a:t>
          </a:r>
          <a:r>
            <a:rPr lang="en-US" altLang="ko-KR" sz="3600" kern="1200" dirty="0" smtClean="0">
              <a:latin typeface="Adobe 고딕 Std B" pitchFamily="34" charset="-127"/>
              <a:ea typeface="Adobe 고딕 Std B" pitchFamily="34" charset="-127"/>
            </a:rPr>
            <a:t/>
          </a:r>
          <a:br>
            <a:rPr lang="en-US" altLang="ko-KR" sz="3600" kern="1200" dirty="0" smtClean="0">
              <a:latin typeface="Adobe 고딕 Std B" pitchFamily="34" charset="-127"/>
              <a:ea typeface="Adobe 고딕 Std B" pitchFamily="34" charset="-127"/>
            </a:rPr>
          </a:br>
          <a:r>
            <a:rPr lang="ko-KR" altLang="en-US" sz="3600" kern="1200" dirty="0" smtClean="0">
              <a:latin typeface="Adobe 고딕 Std B" pitchFamily="34" charset="-127"/>
              <a:ea typeface="Adobe 고딕 Std B" pitchFamily="34" charset="-127"/>
            </a:rPr>
            <a:t>메일</a:t>
          </a:r>
          <a:r>
            <a:rPr lang="en-US" altLang="ko-KR" sz="3600" kern="1200" dirty="0" smtClean="0">
              <a:latin typeface="Adobe 고딕 Std B" pitchFamily="34" charset="-127"/>
              <a:ea typeface="Adobe 고딕 Std B" pitchFamily="34" charset="-127"/>
            </a:rPr>
            <a:t/>
          </a:r>
          <a:br>
            <a:rPr lang="en-US" altLang="ko-KR" sz="3600" kern="1200" dirty="0" smtClean="0">
              <a:latin typeface="Adobe 고딕 Std B" pitchFamily="34" charset="-127"/>
              <a:ea typeface="Adobe 고딕 Std B" pitchFamily="34" charset="-127"/>
            </a:rPr>
          </a:br>
          <a:r>
            <a:rPr lang="ko-KR" altLang="en-US" sz="3600" kern="1200" dirty="0" smtClean="0">
              <a:latin typeface="Adobe 고딕 Std B" pitchFamily="34" charset="-127"/>
              <a:ea typeface="Adobe 고딕 Std B" pitchFamily="34" charset="-127"/>
            </a:rPr>
            <a:t>메신저</a:t>
          </a:r>
          <a:endParaRPr lang="ko-KR" altLang="en-US" sz="36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7785488" y="7279911"/>
        <a:ext cx="2005905" cy="336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8C5F-EBB1-4935-8586-C26FEA240438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E73F6-AC08-411F-BA35-7B4CBD20C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63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4DED9-AB2A-42A8-966A-304B22436D4B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14688" y="1371600"/>
            <a:ext cx="3857625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E721D-4D00-47A7-A6AC-1EA618F0B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14688" y="1371600"/>
            <a:ext cx="3857625" cy="6858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721D-4D00-47A7-A6AC-1EA618F0B7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0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3787423"/>
            <a:ext cx="4371975" cy="26133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6908800"/>
            <a:ext cx="3600450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246"/>
            <a:ext cx="1157288" cy="104027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246"/>
            <a:ext cx="3386138" cy="104027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7834490"/>
            <a:ext cx="4371975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5167491"/>
            <a:ext cx="4371975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1"/>
            <a:ext cx="2271713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4612" y="2844801"/>
            <a:ext cx="2271713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729090"/>
            <a:ext cx="2272606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3866444"/>
            <a:ext cx="2272606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729090"/>
            <a:ext cx="227349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3866444"/>
            <a:ext cx="227349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485422"/>
            <a:ext cx="1692176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485423"/>
            <a:ext cx="2875359" cy="104055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2551290"/>
            <a:ext cx="1692176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8534400"/>
            <a:ext cx="3086100" cy="1007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1089378"/>
            <a:ext cx="3086100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9541934"/>
            <a:ext cx="3086100" cy="14308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488245"/>
            <a:ext cx="4629150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844801"/>
            <a:ext cx="4629150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11300179"/>
            <a:ext cx="12001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11300179"/>
            <a:ext cx="16287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11300179"/>
            <a:ext cx="12001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504-8\Downloads\mobile-4370502_128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61" b="1538"/>
          <a:stretch/>
        </p:blipFill>
        <p:spPr bwMode="auto">
          <a:xfrm>
            <a:off x="-114300" y="7784068"/>
            <a:ext cx="10401300" cy="1050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6250" y="-174624"/>
            <a:ext cx="7029450" cy="70611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1100" y="381000"/>
            <a:ext cx="5109091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UI</a:t>
            </a:r>
          </a:p>
          <a:p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9600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아키텍처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5436" y="1783080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700338" cy="183011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47700" y="1799172"/>
            <a:ext cx="1491006" cy="2163228"/>
            <a:chOff x="825795" y="1012034"/>
            <a:chExt cx="2650677" cy="1216816"/>
          </a:xfrm>
        </p:grpSpPr>
        <p:sp>
          <p:nvSpPr>
            <p:cNvPr id="2" name="TextBox 1"/>
            <p:cNvSpPr txBox="1"/>
            <p:nvPr/>
          </p:nvSpPr>
          <p:spPr>
            <a:xfrm>
              <a:off x="1114273" y="1012034"/>
              <a:ext cx="2362199" cy="109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목   </a:t>
              </a:r>
              <a:r>
                <a:rPr lang="ko-KR" altLang="en-US" sz="6000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차</a:t>
              </a:r>
              <a:endParaRPr lang="ko-KR" altLang="en-US" sz="2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25795" y="2228850"/>
              <a:ext cx="2251612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Display"/>
          <p:cNvSpPr>
            <a:spLocks noChangeAspect="1" noEditPoints="1"/>
          </p:cNvSpPr>
          <p:nvPr/>
        </p:nvSpPr>
        <p:spPr bwMode="auto">
          <a:xfrm>
            <a:off x="655292" y="15444114"/>
            <a:ext cx="1448712" cy="2200419"/>
          </a:xfrm>
          <a:custGeom>
            <a:avLst/>
            <a:gdLst>
              <a:gd name="T0" fmla="*/ 27 w 667"/>
              <a:gd name="T1" fmla="*/ 0 h 640"/>
              <a:gd name="T2" fmla="*/ 0 w 667"/>
              <a:gd name="T3" fmla="*/ 26 h 640"/>
              <a:gd name="T4" fmla="*/ 0 w 667"/>
              <a:gd name="T5" fmla="*/ 506 h 640"/>
              <a:gd name="T6" fmla="*/ 27 w 667"/>
              <a:gd name="T7" fmla="*/ 533 h 640"/>
              <a:gd name="T8" fmla="*/ 253 w 667"/>
              <a:gd name="T9" fmla="*/ 533 h 640"/>
              <a:gd name="T10" fmla="*/ 253 w 667"/>
              <a:gd name="T11" fmla="*/ 560 h 640"/>
              <a:gd name="T12" fmla="*/ 198 w 667"/>
              <a:gd name="T13" fmla="*/ 560 h 640"/>
              <a:gd name="T14" fmla="*/ 160 w 667"/>
              <a:gd name="T15" fmla="*/ 600 h 640"/>
              <a:gd name="T16" fmla="*/ 160 w 667"/>
              <a:gd name="T17" fmla="*/ 640 h 640"/>
              <a:gd name="T18" fmla="*/ 507 w 667"/>
              <a:gd name="T19" fmla="*/ 640 h 640"/>
              <a:gd name="T20" fmla="*/ 507 w 667"/>
              <a:gd name="T21" fmla="*/ 600 h 640"/>
              <a:gd name="T22" fmla="*/ 468 w 667"/>
              <a:gd name="T23" fmla="*/ 560 h 640"/>
              <a:gd name="T24" fmla="*/ 413 w 667"/>
              <a:gd name="T25" fmla="*/ 560 h 640"/>
              <a:gd name="T26" fmla="*/ 413 w 667"/>
              <a:gd name="T27" fmla="*/ 533 h 640"/>
              <a:gd name="T28" fmla="*/ 640 w 667"/>
              <a:gd name="T29" fmla="*/ 533 h 640"/>
              <a:gd name="T30" fmla="*/ 667 w 667"/>
              <a:gd name="T31" fmla="*/ 506 h 640"/>
              <a:gd name="T32" fmla="*/ 667 w 667"/>
              <a:gd name="T33" fmla="*/ 26 h 640"/>
              <a:gd name="T34" fmla="*/ 640 w 667"/>
              <a:gd name="T35" fmla="*/ 0 h 640"/>
              <a:gd name="T36" fmla="*/ 27 w 667"/>
              <a:gd name="T37" fmla="*/ 0 h 640"/>
              <a:gd name="T38" fmla="*/ 27 w 667"/>
              <a:gd name="T39" fmla="*/ 26 h 640"/>
              <a:gd name="T40" fmla="*/ 640 w 667"/>
              <a:gd name="T41" fmla="*/ 26 h 640"/>
              <a:gd name="T42" fmla="*/ 640 w 667"/>
              <a:gd name="T43" fmla="*/ 506 h 640"/>
              <a:gd name="T44" fmla="*/ 27 w 667"/>
              <a:gd name="T45" fmla="*/ 506 h 640"/>
              <a:gd name="T46" fmla="*/ 27 w 667"/>
              <a:gd name="T47" fmla="*/ 26 h 640"/>
              <a:gd name="T48" fmla="*/ 80 w 667"/>
              <a:gd name="T49" fmla="*/ 53 h 640"/>
              <a:gd name="T50" fmla="*/ 53 w 667"/>
              <a:gd name="T51" fmla="*/ 80 h 640"/>
              <a:gd name="T52" fmla="*/ 53 w 667"/>
              <a:gd name="T53" fmla="*/ 400 h 640"/>
              <a:gd name="T54" fmla="*/ 80 w 667"/>
              <a:gd name="T55" fmla="*/ 426 h 640"/>
              <a:gd name="T56" fmla="*/ 587 w 667"/>
              <a:gd name="T57" fmla="*/ 426 h 640"/>
              <a:gd name="T58" fmla="*/ 613 w 667"/>
              <a:gd name="T59" fmla="*/ 400 h 640"/>
              <a:gd name="T60" fmla="*/ 613 w 667"/>
              <a:gd name="T61" fmla="*/ 80 h 640"/>
              <a:gd name="T62" fmla="*/ 587 w 667"/>
              <a:gd name="T63" fmla="*/ 53 h 640"/>
              <a:gd name="T64" fmla="*/ 80 w 667"/>
              <a:gd name="T65" fmla="*/ 53 h 640"/>
              <a:gd name="T66" fmla="*/ 80 w 667"/>
              <a:gd name="T67" fmla="*/ 80 h 640"/>
              <a:gd name="T68" fmla="*/ 587 w 667"/>
              <a:gd name="T69" fmla="*/ 80 h 640"/>
              <a:gd name="T70" fmla="*/ 587 w 667"/>
              <a:gd name="T71" fmla="*/ 400 h 640"/>
              <a:gd name="T72" fmla="*/ 80 w 667"/>
              <a:gd name="T73" fmla="*/ 400 h 640"/>
              <a:gd name="T74" fmla="*/ 80 w 667"/>
              <a:gd name="T75" fmla="*/ 80 h 640"/>
              <a:gd name="T76" fmla="*/ 573 w 667"/>
              <a:gd name="T77" fmla="*/ 440 h 640"/>
              <a:gd name="T78" fmla="*/ 547 w 667"/>
              <a:gd name="T79" fmla="*/ 466 h 640"/>
              <a:gd name="T80" fmla="*/ 573 w 667"/>
              <a:gd name="T81" fmla="*/ 493 h 640"/>
              <a:gd name="T82" fmla="*/ 600 w 667"/>
              <a:gd name="T83" fmla="*/ 466 h 640"/>
              <a:gd name="T84" fmla="*/ 573 w 667"/>
              <a:gd name="T85" fmla="*/ 440 h 640"/>
              <a:gd name="T86" fmla="*/ 280 w 667"/>
              <a:gd name="T87" fmla="*/ 533 h 640"/>
              <a:gd name="T88" fmla="*/ 387 w 667"/>
              <a:gd name="T89" fmla="*/ 533 h 640"/>
              <a:gd name="T90" fmla="*/ 387 w 667"/>
              <a:gd name="T91" fmla="*/ 560 h 640"/>
              <a:gd name="T92" fmla="*/ 280 w 667"/>
              <a:gd name="T93" fmla="*/ 560 h 640"/>
              <a:gd name="T94" fmla="*/ 280 w 667"/>
              <a:gd name="T95" fmla="*/ 533 h 640"/>
              <a:gd name="T96" fmla="*/ 198 w 667"/>
              <a:gd name="T97" fmla="*/ 586 h 640"/>
              <a:gd name="T98" fmla="*/ 468 w 667"/>
              <a:gd name="T99" fmla="*/ 586 h 640"/>
              <a:gd name="T100" fmla="*/ 480 w 667"/>
              <a:gd name="T101" fmla="*/ 600 h 640"/>
              <a:gd name="T102" fmla="*/ 480 w 667"/>
              <a:gd name="T103" fmla="*/ 613 h 640"/>
              <a:gd name="T104" fmla="*/ 187 w 667"/>
              <a:gd name="T105" fmla="*/ 613 h 640"/>
              <a:gd name="T106" fmla="*/ 187 w 667"/>
              <a:gd name="T107" fmla="*/ 600 h 640"/>
              <a:gd name="T108" fmla="*/ 198 w 667"/>
              <a:gd name="T109" fmla="*/ 586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67" h="640">
                <a:moveTo>
                  <a:pt x="27" y="0"/>
                </a:moveTo>
                <a:cubicBezTo>
                  <a:pt x="12" y="0"/>
                  <a:pt x="0" y="12"/>
                  <a:pt x="0" y="26"/>
                </a:cubicBezTo>
                <a:lnTo>
                  <a:pt x="0" y="506"/>
                </a:lnTo>
                <a:cubicBezTo>
                  <a:pt x="0" y="521"/>
                  <a:pt x="12" y="533"/>
                  <a:pt x="27" y="533"/>
                </a:cubicBezTo>
                <a:lnTo>
                  <a:pt x="253" y="533"/>
                </a:lnTo>
                <a:lnTo>
                  <a:pt x="253" y="560"/>
                </a:lnTo>
                <a:lnTo>
                  <a:pt x="198" y="560"/>
                </a:lnTo>
                <a:cubicBezTo>
                  <a:pt x="177" y="560"/>
                  <a:pt x="160" y="578"/>
                  <a:pt x="160" y="600"/>
                </a:cubicBezTo>
                <a:lnTo>
                  <a:pt x="160" y="640"/>
                </a:lnTo>
                <a:lnTo>
                  <a:pt x="507" y="640"/>
                </a:lnTo>
                <a:lnTo>
                  <a:pt x="507" y="600"/>
                </a:lnTo>
                <a:cubicBezTo>
                  <a:pt x="507" y="578"/>
                  <a:pt x="490" y="560"/>
                  <a:pt x="468" y="560"/>
                </a:cubicBezTo>
                <a:lnTo>
                  <a:pt x="413" y="560"/>
                </a:lnTo>
                <a:lnTo>
                  <a:pt x="413" y="533"/>
                </a:lnTo>
                <a:lnTo>
                  <a:pt x="640" y="533"/>
                </a:lnTo>
                <a:cubicBezTo>
                  <a:pt x="654" y="533"/>
                  <a:pt x="667" y="521"/>
                  <a:pt x="667" y="506"/>
                </a:cubicBezTo>
                <a:lnTo>
                  <a:pt x="667" y="26"/>
                </a:lnTo>
                <a:cubicBezTo>
                  <a:pt x="667" y="12"/>
                  <a:pt x="654" y="0"/>
                  <a:pt x="640" y="0"/>
                </a:cubicBezTo>
                <a:lnTo>
                  <a:pt x="27" y="0"/>
                </a:lnTo>
                <a:close/>
                <a:moveTo>
                  <a:pt x="27" y="26"/>
                </a:moveTo>
                <a:lnTo>
                  <a:pt x="640" y="26"/>
                </a:lnTo>
                <a:lnTo>
                  <a:pt x="640" y="506"/>
                </a:lnTo>
                <a:cubicBezTo>
                  <a:pt x="435" y="506"/>
                  <a:pt x="231" y="506"/>
                  <a:pt x="27" y="506"/>
                </a:cubicBezTo>
                <a:lnTo>
                  <a:pt x="27" y="26"/>
                </a:lnTo>
                <a:close/>
                <a:moveTo>
                  <a:pt x="80" y="53"/>
                </a:moveTo>
                <a:cubicBezTo>
                  <a:pt x="65" y="53"/>
                  <a:pt x="53" y="65"/>
                  <a:pt x="53" y="80"/>
                </a:cubicBezTo>
                <a:lnTo>
                  <a:pt x="53" y="400"/>
                </a:lnTo>
                <a:cubicBezTo>
                  <a:pt x="53" y="414"/>
                  <a:pt x="65" y="426"/>
                  <a:pt x="80" y="426"/>
                </a:cubicBezTo>
                <a:lnTo>
                  <a:pt x="587" y="426"/>
                </a:lnTo>
                <a:cubicBezTo>
                  <a:pt x="601" y="426"/>
                  <a:pt x="613" y="414"/>
                  <a:pt x="613" y="400"/>
                </a:cubicBezTo>
                <a:lnTo>
                  <a:pt x="613" y="80"/>
                </a:lnTo>
                <a:cubicBezTo>
                  <a:pt x="613" y="65"/>
                  <a:pt x="601" y="53"/>
                  <a:pt x="587" y="53"/>
                </a:cubicBezTo>
                <a:lnTo>
                  <a:pt x="80" y="53"/>
                </a:lnTo>
                <a:close/>
                <a:moveTo>
                  <a:pt x="80" y="80"/>
                </a:moveTo>
                <a:lnTo>
                  <a:pt x="587" y="80"/>
                </a:lnTo>
                <a:lnTo>
                  <a:pt x="587" y="400"/>
                </a:lnTo>
                <a:lnTo>
                  <a:pt x="80" y="400"/>
                </a:lnTo>
                <a:lnTo>
                  <a:pt x="80" y="80"/>
                </a:lnTo>
                <a:close/>
                <a:moveTo>
                  <a:pt x="573" y="440"/>
                </a:moveTo>
                <a:cubicBezTo>
                  <a:pt x="558" y="440"/>
                  <a:pt x="547" y="452"/>
                  <a:pt x="547" y="466"/>
                </a:cubicBezTo>
                <a:cubicBezTo>
                  <a:pt x="547" y="481"/>
                  <a:pt x="558" y="493"/>
                  <a:pt x="573" y="493"/>
                </a:cubicBezTo>
                <a:cubicBezTo>
                  <a:pt x="588" y="493"/>
                  <a:pt x="600" y="481"/>
                  <a:pt x="600" y="466"/>
                </a:cubicBezTo>
                <a:cubicBezTo>
                  <a:pt x="600" y="452"/>
                  <a:pt x="588" y="440"/>
                  <a:pt x="573" y="440"/>
                </a:cubicBezTo>
                <a:close/>
                <a:moveTo>
                  <a:pt x="280" y="533"/>
                </a:moveTo>
                <a:lnTo>
                  <a:pt x="387" y="533"/>
                </a:lnTo>
                <a:lnTo>
                  <a:pt x="387" y="560"/>
                </a:lnTo>
                <a:lnTo>
                  <a:pt x="280" y="560"/>
                </a:lnTo>
                <a:lnTo>
                  <a:pt x="280" y="533"/>
                </a:lnTo>
                <a:close/>
                <a:moveTo>
                  <a:pt x="198" y="586"/>
                </a:moveTo>
                <a:cubicBezTo>
                  <a:pt x="288" y="587"/>
                  <a:pt x="378" y="586"/>
                  <a:pt x="468" y="586"/>
                </a:cubicBezTo>
                <a:cubicBezTo>
                  <a:pt x="474" y="586"/>
                  <a:pt x="480" y="592"/>
                  <a:pt x="480" y="600"/>
                </a:cubicBezTo>
                <a:lnTo>
                  <a:pt x="480" y="613"/>
                </a:lnTo>
                <a:lnTo>
                  <a:pt x="187" y="613"/>
                </a:lnTo>
                <a:lnTo>
                  <a:pt x="187" y="600"/>
                </a:lnTo>
                <a:cubicBezTo>
                  <a:pt x="187" y="592"/>
                  <a:pt x="192" y="586"/>
                  <a:pt x="198" y="5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555436" y="17829199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695700" y="4419600"/>
            <a:ext cx="5613688" cy="5334000"/>
            <a:chOff x="6858000" y="1519865"/>
            <a:chExt cx="9692024" cy="3000375"/>
          </a:xfrm>
        </p:grpSpPr>
        <p:sp>
          <p:nvSpPr>
            <p:cNvPr id="45" name="TextBox 44"/>
            <p:cNvSpPr txBox="1"/>
            <p:nvPr/>
          </p:nvSpPr>
          <p:spPr>
            <a:xfrm>
              <a:off x="7445474" y="1962806"/>
              <a:ext cx="5460992" cy="354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dirty="0" smtClean="0">
                  <a:latin typeface="Adobe 고딕 Std B" pitchFamily="34" charset="-127"/>
                  <a:ea typeface="Adobe 고딕 Std B" pitchFamily="34" charset="-127"/>
                </a:rPr>
                <a:t>▣  </a:t>
              </a:r>
              <a:r>
                <a:rPr lang="en-US" altLang="ko-KR" sz="3500" dirty="0" smtClean="0">
                  <a:latin typeface="Adobe 고딕 Std B" pitchFamily="34" charset="-127"/>
                  <a:ea typeface="Adobe 고딕 Std B" pitchFamily="34" charset="-127"/>
                </a:rPr>
                <a:t>UI</a:t>
              </a:r>
              <a:r>
                <a:rPr lang="ko-KR" altLang="en-US" sz="3500" dirty="0" smtClean="0">
                  <a:latin typeface="Adobe 고딕 Std B" pitchFamily="34" charset="-127"/>
                  <a:ea typeface="Adobe 고딕 Std B" pitchFamily="34" charset="-127"/>
                </a:rPr>
                <a:t>정보설계</a:t>
              </a:r>
              <a:r>
                <a:rPr lang="ko-KR" altLang="en-US" sz="3500" dirty="0" smtClean="0">
                  <a:latin typeface="Adobe 고딕 Std B" pitchFamily="34" charset="-127"/>
                  <a:ea typeface="Adobe 고딕 Std B" pitchFamily="34" charset="-127"/>
                </a:rPr>
                <a:t> </a:t>
              </a:r>
              <a:endParaRPr lang="ko-KR" altLang="en-US" sz="35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58000" y="1519865"/>
              <a:ext cx="9692024" cy="300037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53401" y="2552700"/>
              <a:ext cx="7888769" cy="1506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err="1" smtClean="0">
                  <a:latin typeface="Adobe 고딕 Std B" pitchFamily="34" charset="-127"/>
                  <a:ea typeface="Adobe 고딕 Std B" pitchFamily="34" charset="-127"/>
                </a:rPr>
                <a:t>내비게이션</a:t>
              </a:r>
              <a:r>
                <a:rPr lang="ko-KR" altLang="en-US" sz="2800" dirty="0" smtClean="0">
                  <a:latin typeface="Adobe 고딕 Std B" pitchFamily="34" charset="-127"/>
                  <a:ea typeface="Adobe 고딕 Std B" pitchFamily="34" charset="-127"/>
                </a:rPr>
                <a:t> 설계하기</a:t>
              </a:r>
              <a:endParaRPr lang="en-US" altLang="ko-KR" sz="28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latin typeface="Adobe 고딕 Std B" pitchFamily="34" charset="-127"/>
                  <a:ea typeface="Adobe 고딕 Std B" pitchFamily="34" charset="-127"/>
                </a:rPr>
                <a:t>     </a:t>
              </a:r>
              <a:r>
                <a:rPr lang="en-US" altLang="ko-KR" sz="2800" dirty="0" smtClean="0">
                  <a:latin typeface="Adobe 고딕 Std B" pitchFamily="34" charset="-127"/>
                  <a:ea typeface="Adobe 고딕 Std B" pitchFamily="34" charset="-127"/>
                </a:rPr>
                <a:t>- </a:t>
              </a:r>
              <a:r>
                <a:rPr lang="ko-KR" altLang="en-US" sz="2800" dirty="0" smtClean="0">
                  <a:latin typeface="Adobe 고딕 Std B" pitchFamily="34" charset="-127"/>
                  <a:ea typeface="Adobe 고딕 Std B" pitchFamily="34" charset="-127"/>
                </a:rPr>
                <a:t>글로벌 </a:t>
              </a:r>
              <a:r>
                <a:rPr lang="ko-KR" altLang="en-US" sz="2800" dirty="0" err="1" smtClean="0">
                  <a:latin typeface="Adobe 고딕 Std B" pitchFamily="34" charset="-127"/>
                  <a:ea typeface="Adobe 고딕 Std B" pitchFamily="34" charset="-127"/>
                </a:rPr>
                <a:t>내비게이션</a:t>
              </a:r>
              <a:endParaRPr lang="en-US" altLang="ko-KR" sz="28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latin typeface="Adobe 고딕 Std B" pitchFamily="34" charset="-127"/>
                  <a:ea typeface="Adobe 고딕 Std B" pitchFamily="34" charset="-127"/>
                </a:rPr>
                <a:t>     </a:t>
              </a:r>
              <a:r>
                <a:rPr lang="en-US" altLang="ko-KR" sz="2800" dirty="0" smtClean="0">
                  <a:latin typeface="Adobe 고딕 Std B" pitchFamily="34" charset="-127"/>
                  <a:ea typeface="Adobe 고딕 Std B" pitchFamily="34" charset="-127"/>
                </a:rPr>
                <a:t>- </a:t>
              </a:r>
              <a:r>
                <a:rPr lang="ko-KR" altLang="en-US" sz="2800" dirty="0" smtClean="0">
                  <a:latin typeface="Adobe 고딕 Std B" pitchFamily="34" charset="-127"/>
                  <a:ea typeface="Adobe 고딕 Std B" pitchFamily="34" charset="-127"/>
                </a:rPr>
                <a:t>로컬 </a:t>
              </a:r>
              <a:r>
                <a:rPr lang="ko-KR" altLang="en-US" sz="2800" dirty="0" err="1" smtClean="0">
                  <a:latin typeface="Adobe 고딕 Std B" pitchFamily="34" charset="-127"/>
                  <a:ea typeface="Adobe 고딕 Std B" pitchFamily="34" charset="-127"/>
                </a:rPr>
                <a:t>내비게이션</a:t>
              </a:r>
              <a:endParaRPr lang="en-US" altLang="ko-KR" sz="28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latin typeface="Adobe 고딕 Std B" pitchFamily="34" charset="-127"/>
                  <a:ea typeface="Adobe 고딕 Std B" pitchFamily="34" charset="-127"/>
                </a:rPr>
                <a:t>     </a:t>
              </a:r>
              <a:r>
                <a:rPr lang="en-US" altLang="ko-KR" sz="2800" dirty="0" smtClean="0">
                  <a:latin typeface="Adobe 고딕 Std B" pitchFamily="34" charset="-127"/>
                  <a:ea typeface="Adobe 고딕 Std B" pitchFamily="34" charset="-127"/>
                </a:rPr>
                <a:t>- </a:t>
              </a:r>
              <a:r>
                <a:rPr lang="ko-KR" altLang="en-US" sz="2800" dirty="0" err="1" smtClean="0">
                  <a:latin typeface="Adobe 고딕 Std B" pitchFamily="34" charset="-127"/>
                  <a:ea typeface="Adobe 고딕 Std B" pitchFamily="34" charset="-127"/>
                </a:rPr>
                <a:t>콘텍스추얼</a:t>
              </a:r>
              <a:r>
                <a:rPr lang="ko-KR" altLang="en-US" sz="2800" dirty="0" smtClean="0"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ko-KR" altLang="en-US" sz="2800" dirty="0" err="1" smtClean="0">
                  <a:latin typeface="Adobe 고딕 Std B" pitchFamily="34" charset="-127"/>
                  <a:ea typeface="Adobe 고딕 Std B" pitchFamily="34" charset="-127"/>
                </a:rPr>
                <a:t>내비게이션</a:t>
              </a:r>
              <a:endParaRPr lang="ko-KR" altLang="en-US" sz="28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695700" y="10744201"/>
            <a:ext cx="5613688" cy="1905000"/>
            <a:chOff x="3695700" y="10744201"/>
            <a:chExt cx="5613688" cy="1905000"/>
          </a:xfrm>
        </p:grpSpPr>
        <p:sp>
          <p:nvSpPr>
            <p:cNvPr id="28" name="직사각형 27"/>
            <p:cNvSpPr/>
            <p:nvPr/>
          </p:nvSpPr>
          <p:spPr>
            <a:xfrm>
              <a:off x="3695700" y="10744201"/>
              <a:ext cx="5613688" cy="19050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19208" y="11408658"/>
              <a:ext cx="3615092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dirty="0" smtClean="0">
                  <a:latin typeface="Adobe 고딕 Std B" pitchFamily="34" charset="-127"/>
                  <a:ea typeface="Adobe 고딕 Std B" pitchFamily="34" charset="-127"/>
                </a:rPr>
                <a:t>▣  </a:t>
              </a:r>
              <a:r>
                <a:rPr lang="ko-KR" altLang="en-US" sz="3500" dirty="0" smtClean="0">
                  <a:latin typeface="Adobe 고딕 Std B" pitchFamily="34" charset="-127"/>
                  <a:ea typeface="Adobe 고딕 Std B" pitchFamily="34" charset="-127"/>
                </a:rPr>
                <a:t>와이어프레임 </a:t>
              </a:r>
              <a:endParaRPr lang="ko-KR" altLang="en-US" sz="35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8415031" y="1784081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791098032"/>
              </p:ext>
            </p:extLst>
          </p:nvPr>
        </p:nvGraphicFramePr>
        <p:xfrm>
          <a:off x="228600" y="2819400"/>
          <a:ext cx="9791700" cy="14645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6" name="직사각형 135"/>
          <p:cNvSpPr/>
          <p:nvPr/>
        </p:nvSpPr>
        <p:spPr>
          <a:xfrm>
            <a:off x="0" y="1"/>
            <a:ext cx="10287000" cy="2514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464190" y="795636"/>
            <a:ext cx="8557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▣</a:t>
            </a:r>
            <a:r>
              <a:rPr lang="en-US" altLang="ko-KR" sz="54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5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UI</a:t>
            </a:r>
            <a:r>
              <a:rPr lang="ko-KR" altLang="en-US" sz="5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정보설계 </a:t>
            </a:r>
            <a:r>
              <a:rPr lang="en-US" altLang="ko-KR" sz="5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5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정보구조도</a:t>
            </a:r>
            <a:r>
              <a:rPr lang="en-US" altLang="ko-KR" sz="5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endParaRPr lang="en-US" altLang="ko-KR" sz="54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0287000" cy="2514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8415031" y="1784081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4190" y="795636"/>
            <a:ext cx="5330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▣  와이어프레임</a:t>
            </a:r>
            <a:endParaRPr lang="en-US" altLang="ko-KR" sz="54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" r="4461" b="1875"/>
          <a:stretch/>
        </p:blipFill>
        <p:spPr bwMode="auto">
          <a:xfrm>
            <a:off x="464191" y="4343400"/>
            <a:ext cx="9358617" cy="12954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3124200"/>
            <a:ext cx="1028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&lt;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프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로 필 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&gt;</a:t>
            </a:r>
            <a:endParaRPr lang="ko-KR" altLang="en-US" sz="40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0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0287000" cy="2514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8415031" y="1784081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4190" y="795636"/>
            <a:ext cx="5330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▣  와이어프레임</a:t>
            </a:r>
            <a:endParaRPr lang="en-US" altLang="ko-KR" sz="54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24200"/>
            <a:ext cx="1028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&lt;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포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트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폴 리 오 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&gt;</a:t>
            </a:r>
            <a:endParaRPr lang="ko-KR" altLang="en-US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t="1745" r="2013"/>
          <a:stretch/>
        </p:blipFill>
        <p:spPr bwMode="auto">
          <a:xfrm>
            <a:off x="419100" y="4419600"/>
            <a:ext cx="9479910" cy="12877799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5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0287000" cy="2514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8415031" y="1784081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4190" y="795636"/>
            <a:ext cx="5330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▣  와이어프레임</a:t>
            </a:r>
            <a:endParaRPr lang="en-US" altLang="ko-KR" sz="54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24200"/>
            <a:ext cx="1028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&lt;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포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트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폴 리 오 </a:t>
            </a:r>
            <a:r>
              <a:rPr lang="en-US" altLang="ko-KR" sz="48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4800" dirty="0" smtClean="0">
                <a:latin typeface="Adobe 고딕 Std B" pitchFamily="34" charset="-127"/>
                <a:ea typeface="Adobe 고딕 Std B" pitchFamily="34" charset="-127"/>
              </a:rPr>
              <a:t>-&gt; 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사 이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트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  이 동 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&gt;</a:t>
            </a:r>
            <a:endParaRPr lang="ko-KR" altLang="en-US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5" y="4495800"/>
            <a:ext cx="9023747" cy="128016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6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0287000" cy="2514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8415031" y="1784081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4190" y="795636"/>
            <a:ext cx="5330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▣  와이어프레임</a:t>
            </a:r>
            <a:endParaRPr lang="en-US" altLang="ko-KR" sz="54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24200"/>
            <a:ext cx="1028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&lt;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연 </a:t>
            </a:r>
            <a:r>
              <a:rPr lang="ko-KR" altLang="en-US" sz="4000" dirty="0" err="1" smtClean="0">
                <a:latin typeface="Adobe 고딕 Std B" pitchFamily="34" charset="-127"/>
                <a:ea typeface="Adobe 고딕 Std B" pitchFamily="34" charset="-127"/>
              </a:rPr>
              <a:t>락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 처 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&gt;</a:t>
            </a:r>
            <a:endParaRPr lang="ko-KR" altLang="en-US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1666"/>
          <a:stretch/>
        </p:blipFill>
        <p:spPr bwMode="auto">
          <a:xfrm>
            <a:off x="464190" y="4558289"/>
            <a:ext cx="9479910" cy="12815311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6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4533900" cy="18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71032" y="8336340"/>
            <a:ext cx="43492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T ) 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010.9688.5804</a:t>
            </a:r>
            <a:endParaRPr lang="en-US" altLang="ko-KR" sz="2400" dirty="0" smtClean="0"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E ) 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jeoneunseo92@naver.com</a:t>
            </a:r>
            <a:endParaRPr lang="ko-KR" altLang="en-US" sz="24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" y="4021697"/>
            <a:ext cx="3671198" cy="2988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 H A N K</a:t>
            </a:r>
          </a:p>
          <a:p>
            <a:pPr>
              <a:lnSpc>
                <a:spcPct val="150000"/>
              </a:lnSpc>
            </a:pPr>
            <a:r>
              <a:rPr lang="en-US" altLang="ko-KR" sz="6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Y O U</a:t>
            </a:r>
            <a:endParaRPr lang="ko-KR" altLang="en-US" sz="6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26791" y="8336890"/>
            <a:ext cx="1614219" cy="1614219"/>
            <a:chOff x="5600700" y="11353800"/>
            <a:chExt cx="1905000" cy="1905000"/>
          </a:xfrm>
        </p:grpSpPr>
        <p:sp>
          <p:nvSpPr>
            <p:cNvPr id="7" name="타원 6"/>
            <p:cNvSpPr/>
            <p:nvPr/>
          </p:nvSpPr>
          <p:spPr>
            <a:xfrm>
              <a:off x="5600700" y="11353800"/>
              <a:ext cx="1905000" cy="1905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095821" y="11533653"/>
              <a:ext cx="919504" cy="156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 smtClean="0">
                  <a:latin typeface="Adobe 고딕 Std B" pitchFamily="34" charset="-127"/>
                  <a:ea typeface="Adobe 고딕 Std B" pitchFamily="34" charset="-127"/>
                  <a:sym typeface="Wingdings" pitchFamily="2" charset="2"/>
                </a:rPr>
                <a:t>:)</a:t>
              </a:r>
              <a:endParaRPr lang="ko-KR" altLang="en-US" sz="5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114</Words>
  <Application>Microsoft Office PowerPoint</Application>
  <PresentationFormat>사용자 지정</PresentationFormat>
  <Paragraphs>42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504-8</cp:lastModifiedBy>
  <cp:revision>35</cp:revision>
  <cp:lastPrinted>2021-12-03T04:23:56Z</cp:lastPrinted>
  <dcterms:created xsi:type="dcterms:W3CDTF">2021-12-03T09:25:49Z</dcterms:created>
  <dcterms:modified xsi:type="dcterms:W3CDTF">2021-12-10T03:29:07Z</dcterms:modified>
</cp:coreProperties>
</file>