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4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49BE9-8F05-48FE-9FEF-54507E28F96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AD100-77B6-4DBE-955F-710269E4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0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AD100-77B6-4DBE-955F-710269E4A2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2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0A27-CDA2-41A8-9A05-35BB727675FC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1BD0-D79A-4B3D-94A8-B73E54A01216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7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C20-7E8E-4FCD-9631-94387D3547B4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09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08DE-58C2-4F9F-BA51-D9BA5B4AD3DB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3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CDB2-7879-41E8-9F17-271C6C199434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17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B08C-55DD-4C0E-9B27-55CDC1043FFC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9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2A6B-7543-4F3D-927A-21F3EFF38800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9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28EC-B47B-4EB1-B06F-1A4755001BBA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517C-EA70-424B-8F2F-3C06055F10A9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6822-5659-47DD-BE46-BC791F6E01C5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7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7C95-1E51-40D5-AF62-1ED70B4F2A01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C0B6-0203-4D49-BA9B-A591B311E08A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1D-AEF1-4419-8D66-65C1B7E19DD4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2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A9-5326-4A65-A237-CA9EAE214371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CFD5-0298-49F6-BC4C-0149F7A6F896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8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2C69-BCA4-4E1C-BBEE-4444AADF5A70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3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EFDC-32C8-438D-B90A-397D7A970299}" type="datetime1">
              <a:rPr lang="en-US" altLang="ko-KR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0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오늘 뭐 먹지</a:t>
            </a:r>
            <a:r>
              <a:rPr lang="en-US" altLang="ko-KR" dirty="0" smtClean="0"/>
              <a:t>?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10608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정아영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6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1342693"/>
            <a:ext cx="8635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오늘 저녁은 뭘 먹어야 하지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?’, 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오늘 친구랑 만나기로 했는데 뭐 먹으러 가지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?’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라는 고민을 많은 사람들이 한 번쯤은 해 본 적이 있을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이런 고민을 해결 해 주는 프로그램이다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사용자가 무엇을 먹어야 할지 고민이 들 때 이 프로그램을 이용하면 프로그램이 대신 무엇을 먹을지 골라주기 때문에 고민을 해결할 수 있다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" y="4560537"/>
            <a:ext cx="1590989" cy="1940231"/>
          </a:xfrm>
          <a:prstGeom prst="rect">
            <a:avLst/>
          </a:prstGeom>
        </p:spPr>
      </p:pic>
      <p:sp>
        <p:nvSpPr>
          <p:cNvPr id="12" name="구름 모양 설명선 11"/>
          <p:cNvSpPr/>
          <p:nvPr/>
        </p:nvSpPr>
        <p:spPr>
          <a:xfrm>
            <a:off x="1758237" y="3321501"/>
            <a:ext cx="1575944" cy="1162540"/>
          </a:xfrm>
          <a:prstGeom prst="cloudCallout">
            <a:avLst>
              <a:gd name="adj1" fmla="val -41060"/>
              <a:gd name="adj2" fmla="val 8601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오늘은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뭘 먹어야 하지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765824" y="3466735"/>
            <a:ext cx="2255128" cy="855596"/>
          </a:xfrm>
          <a:prstGeom prst="wedgeRectCallout">
            <a:avLst>
              <a:gd name="adj1" fmla="val -885"/>
              <a:gd name="adj2" fmla="val 10786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오늘은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소고기 덮밥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’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드셔보세요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810826" y="5283528"/>
            <a:ext cx="446907" cy="367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8" y="4719593"/>
            <a:ext cx="1905000" cy="1781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94" y="4484041"/>
            <a:ext cx="1956004" cy="1956004"/>
          </a:xfrm>
          <a:prstGeom prst="rect">
            <a:avLst/>
          </a:prstGeom>
        </p:spPr>
      </p:pic>
      <p:sp>
        <p:nvSpPr>
          <p:cNvPr id="15" name="사각형 설명선 14"/>
          <p:cNvSpPr/>
          <p:nvPr/>
        </p:nvSpPr>
        <p:spPr>
          <a:xfrm>
            <a:off x="6743749" y="3648779"/>
            <a:ext cx="1347662" cy="571282"/>
          </a:xfrm>
          <a:prstGeom prst="wedgeRectCallout">
            <a:avLst>
              <a:gd name="adj1" fmla="val 419"/>
              <a:gd name="adj2" fmla="val 985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맛있다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918437" y="5278281"/>
            <a:ext cx="446907" cy="367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기능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7334" y="2021546"/>
            <a:ext cx="7853255" cy="91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사용자가 식사를 할 상대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식사의 종류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입맛 등을 고르면 그 정보에 맞춰서 음식을 골라주는 기능이다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677334" y="1584764"/>
            <a:ext cx="4142732" cy="4367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어떤 음식을 먹을지 골라주는 기능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7334" y="3778066"/>
            <a:ext cx="7853255" cy="91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사용자가 여러 개의 음식 중 하나를 골라야 할 때 프로그램이 대신 골라주는 기능이다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677334" y="3324133"/>
            <a:ext cx="4382738" cy="45393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 n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 중에서 한 가지를 골라주는 기능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7334" y="5522336"/>
            <a:ext cx="7853255" cy="91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사용자가 특정 인물이 좋아하는 음식을 기록할 수 있도록 해 주는 기능이다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좋아하는 음식을 등록하게 되면 자동으로 상대의 취향에 맞는 음식을 추천해 준다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677334" y="5080653"/>
            <a:ext cx="5170710" cy="4416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좋아하는 음식이 무엇인지 기록 해주는 기능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1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프로그램에서 사용될 자바 문법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4435894"/>
            <a:ext cx="8450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>
                <a:latin typeface="+mj-ea"/>
                <a:ea typeface="+mj-ea"/>
              </a:rPr>
              <a:t>랜덤 함수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랜덤 함수를 이용해서 사용자가 먹을 음식을 골라주는 코드에 사용할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3066710"/>
            <a:ext cx="845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smtClean="0">
                <a:latin typeface="+mj-ea"/>
                <a:ea typeface="+mj-ea"/>
              </a:rPr>
              <a:t>if</a:t>
            </a:r>
            <a:r>
              <a:rPr lang="ko-KR" altLang="en-US" sz="2400" dirty="0" smtClean="0">
                <a:latin typeface="+mj-ea"/>
                <a:ea typeface="+mj-ea"/>
              </a:rPr>
              <a:t>문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사용자가 식사를 할 상대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어떤 종류의 식사를 할 것인지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사용자의 입맛 등을 고른 후 무엇을 먹을지 선별할 때 코드에 사용할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1974525"/>
            <a:ext cx="8450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1. </a:t>
            </a:r>
            <a:r>
              <a:rPr lang="ko-KR" altLang="en-US" sz="2400" dirty="0" smtClean="0">
                <a:latin typeface="+mj-ea"/>
                <a:ea typeface="+mj-ea"/>
              </a:rPr>
              <a:t>배열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en-US" altLang="ko-KR" sz="2400" dirty="0" err="1" smtClean="0">
                <a:latin typeface="+mj-ea"/>
                <a:ea typeface="+mj-ea"/>
              </a:rPr>
              <a:t>ArrayList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사용자가 먹을 음식을 배열과 리스트에 담을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7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각오 한 마디</a:t>
            </a:r>
            <a:endParaRPr lang="ko-KR" altLang="en-US" dirty="0"/>
          </a:p>
        </p:txBody>
      </p:sp>
      <p:pic>
        <p:nvPicPr>
          <p:cNvPr id="12" name="그림 개체 틀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8" b="14218"/>
          <a:stretch>
            <a:fillRect/>
          </a:stretch>
        </p:blipFill>
        <p:spPr/>
      </p:pic>
      <p:sp>
        <p:nvSpPr>
          <p:cNvPr id="11" name="텍스트 개체 틀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돋움" panose="020B0600000101010101" pitchFamily="50" charset="-127"/>
                <a:ea typeface="돋움" panose="020B0600000101010101" pitchFamily="50" charset="-127"/>
              </a:rPr>
              <a:t>약 한 달 정도 배워온 문법들을 이용하여 열심히 프로그램을 만들어서 무사히 완성 시키고 </a:t>
            </a:r>
            <a:r>
              <a:rPr lang="ko-KR" altLang="en-US" sz="1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싶다</a:t>
            </a:r>
            <a:r>
              <a:rPr lang="en-US" altLang="ko-KR" sz="1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229</Words>
  <Application>Microsoft Office PowerPoint</Application>
  <PresentationFormat>와이드스크린</PresentationFormat>
  <Paragraphs>31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HY그래픽M</vt:lpstr>
      <vt:lpstr>돋움</vt:lpstr>
      <vt:lpstr>맑은 고딕</vt:lpstr>
      <vt:lpstr>Arial</vt:lpstr>
      <vt:lpstr>Trebuchet MS</vt:lpstr>
      <vt:lpstr>Wingdings</vt:lpstr>
      <vt:lpstr>Wingdings 3</vt:lpstr>
      <vt:lpstr>패싯</vt:lpstr>
      <vt:lpstr>오늘 뭐 먹지?</vt:lpstr>
      <vt:lpstr>프로그램 소개</vt:lpstr>
      <vt:lpstr>프로그램 기능</vt:lpstr>
      <vt:lpstr>내 프로그램에서 사용될 자바 문법</vt:lpstr>
      <vt:lpstr>각오 한 마디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 뭐 먹지?</dc:title>
  <dc:creator>정아영</dc:creator>
  <cp:lastModifiedBy>정아영</cp:lastModifiedBy>
  <cp:revision>14</cp:revision>
  <dcterms:created xsi:type="dcterms:W3CDTF">2021-04-19T09:57:28Z</dcterms:created>
  <dcterms:modified xsi:type="dcterms:W3CDTF">2021-04-19T11:15:05Z</dcterms:modified>
</cp:coreProperties>
</file>