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4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영화 예약 관리 프로그램</a:t>
            </a:r>
            <a:endParaRPr lang="ko-KR" altLang="en-US" b="1" dirty="0"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  <a:solidFill>
                <a:schemeClr val="accent2">
                  <a:lumMod val="20000"/>
                  <a:lumOff val="80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10608 </a:t>
            </a:r>
            <a:r>
              <a:rPr lang="ko-KR" altLang="en-US" sz="25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정아영</a:t>
            </a:r>
            <a:endParaRPr lang="ko-KR" altLang="en-US" sz="2500" b="1" dirty="0">
              <a:solidFill>
                <a:schemeClr val="accent2">
                  <a:lumMod val="20000"/>
                  <a:lumOff val="80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0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프로그램 소개</a:t>
            </a:r>
            <a:endParaRPr lang="ko-KR" altLang="en-US" b="1" dirty="0"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7" y="2233020"/>
            <a:ext cx="9720073" cy="15156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500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여러 영화들을 조회하고 예약할 수 있는 프로그램이다</a:t>
            </a:r>
            <a:r>
              <a:rPr lang="en-US" altLang="ko-KR" sz="2500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25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2500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회원가입 후 무슨 영화가 있는지 조회하거나 예약을 할 수 있다</a:t>
            </a:r>
            <a:r>
              <a:rPr lang="en-US" altLang="ko-KR" sz="2500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25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2500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영화를 예약한 후에도 취소 </a:t>
            </a:r>
            <a:r>
              <a:rPr lang="en-US" altLang="ko-KR" sz="2500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/ </a:t>
            </a:r>
            <a:r>
              <a:rPr lang="ko-KR" altLang="en-US" sz="2500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변경이 가능하다</a:t>
            </a:r>
            <a:r>
              <a:rPr lang="en-US" altLang="ko-KR" sz="2500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25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15988" y="4908076"/>
            <a:ext cx="1640107" cy="164010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9421" r="1210"/>
          <a:stretch/>
        </p:blipFill>
        <p:spPr>
          <a:xfrm>
            <a:off x="3076382" y="5690866"/>
            <a:ext cx="1777877" cy="91024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94" y="3860843"/>
            <a:ext cx="2623400" cy="241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7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프로그램 기능</a:t>
            </a:r>
            <a:endParaRPr lang="ko-KR" altLang="en-US" b="1" dirty="0"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2477115"/>
            <a:ext cx="9720073" cy="3473838"/>
          </a:xfrm>
        </p:spPr>
        <p:txBody>
          <a:bodyPr>
            <a:normAutofit/>
          </a:bodyPr>
          <a:lstStyle/>
          <a:p>
            <a:r>
              <a:rPr lang="en-US" altLang="ko-KR" sz="2500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Ⅰ. </a:t>
            </a:r>
            <a:r>
              <a:rPr lang="ko-KR" altLang="en-US" sz="2500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회원가입 기능</a:t>
            </a:r>
            <a:endParaRPr lang="en-US" altLang="ko-KR" sz="25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ko-KR" sz="2000" dirty="0" smtClean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</a:t>
            </a:r>
            <a:r>
              <a:rPr lang="en-US" altLang="ko-KR" sz="2000" dirty="0" smtClean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이름</a:t>
            </a:r>
            <a:r>
              <a:rPr lang="en-US" altLang="ko-KR" sz="2000" dirty="0" smtClean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생년월일</a:t>
            </a:r>
            <a:r>
              <a:rPr lang="en-US" altLang="ko-KR" sz="2000" dirty="0" smtClean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전화번호</a:t>
            </a:r>
            <a:r>
              <a:rPr lang="en-US" altLang="ko-KR" sz="2000" dirty="0" smtClean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, ID, </a:t>
            </a:r>
            <a:r>
              <a:rPr lang="ko-KR" altLang="en-US" sz="2000" dirty="0" smtClean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비밀번호를 입력하여 회원가입을 한 후 여러 기능들을 사용할 수 있다</a:t>
            </a:r>
            <a:r>
              <a:rPr lang="en-US" altLang="ko-KR" sz="2000" dirty="0" smtClean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.</a:t>
            </a:r>
            <a:endParaRPr lang="en-US" altLang="ko-KR" sz="20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2500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Ⅱ. </a:t>
            </a:r>
            <a:r>
              <a:rPr lang="ko-KR" altLang="en-US" sz="2500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영화 조회 기능</a:t>
            </a:r>
            <a:endParaRPr lang="en-US" altLang="ko-KR" sz="2500" b="1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ko-KR" sz="2000" dirty="0" smtClean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</a:t>
            </a:r>
            <a:r>
              <a:rPr lang="en-US" altLang="ko-KR" sz="2000" dirty="0" smtClean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내가 원하는 영화가 있는지 검색하고 어느 영화관에서 몇 시에 하는지 확인할 수 있는 기능이다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.</a:t>
            </a:r>
            <a:endParaRPr lang="en-US" altLang="ko-KR" sz="2000" b="1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2500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Ⅲ. </a:t>
            </a:r>
            <a:r>
              <a:rPr lang="ko-KR" altLang="en-US" sz="2500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예약 관리 기능</a:t>
            </a:r>
            <a:endParaRPr lang="en-US" altLang="ko-KR" sz="2500" b="1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ko-KR" sz="2000" dirty="0" smtClean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</a:t>
            </a:r>
            <a:r>
              <a:rPr lang="en-US" altLang="ko-KR" sz="2000" dirty="0" smtClean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영화를 예약하거나 취소 </a:t>
            </a:r>
            <a:r>
              <a:rPr lang="en-US" altLang="ko-KR" sz="2000" dirty="0" smtClean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/ </a:t>
            </a:r>
            <a:r>
              <a:rPr lang="ko-KR" altLang="en-US" sz="2000" dirty="0" smtClean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변경할 수 있는 기능이다</a:t>
            </a:r>
            <a:r>
              <a:rPr lang="en-US" altLang="ko-KR" sz="2000" dirty="0" smtClean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.</a:t>
            </a:r>
            <a:endParaRPr lang="ko-KR" altLang="en-US" sz="25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17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내 프로그램에 사용될 자바 문법</a:t>
            </a:r>
            <a:endParaRPr lang="ko-KR" altLang="en-US" b="1" dirty="0"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024128" y="2524158"/>
            <a:ext cx="9720073" cy="1915533"/>
          </a:xfrm>
        </p:spPr>
        <p:txBody>
          <a:bodyPr>
            <a:normAutofit/>
          </a:bodyPr>
          <a:lstStyle/>
          <a:p>
            <a:r>
              <a:rPr lang="en-US" altLang="ko-KR" sz="2500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Ⅰ. JAVA FX</a:t>
            </a:r>
            <a:endParaRPr lang="en-US" altLang="ko-KR" sz="25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ko-KR" sz="2000" dirty="0" smtClean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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사용자가 편하게 프로그램을 이용할 수 있도록 </a:t>
            </a:r>
            <a:r>
              <a:rPr lang="en-US" altLang="ko-KR" sz="2000" dirty="0" smtClean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UI</a:t>
            </a:r>
            <a:r>
              <a:rPr lang="ko-KR" altLang="en-US" sz="2000" dirty="0" smtClean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를 구축할 때 사용할 것이다</a:t>
            </a:r>
            <a:r>
              <a:rPr lang="en-US" altLang="ko-KR" sz="2000" dirty="0" smtClean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.</a:t>
            </a:r>
            <a:endParaRPr lang="en-US" altLang="ko-KR" sz="20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2500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Ⅱ. </a:t>
            </a:r>
            <a:r>
              <a:rPr lang="ko-KR" altLang="en-US" sz="2500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데이터베이스</a:t>
            </a:r>
            <a:endParaRPr lang="en-US" altLang="ko-KR" sz="2500" b="1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ko-KR" sz="2000" dirty="0" smtClean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</a:t>
            </a:r>
            <a:r>
              <a:rPr lang="en-US" altLang="ko-KR" sz="2000" dirty="0" smtClean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영화를 조회하거나 예약</a:t>
            </a:r>
            <a:r>
              <a:rPr lang="en-US" altLang="ko-KR" sz="2000" dirty="0" smtClean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취소</a:t>
            </a:r>
            <a:r>
              <a:rPr lang="en-US" altLang="ko-KR" sz="2000" dirty="0" smtClean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변경할 때 사용할 것이다</a:t>
            </a:r>
            <a:r>
              <a:rPr lang="en-US" altLang="ko-KR" sz="2000" dirty="0" smtClean="0"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332" y="4663145"/>
            <a:ext cx="1383585" cy="13835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그룹 7"/>
          <p:cNvGrpSpPr/>
          <p:nvPr/>
        </p:nvGrpSpPr>
        <p:grpSpPr>
          <a:xfrm>
            <a:off x="9535686" y="4780751"/>
            <a:ext cx="1869323" cy="1659820"/>
            <a:chOff x="3387742" y="4613080"/>
            <a:chExt cx="1511939" cy="1207113"/>
          </a:xfrm>
        </p:grpSpPr>
        <p:sp>
          <p:nvSpPr>
            <p:cNvPr id="9" name="직사각형 8"/>
            <p:cNvSpPr/>
            <p:nvPr/>
          </p:nvSpPr>
          <p:spPr>
            <a:xfrm>
              <a:off x="3848714" y="5189441"/>
              <a:ext cx="438088" cy="276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742" y="4613080"/>
              <a:ext cx="1511939" cy="12071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979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각오 한마디</a:t>
            </a:r>
            <a:endParaRPr lang="ko-KR" altLang="en-US" b="1" dirty="0"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위쪽 리본 4"/>
          <p:cNvSpPr/>
          <p:nvPr/>
        </p:nvSpPr>
        <p:spPr>
          <a:xfrm>
            <a:off x="805612" y="2737320"/>
            <a:ext cx="10631738" cy="2605011"/>
          </a:xfrm>
          <a:prstGeom prst="ribbon2">
            <a:avLst>
              <a:gd name="adj1" fmla="val 16667"/>
              <a:gd name="adj2" fmla="val 69801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열심히 하겠습니다</a:t>
            </a:r>
            <a:r>
              <a:rPr lang="en-US" altLang="ko-KR" sz="60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!!</a:t>
            </a:r>
            <a:endParaRPr lang="ko-KR" altLang="en-US" sz="60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324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</TotalTime>
  <Words>143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HY신명조</vt:lpstr>
      <vt:lpstr>HY얕은샘물M</vt:lpstr>
      <vt:lpstr>굴림</vt:lpstr>
      <vt:lpstr>Tw Cen MT</vt:lpstr>
      <vt:lpstr>Tw Cen MT Condensed</vt:lpstr>
      <vt:lpstr>Wingdings</vt:lpstr>
      <vt:lpstr>Wingdings 3</vt:lpstr>
      <vt:lpstr>전체</vt:lpstr>
      <vt:lpstr>영화 예약 관리 프로그램</vt:lpstr>
      <vt:lpstr>프로그램 소개</vt:lpstr>
      <vt:lpstr>프로그램 기능</vt:lpstr>
      <vt:lpstr>내 프로그램에 사용될 자바 문법</vt:lpstr>
      <vt:lpstr>각오 한마디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예약 관리 프로그램</dc:title>
  <dc:creator>정아영</dc:creator>
  <cp:lastModifiedBy>정아영</cp:lastModifiedBy>
  <cp:revision>5</cp:revision>
  <dcterms:created xsi:type="dcterms:W3CDTF">2021-08-28T02:31:39Z</dcterms:created>
  <dcterms:modified xsi:type="dcterms:W3CDTF">2021-08-28T03:15:15Z</dcterms:modified>
</cp:coreProperties>
</file>