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1430000" cy="6429375"/>
  <p:notesSz cx="6429375" cy="11430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1430000" cy="64293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1430000" cy="64293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1430000" cy="64293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1430000" cy="64293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1430000" cy="64293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1430000" cy="64293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1430000" cy="64293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1430000" cy="64293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1430000" cy="64293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1430000" cy="64293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1430000" cy="64293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2021-11-04T09:24:59Z</dcterms:created>
  <dcterms:modified xsi:type="dcterms:W3CDTF">2021-11-04T09:24:59Z</dcterms:modified>
</cp:coreProperties>
</file>