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88" r:id="rId7"/>
    <p:sldId id="266" r:id="rId8"/>
    <p:sldId id="280" r:id="rId9"/>
    <p:sldId id="270" r:id="rId10"/>
    <p:sldId id="271" r:id="rId11"/>
    <p:sldId id="272" r:id="rId12"/>
    <p:sldId id="292" r:id="rId13"/>
    <p:sldId id="289" r:id="rId14"/>
    <p:sldId id="285" r:id="rId15"/>
    <p:sldId id="287" r:id="rId16"/>
    <p:sldId id="273" r:id="rId17"/>
    <p:sldId id="274" r:id="rId18"/>
    <p:sldId id="281" r:id="rId19"/>
    <p:sldId id="276" r:id="rId20"/>
    <p:sldId id="277" r:id="rId21"/>
    <p:sldId id="291" r:id="rId22"/>
    <p:sldId id="29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선 정" userId="3abba6ae0f1773b2" providerId="LiveId" clId="{A9C31FE5-A62F-43DB-87BA-A9D2D874B7AD}"/>
    <pc:docChg chg="custSel modSld">
      <pc:chgData name="희선 정" userId="3abba6ae0f1773b2" providerId="LiveId" clId="{A9C31FE5-A62F-43DB-87BA-A9D2D874B7AD}" dt="2023-12-07T04:02:58.333" v="26" actId="1076"/>
      <pc:docMkLst>
        <pc:docMk/>
      </pc:docMkLst>
      <pc:sldChg chg="modSp mod">
        <pc:chgData name="희선 정" userId="3abba6ae0f1773b2" providerId="LiveId" clId="{A9C31FE5-A62F-43DB-87BA-A9D2D874B7AD}" dt="2023-12-07T04:01:40.604" v="15" actId="207"/>
        <pc:sldMkLst>
          <pc:docMk/>
          <pc:sldMk cId="141880149" sldId="266"/>
        </pc:sldMkLst>
        <pc:graphicFrameChg chg="modGraphic">
          <ac:chgData name="희선 정" userId="3abba6ae0f1773b2" providerId="LiveId" clId="{A9C31FE5-A62F-43DB-87BA-A9D2D874B7AD}" dt="2023-12-07T04:01:40.604" v="15" actId="207"/>
          <ac:graphicFrameMkLst>
            <pc:docMk/>
            <pc:sldMk cId="141880149" sldId="266"/>
            <ac:graphicFrameMk id="7" creationId="{77C7CC0E-09F8-AF32-8ABE-CF1A527862E5}"/>
          </ac:graphicFrameMkLst>
        </pc:graphicFrameChg>
      </pc:sldChg>
      <pc:sldChg chg="modSp mod">
        <pc:chgData name="희선 정" userId="3abba6ae0f1773b2" providerId="LiveId" clId="{A9C31FE5-A62F-43DB-87BA-A9D2D874B7AD}" dt="2023-12-07T04:02:34.604" v="23" actId="113"/>
        <pc:sldMkLst>
          <pc:docMk/>
          <pc:sldMk cId="167838516" sldId="270"/>
        </pc:sldMkLst>
        <pc:graphicFrameChg chg="mod modGraphic">
          <ac:chgData name="희선 정" userId="3abba6ae0f1773b2" providerId="LiveId" clId="{A9C31FE5-A62F-43DB-87BA-A9D2D874B7AD}" dt="2023-12-07T04:02:34.604" v="23" actId="113"/>
          <ac:graphicFrameMkLst>
            <pc:docMk/>
            <pc:sldMk cId="167838516" sldId="270"/>
            <ac:graphicFrameMk id="8" creationId="{E6264371-1373-1241-6FBB-5E976B3E61EA}"/>
          </ac:graphicFrameMkLst>
        </pc:graphicFrameChg>
      </pc:sldChg>
      <pc:sldChg chg="modSp mod">
        <pc:chgData name="희선 정" userId="3abba6ae0f1773b2" providerId="LiveId" clId="{A9C31FE5-A62F-43DB-87BA-A9D2D874B7AD}" dt="2023-12-07T04:02:29.087" v="22" actId="113"/>
        <pc:sldMkLst>
          <pc:docMk/>
          <pc:sldMk cId="626234447" sldId="271"/>
        </pc:sldMkLst>
        <pc:graphicFrameChg chg="mod modGraphic">
          <ac:chgData name="희선 정" userId="3abba6ae0f1773b2" providerId="LiveId" clId="{A9C31FE5-A62F-43DB-87BA-A9D2D874B7AD}" dt="2023-12-07T04:02:29.087" v="22" actId="113"/>
          <ac:graphicFrameMkLst>
            <pc:docMk/>
            <pc:sldMk cId="626234447" sldId="271"/>
            <ac:graphicFrameMk id="8" creationId="{E6264371-1373-1241-6FBB-5E976B3E61EA}"/>
          </ac:graphicFrameMkLst>
        </pc:graphicFrameChg>
      </pc:sldChg>
      <pc:sldChg chg="modSp mod">
        <pc:chgData name="희선 정" userId="3abba6ae0f1773b2" providerId="LiveId" clId="{A9C31FE5-A62F-43DB-87BA-A9D2D874B7AD}" dt="2023-12-07T04:02:00.917" v="17" actId="113"/>
        <pc:sldMkLst>
          <pc:docMk/>
          <pc:sldMk cId="1272754092" sldId="272"/>
        </pc:sldMkLst>
        <pc:graphicFrameChg chg="mod modGraphic">
          <ac:chgData name="희선 정" userId="3abba6ae0f1773b2" providerId="LiveId" clId="{A9C31FE5-A62F-43DB-87BA-A9D2D874B7AD}" dt="2023-12-07T04:02:00.917" v="17" actId="113"/>
          <ac:graphicFrameMkLst>
            <pc:docMk/>
            <pc:sldMk cId="1272754092" sldId="272"/>
            <ac:graphicFrameMk id="8" creationId="{E6264371-1373-1241-6FBB-5E976B3E61EA}"/>
          </ac:graphicFrameMkLst>
        </pc:graphicFrameChg>
      </pc:sldChg>
      <pc:sldChg chg="modSp mod">
        <pc:chgData name="희선 정" userId="3abba6ae0f1773b2" providerId="LiveId" clId="{A9C31FE5-A62F-43DB-87BA-A9D2D874B7AD}" dt="2023-12-07T04:02:42.595" v="24" actId="113"/>
        <pc:sldMkLst>
          <pc:docMk/>
          <pc:sldMk cId="1480501503" sldId="280"/>
        </pc:sldMkLst>
        <pc:graphicFrameChg chg="mod modGraphic">
          <ac:chgData name="희선 정" userId="3abba6ae0f1773b2" providerId="LiveId" clId="{A9C31FE5-A62F-43DB-87BA-A9D2D874B7AD}" dt="2023-12-07T04:02:42.595" v="24" actId="113"/>
          <ac:graphicFrameMkLst>
            <pc:docMk/>
            <pc:sldMk cId="1480501503" sldId="280"/>
            <ac:graphicFrameMk id="8" creationId="{E6264371-1373-1241-6FBB-5E976B3E61EA}"/>
          </ac:graphicFrameMkLst>
        </pc:graphicFrameChg>
      </pc:sldChg>
      <pc:sldChg chg="delSp modSp mod">
        <pc:chgData name="희선 정" userId="3abba6ae0f1773b2" providerId="LiveId" clId="{A9C31FE5-A62F-43DB-87BA-A9D2D874B7AD}" dt="2023-12-07T04:02:58.333" v="26" actId="1076"/>
        <pc:sldMkLst>
          <pc:docMk/>
          <pc:sldMk cId="3726434207" sldId="293"/>
        </pc:sldMkLst>
        <pc:spChg chg="mod">
          <ac:chgData name="희선 정" userId="3abba6ae0f1773b2" providerId="LiveId" clId="{A9C31FE5-A62F-43DB-87BA-A9D2D874B7AD}" dt="2023-12-07T04:02:58.333" v="26" actId="1076"/>
          <ac:spMkLst>
            <pc:docMk/>
            <pc:sldMk cId="3726434207" sldId="293"/>
            <ac:spMk id="2" creationId="{853CB139-D7FF-3AA4-2358-FA38FD9FFBD8}"/>
          </ac:spMkLst>
        </pc:spChg>
        <pc:spChg chg="del">
          <ac:chgData name="희선 정" userId="3abba6ae0f1773b2" providerId="LiveId" clId="{A9C31FE5-A62F-43DB-87BA-A9D2D874B7AD}" dt="2023-12-07T04:02:55.084" v="25" actId="478"/>
          <ac:spMkLst>
            <pc:docMk/>
            <pc:sldMk cId="3726434207" sldId="293"/>
            <ac:spMk id="3" creationId="{5FDC7CCC-A430-01DF-02F9-5018BFD2791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F715C-68F7-489D-9366-327F810E647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C6F8C96-674A-4939-828D-F583767F08FF}">
      <dgm:prSet phldrT="[텍스트]"/>
      <dgm:spPr/>
      <dgm:t>
        <a:bodyPr/>
        <a:lstStyle/>
        <a:p>
          <a:pPr algn="ctr" latinLnBrk="1"/>
          <a:r>
            <a:rPr lang="en-US" b="1" i="0" u="none" dirty="0"/>
            <a:t>How to setup development environment</a:t>
          </a:r>
          <a:endParaRPr lang="ko-KR" altLang="en-US" dirty="0"/>
        </a:p>
      </dgm:t>
    </dgm:pt>
    <dgm:pt modelId="{EE7B2040-97DA-42A1-A839-1E42BB9779DE}" type="parTrans" cxnId="{4FA01745-A8B4-41EC-B060-4B03AA0FCC05}">
      <dgm:prSet/>
      <dgm:spPr/>
      <dgm:t>
        <a:bodyPr/>
        <a:lstStyle/>
        <a:p>
          <a:pPr latinLnBrk="1"/>
          <a:endParaRPr lang="ko-KR" altLang="en-US"/>
        </a:p>
      </dgm:t>
    </dgm:pt>
    <dgm:pt modelId="{A3AC8924-6A55-4E53-886A-B52CCF7A05E8}" type="sibTrans" cxnId="{4FA01745-A8B4-41EC-B060-4B03AA0FCC05}">
      <dgm:prSet/>
      <dgm:spPr/>
      <dgm:t>
        <a:bodyPr/>
        <a:lstStyle/>
        <a:p>
          <a:pPr latinLnBrk="1"/>
          <a:endParaRPr lang="ko-KR" altLang="en-US"/>
        </a:p>
      </dgm:t>
    </dgm:pt>
    <dgm:pt modelId="{A56DB800-F45D-485C-AC28-C9133DBFBC7F}">
      <dgm:prSet phldrT="[텍스트]"/>
      <dgm:spPr/>
      <dgm:t>
        <a:bodyPr/>
        <a:lstStyle/>
        <a:p>
          <a:pPr algn="ctr" latinLnBrk="1"/>
          <a:r>
            <a:rPr lang="en-US" b="1" i="0" u="none" dirty="0"/>
            <a:t>How to implement program</a:t>
          </a:r>
          <a:endParaRPr lang="ko-KR" altLang="en-US" dirty="0"/>
        </a:p>
      </dgm:t>
    </dgm:pt>
    <dgm:pt modelId="{68F9CA80-708B-4C33-9393-891FB1BD400A}" type="parTrans" cxnId="{C28C2480-63E3-4F48-B7EA-DC7E8A4B8178}">
      <dgm:prSet/>
      <dgm:spPr/>
      <dgm:t>
        <a:bodyPr/>
        <a:lstStyle/>
        <a:p>
          <a:pPr latinLnBrk="1"/>
          <a:endParaRPr lang="ko-KR" altLang="en-US"/>
        </a:p>
      </dgm:t>
    </dgm:pt>
    <dgm:pt modelId="{98461583-DF7F-4D6B-974C-0861A0011CF2}" type="sibTrans" cxnId="{C28C2480-63E3-4F48-B7EA-DC7E8A4B8178}">
      <dgm:prSet/>
      <dgm:spPr/>
      <dgm:t>
        <a:bodyPr/>
        <a:lstStyle/>
        <a:p>
          <a:pPr latinLnBrk="1"/>
          <a:endParaRPr lang="ko-KR" altLang="en-US"/>
        </a:p>
      </dgm:t>
    </dgm:pt>
    <dgm:pt modelId="{AF52D9F0-70B4-43E2-8010-29EC897E1CAA}">
      <dgm:prSet phldrT="[텍스트]"/>
      <dgm:spPr/>
      <dgm:t>
        <a:bodyPr/>
        <a:lstStyle/>
        <a:p>
          <a:pPr algn="ctr" latinLnBrk="1"/>
          <a:r>
            <a:rPr lang="ko-KR" altLang="en-US" b="0" dirty="0"/>
            <a:t>프로그램 소개</a:t>
          </a:r>
        </a:p>
      </dgm:t>
    </dgm:pt>
    <dgm:pt modelId="{D248A908-0034-4D1B-B801-0B49C6F8E284}" type="parTrans" cxnId="{E39D073F-1F54-424F-AE0A-423CB73797A4}">
      <dgm:prSet/>
      <dgm:spPr/>
      <dgm:t>
        <a:bodyPr/>
        <a:lstStyle/>
        <a:p>
          <a:pPr latinLnBrk="1"/>
          <a:endParaRPr lang="ko-KR" altLang="en-US"/>
        </a:p>
      </dgm:t>
    </dgm:pt>
    <dgm:pt modelId="{7930319D-214D-4225-9A93-2B18937E71CC}" type="sibTrans" cxnId="{E39D073F-1F54-424F-AE0A-423CB73797A4}">
      <dgm:prSet/>
      <dgm:spPr/>
      <dgm:t>
        <a:bodyPr/>
        <a:lstStyle/>
        <a:p>
          <a:pPr latinLnBrk="1"/>
          <a:endParaRPr lang="ko-KR" altLang="en-US"/>
        </a:p>
      </dgm:t>
    </dgm:pt>
    <dgm:pt modelId="{2463ED84-BBB9-4AB2-93C5-84A0CB50E643}">
      <dgm:prSet phldrT="[텍스트]"/>
      <dgm:spPr/>
      <dgm:t>
        <a:bodyPr/>
        <a:lstStyle/>
        <a:p>
          <a:pPr algn="ctr" latinLnBrk="1"/>
          <a:r>
            <a:rPr lang="ko-KR" altLang="en-US" b="0" i="0" u="none" dirty="0"/>
            <a:t>코드 설명</a:t>
          </a:r>
          <a:endParaRPr lang="ko-KR" altLang="en-US" b="0" dirty="0"/>
        </a:p>
      </dgm:t>
    </dgm:pt>
    <dgm:pt modelId="{A29E2849-A7B1-488B-8DF5-8F15221245C6}" type="parTrans" cxnId="{E7BD1CE1-4B38-46CA-A03B-78F6E4401531}">
      <dgm:prSet/>
      <dgm:spPr/>
      <dgm:t>
        <a:bodyPr/>
        <a:lstStyle/>
        <a:p>
          <a:pPr latinLnBrk="1"/>
          <a:endParaRPr lang="ko-KR" altLang="en-US"/>
        </a:p>
      </dgm:t>
    </dgm:pt>
    <dgm:pt modelId="{ED3367FB-87D2-4A5C-AF78-0AB48404E330}" type="sibTrans" cxnId="{E7BD1CE1-4B38-46CA-A03B-78F6E4401531}">
      <dgm:prSet/>
      <dgm:spPr/>
      <dgm:t>
        <a:bodyPr/>
        <a:lstStyle/>
        <a:p>
          <a:pPr latinLnBrk="1"/>
          <a:endParaRPr lang="ko-KR" altLang="en-US"/>
        </a:p>
      </dgm:t>
    </dgm:pt>
    <dgm:pt modelId="{74F2EEAC-9904-4871-9700-6EE0EAD3A9AA}">
      <dgm:prSet phldrT="[텍스트]"/>
      <dgm:spPr/>
      <dgm:t>
        <a:bodyPr/>
        <a:lstStyle/>
        <a:p>
          <a:pPr algn="ctr" latinLnBrk="1"/>
          <a:r>
            <a:rPr lang="en-US" b="1" i="0" u="none" dirty="0"/>
            <a:t>What program does</a:t>
          </a:r>
          <a:endParaRPr lang="ko-KR" altLang="en-US" dirty="0"/>
        </a:p>
      </dgm:t>
    </dgm:pt>
    <dgm:pt modelId="{1869B9E3-F35C-4A8B-B525-9BBD70866D90}" type="parTrans" cxnId="{42A023D5-E7E2-4D36-B09D-6A3437873942}">
      <dgm:prSet/>
      <dgm:spPr/>
      <dgm:t>
        <a:bodyPr/>
        <a:lstStyle/>
        <a:p>
          <a:pPr latinLnBrk="1"/>
          <a:endParaRPr lang="ko-KR" altLang="en-US"/>
        </a:p>
      </dgm:t>
    </dgm:pt>
    <dgm:pt modelId="{7A0F9F0B-F72E-471B-817C-D87B50388924}" type="sibTrans" cxnId="{42A023D5-E7E2-4D36-B09D-6A3437873942}">
      <dgm:prSet/>
      <dgm:spPr/>
      <dgm:t>
        <a:bodyPr/>
        <a:lstStyle/>
        <a:p>
          <a:pPr latinLnBrk="1"/>
          <a:endParaRPr lang="ko-KR" altLang="en-US"/>
        </a:p>
      </dgm:t>
    </dgm:pt>
    <dgm:pt modelId="{4A493676-A8D9-4C41-A5CB-1D56F2806833}">
      <dgm:prSet phldrT="[텍스트]"/>
      <dgm:spPr/>
      <dgm:t>
        <a:bodyPr/>
        <a:lstStyle/>
        <a:p>
          <a:pPr algn="ctr" latinLnBrk="1"/>
          <a:r>
            <a:rPr lang="en-US" b="1" i="0" u="none" dirty="0"/>
            <a:t>How to build code repository</a:t>
          </a:r>
          <a:endParaRPr lang="ko-KR" altLang="en-US" dirty="0"/>
        </a:p>
      </dgm:t>
    </dgm:pt>
    <dgm:pt modelId="{A0842DEB-12D8-4F53-9C51-88F0412345F1}" type="parTrans" cxnId="{340E9F2F-8B2D-44B4-8571-E02F8FE17325}">
      <dgm:prSet/>
      <dgm:spPr/>
      <dgm:t>
        <a:bodyPr/>
        <a:lstStyle/>
        <a:p>
          <a:pPr latinLnBrk="1"/>
          <a:endParaRPr lang="ko-KR" altLang="en-US"/>
        </a:p>
      </dgm:t>
    </dgm:pt>
    <dgm:pt modelId="{5FA668F3-2294-4697-B601-2DC2A4D8D50E}" type="sibTrans" cxnId="{340E9F2F-8B2D-44B4-8571-E02F8FE17325}">
      <dgm:prSet/>
      <dgm:spPr/>
      <dgm:t>
        <a:bodyPr/>
        <a:lstStyle/>
        <a:p>
          <a:pPr latinLnBrk="1"/>
          <a:endParaRPr lang="ko-KR" altLang="en-US"/>
        </a:p>
      </dgm:t>
    </dgm:pt>
    <dgm:pt modelId="{A37DDB7F-CA2A-484A-BA7A-6859C5E9CBBB}">
      <dgm:prSet phldrT="[텍스트]"/>
      <dgm:spPr/>
      <dgm:t>
        <a:bodyPr/>
        <a:lstStyle/>
        <a:p>
          <a:pPr algn="ctr" latinLnBrk="1"/>
          <a:r>
            <a:rPr lang="ko-KR" altLang="en-US" b="0" dirty="0"/>
            <a:t>함수 소개</a:t>
          </a:r>
        </a:p>
      </dgm:t>
    </dgm:pt>
    <dgm:pt modelId="{A6ECC97E-CEB9-4A3D-8FDF-12AA1A259960}" type="parTrans" cxnId="{8DB00519-0B0F-472B-989A-07F0401B1282}">
      <dgm:prSet/>
      <dgm:spPr/>
      <dgm:t>
        <a:bodyPr/>
        <a:lstStyle/>
        <a:p>
          <a:pPr latinLnBrk="1"/>
          <a:endParaRPr lang="ko-KR" altLang="en-US"/>
        </a:p>
      </dgm:t>
    </dgm:pt>
    <dgm:pt modelId="{9CD103AD-F211-4136-9268-4ABE095F126C}" type="sibTrans" cxnId="{8DB00519-0B0F-472B-989A-07F0401B1282}">
      <dgm:prSet/>
      <dgm:spPr/>
      <dgm:t>
        <a:bodyPr/>
        <a:lstStyle/>
        <a:p>
          <a:pPr latinLnBrk="1"/>
          <a:endParaRPr lang="ko-KR" altLang="en-US"/>
        </a:p>
      </dgm:t>
    </dgm:pt>
    <dgm:pt modelId="{8AE710EB-6BCC-40B4-B7C6-41576B0F1EA3}" type="pres">
      <dgm:prSet presAssocID="{F5FF715C-68F7-489D-9366-327F810E6479}" presName="linear" presStyleCnt="0">
        <dgm:presLayoutVars>
          <dgm:animLvl val="lvl"/>
          <dgm:resizeHandles val="exact"/>
        </dgm:presLayoutVars>
      </dgm:prSet>
      <dgm:spPr/>
    </dgm:pt>
    <dgm:pt modelId="{C2CE1D21-BFFE-4874-A80D-DF10B80B30BC}" type="pres">
      <dgm:prSet presAssocID="{DC6F8C96-674A-4939-828D-F583767F08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C6AFDC-45D3-47BD-BCF9-0AE55A5A0651}" type="pres">
      <dgm:prSet presAssocID="{A3AC8924-6A55-4E53-886A-B52CCF7A05E8}" presName="spacer" presStyleCnt="0"/>
      <dgm:spPr/>
    </dgm:pt>
    <dgm:pt modelId="{4248357C-5024-42B7-9501-AB93873F8853}" type="pres">
      <dgm:prSet presAssocID="{A56DB800-F45D-485C-AC28-C9133DBFBC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217EFB-179E-4490-A8A7-90110C885B9C}" type="pres">
      <dgm:prSet presAssocID="{A56DB800-F45D-485C-AC28-C9133DBFBC7F}" presName="childText" presStyleLbl="revTx" presStyleIdx="0" presStyleCnt="1">
        <dgm:presLayoutVars>
          <dgm:bulletEnabled val="1"/>
        </dgm:presLayoutVars>
      </dgm:prSet>
      <dgm:spPr/>
    </dgm:pt>
    <dgm:pt modelId="{3B7AADDA-9545-4CBC-969C-BC61E03AF1B1}" type="pres">
      <dgm:prSet presAssocID="{74F2EEAC-9904-4871-9700-6EE0EAD3A9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754200-F556-4F4D-868F-17AD3655CE6D}" type="pres">
      <dgm:prSet presAssocID="{7A0F9F0B-F72E-471B-817C-D87B50388924}" presName="spacer" presStyleCnt="0"/>
      <dgm:spPr/>
    </dgm:pt>
    <dgm:pt modelId="{7B23E5E6-D874-4463-9C67-D21126465E48}" type="pres">
      <dgm:prSet presAssocID="{4A493676-A8D9-4C41-A5CB-1D56F28068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FF7F03-4FF5-40A1-B2DE-B66163702F33}" type="presOf" srcId="{2463ED84-BBB9-4AB2-93C5-84A0CB50E643}" destId="{2C217EFB-179E-4490-A8A7-90110C885B9C}" srcOrd="0" destOrd="2" presId="urn:microsoft.com/office/officeart/2005/8/layout/vList2"/>
    <dgm:cxn modelId="{234E3311-FC37-494F-B26B-91C5DA616619}" type="presOf" srcId="{74F2EEAC-9904-4871-9700-6EE0EAD3A9AA}" destId="{3B7AADDA-9545-4CBC-969C-BC61E03AF1B1}" srcOrd="0" destOrd="0" presId="urn:microsoft.com/office/officeart/2005/8/layout/vList2"/>
    <dgm:cxn modelId="{E132C217-0013-4F70-A9AB-B5790CD1DF34}" type="presOf" srcId="{AF52D9F0-70B4-43E2-8010-29EC897E1CAA}" destId="{2C217EFB-179E-4490-A8A7-90110C885B9C}" srcOrd="0" destOrd="0" presId="urn:microsoft.com/office/officeart/2005/8/layout/vList2"/>
    <dgm:cxn modelId="{8DB00519-0B0F-472B-989A-07F0401B1282}" srcId="{A56DB800-F45D-485C-AC28-C9133DBFBC7F}" destId="{A37DDB7F-CA2A-484A-BA7A-6859C5E9CBBB}" srcOrd="1" destOrd="0" parTransId="{A6ECC97E-CEB9-4A3D-8FDF-12AA1A259960}" sibTransId="{9CD103AD-F211-4136-9268-4ABE095F126C}"/>
    <dgm:cxn modelId="{EC4CCA1C-82F4-41B3-8E70-75E13C8A0760}" type="presOf" srcId="{DC6F8C96-674A-4939-828D-F583767F08FF}" destId="{C2CE1D21-BFFE-4874-A80D-DF10B80B30BC}" srcOrd="0" destOrd="0" presId="urn:microsoft.com/office/officeart/2005/8/layout/vList2"/>
    <dgm:cxn modelId="{6C40C627-D0DA-4477-9991-CD60B50CFD71}" type="presOf" srcId="{F5FF715C-68F7-489D-9366-327F810E6479}" destId="{8AE710EB-6BCC-40B4-B7C6-41576B0F1EA3}" srcOrd="0" destOrd="0" presId="urn:microsoft.com/office/officeart/2005/8/layout/vList2"/>
    <dgm:cxn modelId="{340E9F2F-8B2D-44B4-8571-E02F8FE17325}" srcId="{F5FF715C-68F7-489D-9366-327F810E6479}" destId="{4A493676-A8D9-4C41-A5CB-1D56F2806833}" srcOrd="3" destOrd="0" parTransId="{A0842DEB-12D8-4F53-9C51-88F0412345F1}" sibTransId="{5FA668F3-2294-4697-B601-2DC2A4D8D50E}"/>
    <dgm:cxn modelId="{F9899B3C-1A4C-4D80-8459-EFB99BACEA07}" type="presOf" srcId="{4A493676-A8D9-4C41-A5CB-1D56F2806833}" destId="{7B23E5E6-D874-4463-9C67-D21126465E48}" srcOrd="0" destOrd="0" presId="urn:microsoft.com/office/officeart/2005/8/layout/vList2"/>
    <dgm:cxn modelId="{E39D073F-1F54-424F-AE0A-423CB73797A4}" srcId="{A56DB800-F45D-485C-AC28-C9133DBFBC7F}" destId="{AF52D9F0-70B4-43E2-8010-29EC897E1CAA}" srcOrd="0" destOrd="0" parTransId="{D248A908-0034-4D1B-B801-0B49C6F8E284}" sibTransId="{7930319D-214D-4225-9A93-2B18937E71CC}"/>
    <dgm:cxn modelId="{4FA01745-A8B4-41EC-B060-4B03AA0FCC05}" srcId="{F5FF715C-68F7-489D-9366-327F810E6479}" destId="{DC6F8C96-674A-4939-828D-F583767F08FF}" srcOrd="0" destOrd="0" parTransId="{EE7B2040-97DA-42A1-A839-1E42BB9779DE}" sibTransId="{A3AC8924-6A55-4E53-886A-B52CCF7A05E8}"/>
    <dgm:cxn modelId="{04795453-686E-4503-961D-06EFB2EFE350}" type="presOf" srcId="{A56DB800-F45D-485C-AC28-C9133DBFBC7F}" destId="{4248357C-5024-42B7-9501-AB93873F8853}" srcOrd="0" destOrd="0" presId="urn:microsoft.com/office/officeart/2005/8/layout/vList2"/>
    <dgm:cxn modelId="{C28C2480-63E3-4F48-B7EA-DC7E8A4B8178}" srcId="{F5FF715C-68F7-489D-9366-327F810E6479}" destId="{A56DB800-F45D-485C-AC28-C9133DBFBC7F}" srcOrd="1" destOrd="0" parTransId="{68F9CA80-708B-4C33-9393-891FB1BD400A}" sibTransId="{98461583-DF7F-4D6B-974C-0861A0011CF2}"/>
    <dgm:cxn modelId="{6B069CCA-8954-4C2F-B429-38680D96DDBE}" type="presOf" srcId="{A37DDB7F-CA2A-484A-BA7A-6859C5E9CBBB}" destId="{2C217EFB-179E-4490-A8A7-90110C885B9C}" srcOrd="0" destOrd="1" presId="urn:microsoft.com/office/officeart/2005/8/layout/vList2"/>
    <dgm:cxn modelId="{42A023D5-E7E2-4D36-B09D-6A3437873942}" srcId="{F5FF715C-68F7-489D-9366-327F810E6479}" destId="{74F2EEAC-9904-4871-9700-6EE0EAD3A9AA}" srcOrd="2" destOrd="0" parTransId="{1869B9E3-F35C-4A8B-B525-9BBD70866D90}" sibTransId="{7A0F9F0B-F72E-471B-817C-D87B50388924}"/>
    <dgm:cxn modelId="{E7BD1CE1-4B38-46CA-A03B-78F6E4401531}" srcId="{A56DB800-F45D-485C-AC28-C9133DBFBC7F}" destId="{2463ED84-BBB9-4AB2-93C5-84A0CB50E643}" srcOrd="2" destOrd="0" parTransId="{A29E2849-A7B1-488B-8DF5-8F15221245C6}" sibTransId="{ED3367FB-87D2-4A5C-AF78-0AB48404E330}"/>
    <dgm:cxn modelId="{87033ACA-9B32-48DE-9FDF-97882FBD4710}" type="presParOf" srcId="{8AE710EB-6BCC-40B4-B7C6-41576B0F1EA3}" destId="{C2CE1D21-BFFE-4874-A80D-DF10B80B30BC}" srcOrd="0" destOrd="0" presId="urn:microsoft.com/office/officeart/2005/8/layout/vList2"/>
    <dgm:cxn modelId="{E7860F23-314F-4B79-AAC4-FF24DF449846}" type="presParOf" srcId="{8AE710EB-6BCC-40B4-B7C6-41576B0F1EA3}" destId="{5BC6AFDC-45D3-47BD-BCF9-0AE55A5A0651}" srcOrd="1" destOrd="0" presId="urn:microsoft.com/office/officeart/2005/8/layout/vList2"/>
    <dgm:cxn modelId="{63CEBFDC-1CB7-474D-9AD6-F0D55BD567CD}" type="presParOf" srcId="{8AE710EB-6BCC-40B4-B7C6-41576B0F1EA3}" destId="{4248357C-5024-42B7-9501-AB93873F8853}" srcOrd="2" destOrd="0" presId="urn:microsoft.com/office/officeart/2005/8/layout/vList2"/>
    <dgm:cxn modelId="{BA76760F-479B-40F4-B478-884AA81F9A69}" type="presParOf" srcId="{8AE710EB-6BCC-40B4-B7C6-41576B0F1EA3}" destId="{2C217EFB-179E-4490-A8A7-90110C885B9C}" srcOrd="3" destOrd="0" presId="urn:microsoft.com/office/officeart/2005/8/layout/vList2"/>
    <dgm:cxn modelId="{BE3DB5AE-4E9E-4FA1-9DFA-AD94F7887238}" type="presParOf" srcId="{8AE710EB-6BCC-40B4-B7C6-41576B0F1EA3}" destId="{3B7AADDA-9545-4CBC-969C-BC61E03AF1B1}" srcOrd="4" destOrd="0" presId="urn:microsoft.com/office/officeart/2005/8/layout/vList2"/>
    <dgm:cxn modelId="{4CBE902C-72B8-46E0-8003-7EC770CC3A40}" type="presParOf" srcId="{8AE710EB-6BCC-40B4-B7C6-41576B0F1EA3}" destId="{15754200-F556-4F4D-868F-17AD3655CE6D}" srcOrd="5" destOrd="0" presId="urn:microsoft.com/office/officeart/2005/8/layout/vList2"/>
    <dgm:cxn modelId="{B3499F6C-432B-46C9-9BC2-3DD593D09575}" type="presParOf" srcId="{8AE710EB-6BCC-40B4-B7C6-41576B0F1EA3}" destId="{7B23E5E6-D874-4463-9C67-D21126465E4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CB3A6D-54C4-43E6-A770-74399CA06718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E2164B-3E5F-4C06-B1C0-735C551AF156}">
      <dgm:prSet phldrT="[텍스트]" phldr="1"/>
      <dgm:spPr/>
      <dgm:t>
        <a:bodyPr/>
        <a:lstStyle/>
        <a:p>
          <a:pPr algn="ctr" latinLnBrk="1"/>
          <a:endParaRPr lang="ko-KR" altLang="en-US" b="1" dirty="0"/>
        </a:p>
      </dgm:t>
    </dgm:pt>
    <dgm:pt modelId="{34F0AAF3-B277-4460-A29A-5EA9F540A076}" type="parTrans" cxnId="{E76438A0-B594-4E07-988C-69FFCD6D97DA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647DA885-AA8F-4614-8CA6-D55112545BE1}" type="sibTrans" cxnId="{E76438A0-B594-4E07-988C-69FFCD6D97DA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FEA296C8-28F7-47F6-A365-8F31FD81EC67}">
      <dgm:prSet phldrT="[텍스트]" custT="1"/>
      <dgm:spPr/>
      <dgm:t>
        <a:bodyPr/>
        <a:lstStyle/>
        <a:p>
          <a:pPr algn="ctr" latinLnBrk="1"/>
          <a:r>
            <a:rPr lang="en-US" altLang="ko-KR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을 기반으로 </a:t>
          </a:r>
          <a:r>
            <a:rPr lang="ko-KR" altLang="en-US" sz="16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시드값</a:t>
          </a:r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생성</a:t>
          </a:r>
          <a:endParaRPr lang="ko-KR" altLang="en-US" sz="1600" b="1" dirty="0"/>
        </a:p>
      </dgm:t>
    </dgm:pt>
    <dgm:pt modelId="{A87689FF-AD87-4721-8D21-E13708B29D97}" type="parTrans" cxnId="{3509E00A-9FCA-4ACD-9E08-59A886B454F0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7842971F-9818-4060-948D-8EDC4B40736D}" type="sibTrans" cxnId="{3509E00A-9FCA-4ACD-9E08-59A886B454F0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E1209DBE-BCDD-4E0C-AC16-555A8A9A2FF0}">
      <dgm:prSet phldrT="[텍스트]" custT="1"/>
      <dgm:spPr/>
      <dgm:t>
        <a:bodyPr/>
        <a:lstStyle/>
        <a:p>
          <a:pPr algn="ctr" latinLnBrk="1"/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얼굴 요소 결정</a:t>
          </a:r>
          <a:endParaRPr lang="ko-KR" altLang="en-US" sz="1600" b="1" dirty="0"/>
        </a:p>
      </dgm:t>
    </dgm:pt>
    <dgm:pt modelId="{DCB66A7C-A425-4398-AA29-5360A6A5D76C}" type="parTrans" cxnId="{0620CA9B-45C1-4E7F-AAD7-796002E30D39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3B232677-15EB-4CE7-A12A-F2071C278842}" type="sibTrans" cxnId="{0620CA9B-45C1-4E7F-AAD7-796002E30D39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3E0F61D8-EB6F-4DD6-924C-0774FDF0689A}">
      <dgm:prSet phldrT="[텍스트]" custT="1"/>
      <dgm:spPr/>
      <dgm:t>
        <a:bodyPr/>
        <a:lstStyle/>
        <a:p>
          <a:pPr algn="ctr" latinLnBrk="1"/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벡터에 저장된</a:t>
          </a:r>
          <a:r>
            <a:rPr lang="en-US" altLang="ko-KR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이미지를 배경 이미지에 합성</a:t>
          </a:r>
          <a:endParaRPr lang="ko-KR" altLang="en-US" sz="1600" b="1" dirty="0"/>
        </a:p>
      </dgm:t>
    </dgm:pt>
    <dgm:pt modelId="{D9474EF6-D337-44BF-91EF-CACB6D339E22}" type="parTrans" cxnId="{20813C93-DCB9-4BCF-8433-9E5FA7ECD948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06C5A9BF-FBEE-4E48-971C-2AB5EACFF344}" type="sibTrans" cxnId="{20813C93-DCB9-4BCF-8433-9E5FA7ECD948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528FD97B-C424-4CA2-959A-1E873743E5EC}">
      <dgm:prSet phldrT="[텍스트]" custT="1"/>
      <dgm:spPr/>
      <dgm:t>
        <a:bodyPr/>
        <a:lstStyle/>
        <a:p>
          <a:pPr algn="ctr" latinLnBrk="1"/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얼굴 요소 이미지를 읽어와 벡터에 저장</a:t>
          </a:r>
          <a:endParaRPr lang="ko-KR" altLang="en-US" sz="1600" b="1" dirty="0"/>
        </a:p>
      </dgm:t>
    </dgm:pt>
    <dgm:pt modelId="{6251F581-BCE8-42A4-9E14-5C75433EECBA}" type="parTrans" cxnId="{09AEF8B8-F2CD-4BD0-830B-095EC62614BE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5A777C02-C2B3-4B72-928B-37CA660E86B1}" type="sibTrans" cxnId="{09AEF8B8-F2CD-4BD0-830B-095EC62614BE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0866D3DA-07EA-4301-B090-25E1566CFA47}">
      <dgm:prSet phldrT="[텍스트]"/>
      <dgm:spPr/>
      <dgm:t>
        <a:bodyPr/>
        <a:lstStyle/>
        <a:p>
          <a:pPr algn="ctr" latinLnBrk="1"/>
          <a:endParaRPr lang="ko-KR" altLang="en-US" b="1" dirty="0"/>
        </a:p>
      </dgm:t>
    </dgm:pt>
    <dgm:pt modelId="{B89EE2BC-ED87-4BEC-B52C-85F1606461F7}" type="parTrans" cxnId="{D0B32342-FF48-4869-B728-6F6DFA43392F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17B59D92-69C0-4B98-9DC4-AD8ED6AAD88F}" type="sibTrans" cxnId="{D0B32342-FF48-4869-B728-6F6DFA43392F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528FC162-CA5A-4E57-BBCA-4397AB783AFD}">
      <dgm:prSet phldrT="[텍스트]"/>
      <dgm:spPr/>
      <dgm:t>
        <a:bodyPr/>
        <a:lstStyle/>
        <a:p>
          <a:pPr algn="ctr" latinLnBrk="1"/>
          <a:endParaRPr lang="ko-KR" altLang="en-US" b="1" dirty="0"/>
        </a:p>
      </dgm:t>
    </dgm:pt>
    <dgm:pt modelId="{818458BF-2254-4D68-A2A6-02B9EDBE12D8}" type="parTrans" cxnId="{577A5775-55BB-4824-8153-001ECD5C86EE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F57BE72D-03C5-4ABA-B06E-1753EDAD1ED5}" type="sibTrans" cxnId="{577A5775-55BB-4824-8153-001ECD5C86EE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EFFAB25C-0BFB-432E-84E7-1A20782B4E74}">
      <dgm:prSet phldrT="[텍스트]"/>
      <dgm:spPr/>
      <dgm:t>
        <a:bodyPr/>
        <a:lstStyle/>
        <a:p>
          <a:pPr algn="ctr" latinLnBrk="1"/>
          <a:endParaRPr lang="ko-KR" altLang="en-US" b="1" dirty="0"/>
        </a:p>
      </dgm:t>
    </dgm:pt>
    <dgm:pt modelId="{45542FEF-5DD8-4BBC-A7C8-B0FF81CEAD25}" type="parTrans" cxnId="{EEB5F550-0E6D-42CB-B116-2DBDEAAA33B6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2DB746EA-1930-4D98-9627-C37595F3144E}" type="sibTrans" cxnId="{EEB5F550-0E6D-42CB-B116-2DBDEAAA33B6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2D29FCFE-59A2-4F57-AC2D-4180FE7A57BC}">
      <dgm:prSet phldrT="[텍스트]"/>
      <dgm:spPr/>
      <dgm:t>
        <a:bodyPr/>
        <a:lstStyle/>
        <a:p>
          <a:pPr algn="ctr" latinLnBrk="1"/>
          <a:r>
            <a:rPr lang="en-US" altLang="ko-KR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rand </a:t>
          </a:r>
          <a:r>
            <a:rPr lang="ko-KR" altLang="en-US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함수의 난수 생성 범위를 제한해 얼굴 요소 번호 중 하나의 값 생성</a:t>
          </a:r>
          <a:endParaRPr lang="ko-KR" altLang="en-US" sz="1200" b="0" dirty="0"/>
        </a:p>
      </dgm:t>
    </dgm:pt>
    <dgm:pt modelId="{6A794EC9-D86E-484B-9231-8184DED8477F}" type="parTrans" cxnId="{0DC00EF7-5056-4B4D-9657-82A334C41445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799323F9-6A2F-4C58-BBCA-B18AC4EE3768}" type="sibTrans" cxnId="{0DC00EF7-5056-4B4D-9657-82A334C41445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6813D09F-23C8-44BC-AF31-91EECBF44F89}">
      <dgm:prSet phldrT="[텍스트]" custT="1"/>
      <dgm:spPr/>
      <dgm:t>
        <a:bodyPr/>
        <a:lstStyle/>
        <a:p>
          <a:pPr algn="ctr" latinLnBrk="1"/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동일한 과정을 반복하며 배경</a:t>
          </a:r>
          <a:r>
            <a:rPr lang="en-US" altLang="ko-KR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이미지에 얼굴 요소들을 추가</a:t>
          </a:r>
          <a:endParaRPr lang="ko-KR" altLang="en-US" sz="1600" b="1" dirty="0"/>
        </a:p>
      </dgm:t>
    </dgm:pt>
    <dgm:pt modelId="{0D95929D-7DC1-4EF2-BA2A-E36D94D40F76}" type="parTrans" cxnId="{B7C95958-5CC9-47BB-B045-F8472EA460B5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65F87C81-17B4-40EF-8F8B-75241E4DAF08}" type="sibTrans" cxnId="{B7C95958-5CC9-47BB-B045-F8472EA460B5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CA87DA83-8298-4B7F-9A75-E0F117CA72C7}">
      <dgm:prSet phldrT="[텍스트]"/>
      <dgm:spPr/>
      <dgm:t>
        <a:bodyPr/>
        <a:lstStyle/>
        <a:p>
          <a:pPr algn="ctr" latinLnBrk="1"/>
          <a:endParaRPr lang="ko-KR" altLang="en-US" b="1" dirty="0"/>
        </a:p>
      </dgm:t>
    </dgm:pt>
    <dgm:pt modelId="{3E87542E-4EDB-4DA0-A3FF-4C46F13C2DB6}" type="parTrans" cxnId="{AB2D8950-912B-43A9-9ECE-2BC38FE24C71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C65A6D3A-28A7-4FC3-BD51-9F37A67ED33B}" type="sibTrans" cxnId="{AB2D8950-912B-43A9-9ECE-2BC38FE24C71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3BDD582D-BC97-475B-89CC-B765E3FA4134}">
      <dgm:prSet phldrT="[텍스트]" custT="1"/>
      <dgm:spPr/>
      <dgm:t>
        <a:bodyPr/>
        <a:lstStyle/>
        <a:p>
          <a:pPr algn="ctr" latinLnBrk="1"/>
          <a:r>
            <a:rPr lang="en-US" altLang="ko-KR" sz="16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함수의 </a:t>
          </a:r>
          <a:r>
            <a:rPr lang="ko-KR" altLang="en-US" sz="16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반환값으로</a:t>
          </a:r>
          <a:r>
            <a:rPr lang="ko-KR" altLang="en-US" sz="16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랜덤 얼굴 이미지 생성</a:t>
          </a:r>
          <a:endParaRPr lang="ko-KR" altLang="en-US" sz="1600" b="1" dirty="0"/>
        </a:p>
      </dgm:t>
    </dgm:pt>
    <dgm:pt modelId="{3AEEBD71-AF7F-4CBE-86A7-6D5B1AEA4238}" type="parTrans" cxnId="{985FBF46-ED11-41F0-861B-135759D9AFDE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1FA1C602-B399-4B7D-821E-87D7CFF1F096}" type="sibTrans" cxnId="{985FBF46-ED11-41F0-861B-135759D9AFDE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B329EA93-260D-4F45-B21A-1BBB455C8577}">
      <dgm:prSet phldrT="[텍스트]"/>
      <dgm:spPr/>
      <dgm:t>
        <a:bodyPr/>
        <a:lstStyle/>
        <a:p>
          <a:pPr algn="ctr" latinLnBrk="1"/>
          <a:endParaRPr lang="ko-KR" altLang="en-US" b="1" dirty="0"/>
        </a:p>
      </dgm:t>
    </dgm:pt>
    <dgm:pt modelId="{7D70655E-3F65-4348-B4D8-35A6A04B9458}" type="parTrans" cxnId="{E40DB92F-B5B2-4E86-AD07-A5A512E7C5E9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E279BB38-CC2E-4923-85BE-C0A40D593E43}" type="sibTrans" cxnId="{E40DB92F-B5B2-4E86-AD07-A5A512E7C5E9}">
      <dgm:prSet/>
      <dgm:spPr/>
      <dgm:t>
        <a:bodyPr/>
        <a:lstStyle/>
        <a:p>
          <a:pPr algn="ctr" latinLnBrk="1"/>
          <a:endParaRPr lang="ko-KR" altLang="en-US" b="1"/>
        </a:p>
      </dgm:t>
    </dgm:pt>
    <dgm:pt modelId="{217404EF-658D-4604-8756-A9B03F0C46EF}" type="pres">
      <dgm:prSet presAssocID="{B1CB3A6D-54C4-43E6-A770-74399CA06718}" presName="linearFlow" presStyleCnt="0">
        <dgm:presLayoutVars>
          <dgm:dir/>
          <dgm:animLvl val="lvl"/>
          <dgm:resizeHandles val="exact"/>
        </dgm:presLayoutVars>
      </dgm:prSet>
      <dgm:spPr/>
    </dgm:pt>
    <dgm:pt modelId="{409537ED-08E1-459A-A157-07F831C4FC9A}" type="pres">
      <dgm:prSet presAssocID="{D1E2164B-3E5F-4C06-B1C0-735C551AF156}" presName="composite" presStyleCnt="0"/>
      <dgm:spPr/>
    </dgm:pt>
    <dgm:pt modelId="{AB565DE1-27BB-412A-A863-1CC96D68F677}" type="pres">
      <dgm:prSet presAssocID="{D1E2164B-3E5F-4C06-B1C0-735C551AF15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F2103488-CDAD-4507-946C-66F6ACC0ECE2}" type="pres">
      <dgm:prSet presAssocID="{D1E2164B-3E5F-4C06-B1C0-735C551AF156}" presName="descendantText" presStyleLbl="alignAcc1" presStyleIdx="0" presStyleCnt="6">
        <dgm:presLayoutVars>
          <dgm:bulletEnabled val="1"/>
        </dgm:presLayoutVars>
      </dgm:prSet>
      <dgm:spPr/>
    </dgm:pt>
    <dgm:pt modelId="{D128763E-DBEA-4F47-AB6F-49056F39F563}" type="pres">
      <dgm:prSet presAssocID="{647DA885-AA8F-4614-8CA6-D55112545BE1}" presName="sp" presStyleCnt="0"/>
      <dgm:spPr/>
    </dgm:pt>
    <dgm:pt modelId="{779B613F-5EE8-4867-A917-825C9957F36E}" type="pres">
      <dgm:prSet presAssocID="{528FC162-CA5A-4E57-BBCA-4397AB783AFD}" presName="composite" presStyleCnt="0"/>
      <dgm:spPr/>
    </dgm:pt>
    <dgm:pt modelId="{0DAEAF0B-5B2B-4864-AF47-012C9A9543BA}" type="pres">
      <dgm:prSet presAssocID="{528FC162-CA5A-4E57-BBCA-4397AB783AFD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2F6F239-AE0A-44E5-A51D-CABCC645AA74}" type="pres">
      <dgm:prSet presAssocID="{528FC162-CA5A-4E57-BBCA-4397AB783AFD}" presName="descendantText" presStyleLbl="alignAcc1" presStyleIdx="1" presStyleCnt="6">
        <dgm:presLayoutVars>
          <dgm:bulletEnabled val="1"/>
        </dgm:presLayoutVars>
      </dgm:prSet>
      <dgm:spPr/>
    </dgm:pt>
    <dgm:pt modelId="{8A5187DB-2AB9-4D9B-8B3C-4606EB29CF9E}" type="pres">
      <dgm:prSet presAssocID="{F57BE72D-03C5-4ABA-B06E-1753EDAD1ED5}" presName="sp" presStyleCnt="0"/>
      <dgm:spPr/>
    </dgm:pt>
    <dgm:pt modelId="{78B30589-D889-4F37-9CD7-9D743E5088D6}" type="pres">
      <dgm:prSet presAssocID="{0866D3DA-07EA-4301-B090-25E1566CFA47}" presName="composite" presStyleCnt="0"/>
      <dgm:spPr/>
    </dgm:pt>
    <dgm:pt modelId="{79B29E7D-1AFB-4F3C-99F5-C392F75DA71D}" type="pres">
      <dgm:prSet presAssocID="{0866D3DA-07EA-4301-B090-25E1566CFA47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445B6D75-065F-4857-9EBB-F5B06ECB1340}" type="pres">
      <dgm:prSet presAssocID="{0866D3DA-07EA-4301-B090-25E1566CFA47}" presName="descendantText" presStyleLbl="alignAcc1" presStyleIdx="2" presStyleCnt="6">
        <dgm:presLayoutVars>
          <dgm:bulletEnabled val="1"/>
        </dgm:presLayoutVars>
      </dgm:prSet>
      <dgm:spPr/>
    </dgm:pt>
    <dgm:pt modelId="{0176084D-57D2-49DF-80C7-83147BE36E06}" type="pres">
      <dgm:prSet presAssocID="{17B59D92-69C0-4B98-9DC4-AD8ED6AAD88F}" presName="sp" presStyleCnt="0"/>
      <dgm:spPr/>
    </dgm:pt>
    <dgm:pt modelId="{71677C67-479E-46EA-A971-0E6185B2F066}" type="pres">
      <dgm:prSet presAssocID="{EFFAB25C-0BFB-432E-84E7-1A20782B4E74}" presName="composite" presStyleCnt="0"/>
      <dgm:spPr/>
    </dgm:pt>
    <dgm:pt modelId="{C3EE0E21-0656-4024-90A1-5227DBFBF5B0}" type="pres">
      <dgm:prSet presAssocID="{EFFAB25C-0BFB-432E-84E7-1A20782B4E7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07B7010F-EFE9-45D0-9203-BF43DE577C78}" type="pres">
      <dgm:prSet presAssocID="{EFFAB25C-0BFB-432E-84E7-1A20782B4E74}" presName="descendantText" presStyleLbl="alignAcc1" presStyleIdx="3" presStyleCnt="6">
        <dgm:presLayoutVars>
          <dgm:bulletEnabled val="1"/>
        </dgm:presLayoutVars>
      </dgm:prSet>
      <dgm:spPr/>
    </dgm:pt>
    <dgm:pt modelId="{1EEC5371-35A6-414A-82BC-3C190057E5FB}" type="pres">
      <dgm:prSet presAssocID="{2DB746EA-1930-4D98-9627-C37595F3144E}" presName="sp" presStyleCnt="0"/>
      <dgm:spPr/>
    </dgm:pt>
    <dgm:pt modelId="{D89C9544-7B40-4BE4-B6D8-E0EAA57EAA5D}" type="pres">
      <dgm:prSet presAssocID="{CA87DA83-8298-4B7F-9A75-E0F117CA72C7}" presName="composite" presStyleCnt="0"/>
      <dgm:spPr/>
    </dgm:pt>
    <dgm:pt modelId="{BA47B53B-8309-4374-8C1C-9BBB938F5A12}" type="pres">
      <dgm:prSet presAssocID="{CA87DA83-8298-4B7F-9A75-E0F117CA72C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B5356903-93EB-4FD2-9A73-A6D4EF9C9E46}" type="pres">
      <dgm:prSet presAssocID="{CA87DA83-8298-4B7F-9A75-E0F117CA72C7}" presName="descendantText" presStyleLbl="alignAcc1" presStyleIdx="4" presStyleCnt="6">
        <dgm:presLayoutVars>
          <dgm:bulletEnabled val="1"/>
        </dgm:presLayoutVars>
      </dgm:prSet>
      <dgm:spPr/>
    </dgm:pt>
    <dgm:pt modelId="{C6FC2075-24BA-4340-938E-A8F67F86F5A4}" type="pres">
      <dgm:prSet presAssocID="{C65A6D3A-28A7-4FC3-BD51-9F37A67ED33B}" presName="sp" presStyleCnt="0"/>
      <dgm:spPr/>
    </dgm:pt>
    <dgm:pt modelId="{92447231-8BC3-487A-8E30-353E23BB1994}" type="pres">
      <dgm:prSet presAssocID="{B329EA93-260D-4F45-B21A-1BBB455C8577}" presName="composite" presStyleCnt="0"/>
      <dgm:spPr/>
    </dgm:pt>
    <dgm:pt modelId="{FA3C3636-CDC1-400D-AED1-59F121D312AC}" type="pres">
      <dgm:prSet presAssocID="{B329EA93-260D-4F45-B21A-1BBB455C857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82560C9-D26D-426B-8E3F-0EECEC6D1ABB}" type="pres">
      <dgm:prSet presAssocID="{B329EA93-260D-4F45-B21A-1BBB455C857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3509E00A-9FCA-4ACD-9E08-59A886B454F0}" srcId="{D1E2164B-3E5F-4C06-B1C0-735C551AF156}" destId="{FEA296C8-28F7-47F6-A365-8F31FD81EC67}" srcOrd="0" destOrd="0" parTransId="{A87689FF-AD87-4721-8D21-E13708B29D97}" sibTransId="{7842971F-9818-4060-948D-8EDC4B40736D}"/>
    <dgm:cxn modelId="{655AE31C-609D-4FE3-B61E-1BF83A4EBF03}" type="presOf" srcId="{2D29FCFE-59A2-4F57-AC2D-4180FE7A57BC}" destId="{32F6F239-AE0A-44E5-A51D-CABCC645AA74}" srcOrd="0" destOrd="1" presId="urn:microsoft.com/office/officeart/2005/8/layout/chevron2"/>
    <dgm:cxn modelId="{04064F25-A1C7-4963-8140-580964B92BFA}" type="presOf" srcId="{B1CB3A6D-54C4-43E6-A770-74399CA06718}" destId="{217404EF-658D-4604-8756-A9B03F0C46EF}" srcOrd="0" destOrd="0" presId="urn:microsoft.com/office/officeart/2005/8/layout/chevron2"/>
    <dgm:cxn modelId="{2E704D28-FE60-4264-B8C1-08967ECFC42A}" type="presOf" srcId="{B329EA93-260D-4F45-B21A-1BBB455C8577}" destId="{FA3C3636-CDC1-400D-AED1-59F121D312AC}" srcOrd="0" destOrd="0" presId="urn:microsoft.com/office/officeart/2005/8/layout/chevron2"/>
    <dgm:cxn modelId="{E40DB92F-B5B2-4E86-AD07-A5A512E7C5E9}" srcId="{B1CB3A6D-54C4-43E6-A770-74399CA06718}" destId="{B329EA93-260D-4F45-B21A-1BBB455C8577}" srcOrd="5" destOrd="0" parTransId="{7D70655E-3F65-4348-B4D8-35A6A04B9458}" sibTransId="{E279BB38-CC2E-4923-85BE-C0A40D593E43}"/>
    <dgm:cxn modelId="{D0B32342-FF48-4869-B728-6F6DFA43392F}" srcId="{B1CB3A6D-54C4-43E6-A770-74399CA06718}" destId="{0866D3DA-07EA-4301-B090-25E1566CFA47}" srcOrd="2" destOrd="0" parTransId="{B89EE2BC-ED87-4BEC-B52C-85F1606461F7}" sibTransId="{17B59D92-69C0-4B98-9DC4-AD8ED6AAD88F}"/>
    <dgm:cxn modelId="{985FBF46-ED11-41F0-861B-135759D9AFDE}" srcId="{B329EA93-260D-4F45-B21A-1BBB455C8577}" destId="{3BDD582D-BC97-475B-89CC-B765E3FA4134}" srcOrd="0" destOrd="0" parTransId="{3AEEBD71-AF7F-4CBE-86A7-6D5B1AEA4238}" sibTransId="{1FA1C602-B399-4B7D-821E-87D7CFF1F096}"/>
    <dgm:cxn modelId="{9AC48149-5CDE-45D8-9964-86ED705C9F49}" type="presOf" srcId="{EFFAB25C-0BFB-432E-84E7-1A20782B4E74}" destId="{C3EE0E21-0656-4024-90A1-5227DBFBF5B0}" srcOrd="0" destOrd="0" presId="urn:microsoft.com/office/officeart/2005/8/layout/chevron2"/>
    <dgm:cxn modelId="{8A3DBC4C-E69B-4CAB-ACEC-94EA711CC299}" type="presOf" srcId="{6813D09F-23C8-44BC-AF31-91EECBF44F89}" destId="{B5356903-93EB-4FD2-9A73-A6D4EF9C9E46}" srcOrd="0" destOrd="0" presId="urn:microsoft.com/office/officeart/2005/8/layout/chevron2"/>
    <dgm:cxn modelId="{AB2D8950-912B-43A9-9ECE-2BC38FE24C71}" srcId="{B1CB3A6D-54C4-43E6-A770-74399CA06718}" destId="{CA87DA83-8298-4B7F-9A75-E0F117CA72C7}" srcOrd="4" destOrd="0" parTransId="{3E87542E-4EDB-4DA0-A3FF-4C46F13C2DB6}" sibTransId="{C65A6D3A-28A7-4FC3-BD51-9F37A67ED33B}"/>
    <dgm:cxn modelId="{EEB5F550-0E6D-42CB-B116-2DBDEAAA33B6}" srcId="{B1CB3A6D-54C4-43E6-A770-74399CA06718}" destId="{EFFAB25C-0BFB-432E-84E7-1A20782B4E74}" srcOrd="3" destOrd="0" parTransId="{45542FEF-5DD8-4BBC-A7C8-B0FF81CEAD25}" sibTransId="{2DB746EA-1930-4D98-9627-C37595F3144E}"/>
    <dgm:cxn modelId="{44AE9453-BADE-49C5-8E2D-F102ECB10717}" type="presOf" srcId="{528FC162-CA5A-4E57-BBCA-4397AB783AFD}" destId="{0DAEAF0B-5B2B-4864-AF47-012C9A9543BA}" srcOrd="0" destOrd="0" presId="urn:microsoft.com/office/officeart/2005/8/layout/chevron2"/>
    <dgm:cxn modelId="{577A5775-55BB-4824-8153-001ECD5C86EE}" srcId="{B1CB3A6D-54C4-43E6-A770-74399CA06718}" destId="{528FC162-CA5A-4E57-BBCA-4397AB783AFD}" srcOrd="1" destOrd="0" parTransId="{818458BF-2254-4D68-A2A6-02B9EDBE12D8}" sibTransId="{F57BE72D-03C5-4ABA-B06E-1753EDAD1ED5}"/>
    <dgm:cxn modelId="{B7C95958-5CC9-47BB-B045-F8472EA460B5}" srcId="{CA87DA83-8298-4B7F-9A75-E0F117CA72C7}" destId="{6813D09F-23C8-44BC-AF31-91EECBF44F89}" srcOrd="0" destOrd="0" parTransId="{0D95929D-7DC1-4EF2-BA2A-E36D94D40F76}" sibTransId="{65F87C81-17B4-40EF-8F8B-75241E4DAF08}"/>
    <dgm:cxn modelId="{20813C93-DCB9-4BCF-8433-9E5FA7ECD948}" srcId="{EFFAB25C-0BFB-432E-84E7-1A20782B4E74}" destId="{3E0F61D8-EB6F-4DD6-924C-0774FDF0689A}" srcOrd="0" destOrd="0" parTransId="{D9474EF6-D337-44BF-91EF-CACB6D339E22}" sibTransId="{06C5A9BF-FBEE-4E48-971C-2AB5EACFF344}"/>
    <dgm:cxn modelId="{0620CA9B-45C1-4E7F-AAD7-796002E30D39}" srcId="{528FC162-CA5A-4E57-BBCA-4397AB783AFD}" destId="{E1209DBE-BCDD-4E0C-AC16-555A8A9A2FF0}" srcOrd="0" destOrd="0" parTransId="{DCB66A7C-A425-4398-AA29-5360A6A5D76C}" sibTransId="{3B232677-15EB-4CE7-A12A-F2071C278842}"/>
    <dgm:cxn modelId="{E76438A0-B594-4E07-988C-69FFCD6D97DA}" srcId="{B1CB3A6D-54C4-43E6-A770-74399CA06718}" destId="{D1E2164B-3E5F-4C06-B1C0-735C551AF156}" srcOrd="0" destOrd="0" parTransId="{34F0AAF3-B277-4460-A29A-5EA9F540A076}" sibTransId="{647DA885-AA8F-4614-8CA6-D55112545BE1}"/>
    <dgm:cxn modelId="{09AEF8B8-F2CD-4BD0-830B-095EC62614BE}" srcId="{0866D3DA-07EA-4301-B090-25E1566CFA47}" destId="{528FD97B-C424-4CA2-959A-1E873743E5EC}" srcOrd="0" destOrd="0" parTransId="{6251F581-BCE8-42A4-9E14-5C75433EECBA}" sibTransId="{5A777C02-C2B3-4B72-928B-37CA660E86B1}"/>
    <dgm:cxn modelId="{2DB3ACCA-5A88-4B0C-B236-D899B585617A}" type="presOf" srcId="{528FD97B-C424-4CA2-959A-1E873743E5EC}" destId="{445B6D75-065F-4857-9EBB-F5B06ECB1340}" srcOrd="0" destOrd="0" presId="urn:microsoft.com/office/officeart/2005/8/layout/chevron2"/>
    <dgm:cxn modelId="{C5342FCE-6C8E-48A2-8860-1439CB3DA793}" type="presOf" srcId="{D1E2164B-3E5F-4C06-B1C0-735C551AF156}" destId="{AB565DE1-27BB-412A-A863-1CC96D68F677}" srcOrd="0" destOrd="0" presId="urn:microsoft.com/office/officeart/2005/8/layout/chevron2"/>
    <dgm:cxn modelId="{6EC5A1CE-3FBB-4411-84A9-EFA9FE121C64}" type="presOf" srcId="{CA87DA83-8298-4B7F-9A75-E0F117CA72C7}" destId="{BA47B53B-8309-4374-8C1C-9BBB938F5A12}" srcOrd="0" destOrd="0" presId="urn:microsoft.com/office/officeart/2005/8/layout/chevron2"/>
    <dgm:cxn modelId="{F208FDE2-B249-4DDC-AC6B-C199A254F765}" type="presOf" srcId="{E1209DBE-BCDD-4E0C-AC16-555A8A9A2FF0}" destId="{32F6F239-AE0A-44E5-A51D-CABCC645AA74}" srcOrd="0" destOrd="0" presId="urn:microsoft.com/office/officeart/2005/8/layout/chevron2"/>
    <dgm:cxn modelId="{E32A5AE7-CDBF-4DAA-9B2F-BEB6951D9D27}" type="presOf" srcId="{3BDD582D-BC97-475B-89CC-B765E3FA4134}" destId="{282560C9-D26D-426B-8E3F-0EECEC6D1ABB}" srcOrd="0" destOrd="0" presId="urn:microsoft.com/office/officeart/2005/8/layout/chevron2"/>
    <dgm:cxn modelId="{9B7664EA-22E6-48AD-AFAE-75BEB867EAE1}" type="presOf" srcId="{0866D3DA-07EA-4301-B090-25E1566CFA47}" destId="{79B29E7D-1AFB-4F3C-99F5-C392F75DA71D}" srcOrd="0" destOrd="0" presId="urn:microsoft.com/office/officeart/2005/8/layout/chevron2"/>
    <dgm:cxn modelId="{F949A1EA-2D2B-461B-9402-C4AB1DFEFCF6}" type="presOf" srcId="{3E0F61D8-EB6F-4DD6-924C-0774FDF0689A}" destId="{07B7010F-EFE9-45D0-9203-BF43DE577C78}" srcOrd="0" destOrd="0" presId="urn:microsoft.com/office/officeart/2005/8/layout/chevron2"/>
    <dgm:cxn modelId="{FE11F9EB-3074-4549-B906-89892A9AE453}" type="presOf" srcId="{FEA296C8-28F7-47F6-A365-8F31FD81EC67}" destId="{F2103488-CDAD-4507-946C-66F6ACC0ECE2}" srcOrd="0" destOrd="0" presId="urn:microsoft.com/office/officeart/2005/8/layout/chevron2"/>
    <dgm:cxn modelId="{0DC00EF7-5056-4B4D-9657-82A334C41445}" srcId="{E1209DBE-BCDD-4E0C-AC16-555A8A9A2FF0}" destId="{2D29FCFE-59A2-4F57-AC2D-4180FE7A57BC}" srcOrd="0" destOrd="0" parTransId="{6A794EC9-D86E-484B-9231-8184DED8477F}" sibTransId="{799323F9-6A2F-4C58-BBCA-B18AC4EE3768}"/>
    <dgm:cxn modelId="{45EA94C1-0F54-46C1-8628-86689D8EE963}" type="presParOf" srcId="{217404EF-658D-4604-8756-A9B03F0C46EF}" destId="{409537ED-08E1-459A-A157-07F831C4FC9A}" srcOrd="0" destOrd="0" presId="urn:microsoft.com/office/officeart/2005/8/layout/chevron2"/>
    <dgm:cxn modelId="{3D738946-6A95-4734-9B04-45CFED9431FD}" type="presParOf" srcId="{409537ED-08E1-459A-A157-07F831C4FC9A}" destId="{AB565DE1-27BB-412A-A863-1CC96D68F677}" srcOrd="0" destOrd="0" presId="urn:microsoft.com/office/officeart/2005/8/layout/chevron2"/>
    <dgm:cxn modelId="{9548BD66-9CD6-44AA-A44E-F26E4D2D38CF}" type="presParOf" srcId="{409537ED-08E1-459A-A157-07F831C4FC9A}" destId="{F2103488-CDAD-4507-946C-66F6ACC0ECE2}" srcOrd="1" destOrd="0" presId="urn:microsoft.com/office/officeart/2005/8/layout/chevron2"/>
    <dgm:cxn modelId="{FACCD61C-4042-44EA-991A-2533CEDD9B9D}" type="presParOf" srcId="{217404EF-658D-4604-8756-A9B03F0C46EF}" destId="{D128763E-DBEA-4F47-AB6F-49056F39F563}" srcOrd="1" destOrd="0" presId="urn:microsoft.com/office/officeart/2005/8/layout/chevron2"/>
    <dgm:cxn modelId="{99EC8C62-5C2E-48F6-A71B-94382EE341C3}" type="presParOf" srcId="{217404EF-658D-4604-8756-A9B03F0C46EF}" destId="{779B613F-5EE8-4867-A917-825C9957F36E}" srcOrd="2" destOrd="0" presId="urn:microsoft.com/office/officeart/2005/8/layout/chevron2"/>
    <dgm:cxn modelId="{60BE81CC-14CC-4169-8000-0AC005FD0B65}" type="presParOf" srcId="{779B613F-5EE8-4867-A917-825C9957F36E}" destId="{0DAEAF0B-5B2B-4864-AF47-012C9A9543BA}" srcOrd="0" destOrd="0" presId="urn:microsoft.com/office/officeart/2005/8/layout/chevron2"/>
    <dgm:cxn modelId="{D1F73191-3D40-408B-8728-D9101738030D}" type="presParOf" srcId="{779B613F-5EE8-4867-A917-825C9957F36E}" destId="{32F6F239-AE0A-44E5-A51D-CABCC645AA74}" srcOrd="1" destOrd="0" presId="urn:microsoft.com/office/officeart/2005/8/layout/chevron2"/>
    <dgm:cxn modelId="{8F67173B-BBA7-4E17-A5AA-B7001941C115}" type="presParOf" srcId="{217404EF-658D-4604-8756-A9B03F0C46EF}" destId="{8A5187DB-2AB9-4D9B-8B3C-4606EB29CF9E}" srcOrd="3" destOrd="0" presId="urn:microsoft.com/office/officeart/2005/8/layout/chevron2"/>
    <dgm:cxn modelId="{64FC905B-0239-4690-B3EE-F20B64BCC4F5}" type="presParOf" srcId="{217404EF-658D-4604-8756-A9B03F0C46EF}" destId="{78B30589-D889-4F37-9CD7-9D743E5088D6}" srcOrd="4" destOrd="0" presId="urn:microsoft.com/office/officeart/2005/8/layout/chevron2"/>
    <dgm:cxn modelId="{9E203D9F-5A1D-4D2F-8911-73A76741CF2C}" type="presParOf" srcId="{78B30589-D889-4F37-9CD7-9D743E5088D6}" destId="{79B29E7D-1AFB-4F3C-99F5-C392F75DA71D}" srcOrd="0" destOrd="0" presId="urn:microsoft.com/office/officeart/2005/8/layout/chevron2"/>
    <dgm:cxn modelId="{F56C770A-E0B0-4987-907A-96959439F4C7}" type="presParOf" srcId="{78B30589-D889-4F37-9CD7-9D743E5088D6}" destId="{445B6D75-065F-4857-9EBB-F5B06ECB1340}" srcOrd="1" destOrd="0" presId="urn:microsoft.com/office/officeart/2005/8/layout/chevron2"/>
    <dgm:cxn modelId="{0128515B-C9A5-4760-B6BE-61F7A577C1F4}" type="presParOf" srcId="{217404EF-658D-4604-8756-A9B03F0C46EF}" destId="{0176084D-57D2-49DF-80C7-83147BE36E06}" srcOrd="5" destOrd="0" presId="urn:microsoft.com/office/officeart/2005/8/layout/chevron2"/>
    <dgm:cxn modelId="{CDFBC76F-8CCC-4353-A8B2-17EC36E6CEE8}" type="presParOf" srcId="{217404EF-658D-4604-8756-A9B03F0C46EF}" destId="{71677C67-479E-46EA-A971-0E6185B2F066}" srcOrd="6" destOrd="0" presId="urn:microsoft.com/office/officeart/2005/8/layout/chevron2"/>
    <dgm:cxn modelId="{07E649BA-26BE-4404-98D6-AA4E03B057FD}" type="presParOf" srcId="{71677C67-479E-46EA-A971-0E6185B2F066}" destId="{C3EE0E21-0656-4024-90A1-5227DBFBF5B0}" srcOrd="0" destOrd="0" presId="urn:microsoft.com/office/officeart/2005/8/layout/chevron2"/>
    <dgm:cxn modelId="{96B786E7-011D-46D6-8488-2284E0456A3D}" type="presParOf" srcId="{71677C67-479E-46EA-A971-0E6185B2F066}" destId="{07B7010F-EFE9-45D0-9203-BF43DE577C78}" srcOrd="1" destOrd="0" presId="urn:microsoft.com/office/officeart/2005/8/layout/chevron2"/>
    <dgm:cxn modelId="{01AADE00-8601-415C-A442-5167D9BB90F3}" type="presParOf" srcId="{217404EF-658D-4604-8756-A9B03F0C46EF}" destId="{1EEC5371-35A6-414A-82BC-3C190057E5FB}" srcOrd="7" destOrd="0" presId="urn:microsoft.com/office/officeart/2005/8/layout/chevron2"/>
    <dgm:cxn modelId="{E6EC2D89-B290-4293-A0C2-3EBDAF5CD543}" type="presParOf" srcId="{217404EF-658D-4604-8756-A9B03F0C46EF}" destId="{D89C9544-7B40-4BE4-B6D8-E0EAA57EAA5D}" srcOrd="8" destOrd="0" presId="urn:microsoft.com/office/officeart/2005/8/layout/chevron2"/>
    <dgm:cxn modelId="{40A9E964-8AF8-41E5-997C-CC041D6950E8}" type="presParOf" srcId="{D89C9544-7B40-4BE4-B6D8-E0EAA57EAA5D}" destId="{BA47B53B-8309-4374-8C1C-9BBB938F5A12}" srcOrd="0" destOrd="0" presId="urn:microsoft.com/office/officeart/2005/8/layout/chevron2"/>
    <dgm:cxn modelId="{D8AAF66E-A738-4FF6-9928-A5CC80943BA4}" type="presParOf" srcId="{D89C9544-7B40-4BE4-B6D8-E0EAA57EAA5D}" destId="{B5356903-93EB-4FD2-9A73-A6D4EF9C9E46}" srcOrd="1" destOrd="0" presId="urn:microsoft.com/office/officeart/2005/8/layout/chevron2"/>
    <dgm:cxn modelId="{73FCCC5E-29EF-4EC5-B84F-3227F0214ECC}" type="presParOf" srcId="{217404EF-658D-4604-8756-A9B03F0C46EF}" destId="{C6FC2075-24BA-4340-938E-A8F67F86F5A4}" srcOrd="9" destOrd="0" presId="urn:microsoft.com/office/officeart/2005/8/layout/chevron2"/>
    <dgm:cxn modelId="{44938D1F-C997-47BE-A9BB-8DB4DE1EA6D5}" type="presParOf" srcId="{217404EF-658D-4604-8756-A9B03F0C46EF}" destId="{92447231-8BC3-487A-8E30-353E23BB1994}" srcOrd="10" destOrd="0" presId="urn:microsoft.com/office/officeart/2005/8/layout/chevron2"/>
    <dgm:cxn modelId="{BA0EEC64-D981-41AA-AECC-C195F1C00AA6}" type="presParOf" srcId="{92447231-8BC3-487A-8E30-353E23BB1994}" destId="{FA3C3636-CDC1-400D-AED1-59F121D312AC}" srcOrd="0" destOrd="0" presId="urn:microsoft.com/office/officeart/2005/8/layout/chevron2"/>
    <dgm:cxn modelId="{48210D94-8C82-40FD-9B96-FACF5940B322}" type="presParOf" srcId="{92447231-8BC3-487A-8E30-353E23BB1994}" destId="{282560C9-D26D-426B-8E3F-0EECEC6D1AB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170280-DAE3-4129-AE2D-C9FE117AF562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5F7CED0-B5B2-417C-B458-6F5B901FA524}">
      <dgm:prSet phldrT="[텍스트]"/>
      <dgm:spPr/>
      <dgm:t>
        <a:bodyPr/>
        <a:lstStyle/>
        <a:p>
          <a:pPr algn="ctr" latinLnBrk="1">
            <a:buNone/>
          </a:pPr>
          <a:r>
            <a: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1. sex</a:t>
          </a:r>
          <a:r>
            <a:rPr lang="ko-KR" altLang="en-US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입력받기</a:t>
          </a:r>
          <a:r>
            <a:rPr lang="ko-KR" altLang="en-US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                             </a:t>
          </a:r>
          <a:r>
            <a:rPr lang="ko-KR" altLang="en-US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,…..</a:t>
          </a:r>
          <a:endParaRPr lang="ko-KR" altLang="en-US" b="0" i="0" u="none" strike="noStrike" dirty="0"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2E5715E-4260-4DF7-B96A-399924CB181B}" type="parTrans" cxnId="{42998DA3-50E4-4229-9D0F-0180612B0D26}">
      <dgm:prSet/>
      <dgm:spPr/>
      <dgm:t>
        <a:bodyPr/>
        <a:lstStyle/>
        <a:p>
          <a:pPr latinLnBrk="1"/>
          <a:endParaRPr lang="ko-KR" altLang="en-US"/>
        </a:p>
      </dgm:t>
    </dgm:pt>
    <dgm:pt modelId="{49E2783E-CDD9-4487-8C89-5A32B9DD8397}" type="sibTrans" cxnId="{42998DA3-50E4-4229-9D0F-0180612B0D26}">
      <dgm:prSet/>
      <dgm:spPr/>
      <dgm:t>
        <a:bodyPr/>
        <a:lstStyle/>
        <a:p>
          <a:pPr latinLnBrk="1"/>
          <a:endParaRPr lang="ko-KR" altLang="en-US"/>
        </a:p>
      </dgm:t>
    </dgm:pt>
    <dgm:pt modelId="{AE4D23A7-B02D-4814-A6C8-5EFC6EC21B68}">
      <dgm:prSet phldrT="[텍스트]" custT="1"/>
      <dgm:spPr/>
      <dgm:t>
        <a:bodyPr/>
        <a:lstStyle/>
        <a:p>
          <a:pPr algn="ctr" latinLnBrk="1">
            <a:buNone/>
          </a:pP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2. sex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을 인자로 하는 </a:t>
          </a:r>
          <a:r>
            <a:rPr lang="en-US" altLang="ko-KR" sz="20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20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20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실행</a:t>
          </a:r>
          <a:endParaRPr lang="en-US" altLang="ko-KR" sz="2000" b="0" i="0" u="none" strike="noStrike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94952FB-7982-44A4-BAEE-9160C58AF8F6}" type="parTrans" cxnId="{02F623DF-1389-4AE2-8E47-1A5208BB3560}">
      <dgm:prSet/>
      <dgm:spPr/>
      <dgm:t>
        <a:bodyPr/>
        <a:lstStyle/>
        <a:p>
          <a:pPr latinLnBrk="1"/>
          <a:endParaRPr lang="ko-KR" altLang="en-US"/>
        </a:p>
      </dgm:t>
    </dgm:pt>
    <dgm:pt modelId="{5743B1DE-6317-49C6-804D-27F63033383F}" type="sibTrans" cxnId="{02F623DF-1389-4AE2-8E47-1A5208BB3560}">
      <dgm:prSet/>
      <dgm:spPr/>
      <dgm:t>
        <a:bodyPr/>
        <a:lstStyle/>
        <a:p>
          <a:pPr latinLnBrk="1"/>
          <a:endParaRPr lang="ko-KR" altLang="en-US"/>
        </a:p>
      </dgm:t>
    </dgm:pt>
    <dgm:pt modelId="{375371D2-DBA2-429D-B5A3-9219E0940E29}">
      <dgm:prSet phldrT="[텍스트]" custT="1"/>
      <dgm:spPr/>
      <dgm:t>
        <a:bodyPr/>
        <a:lstStyle/>
        <a:p>
          <a:pPr algn="ctr" latinLnBrk="1"/>
          <a:r>
            <a:rPr lang="en-US" altLang="ko-KR" sz="2000" b="0" i="0" u="none" dirty="0"/>
            <a:t>4. </a:t>
          </a:r>
          <a:r>
            <a:rPr lang="ko-KR" altLang="en-US" sz="2000" b="0" i="0" u="none" dirty="0"/>
            <a:t>종료 여부 입력에 따라 랜덤 얼굴 생성 반복 혹은</a:t>
          </a:r>
          <a:r>
            <a:rPr lang="en-US" altLang="ko-KR" sz="2000" b="0" i="0" u="none" dirty="0"/>
            <a:t> </a:t>
          </a:r>
          <a:r>
            <a:rPr lang="ko-KR" altLang="en-US" sz="2000" b="0" i="0" u="none" dirty="0"/>
            <a:t>종료</a:t>
          </a:r>
          <a:endParaRPr lang="ko-KR" altLang="en-US" sz="2000" dirty="0"/>
        </a:p>
      </dgm:t>
    </dgm:pt>
    <dgm:pt modelId="{8400B525-821B-4E8B-A1A3-2EB3A326CA66}" type="parTrans" cxnId="{666C9079-94D6-4857-A43B-4E4551AA5BD6}">
      <dgm:prSet/>
      <dgm:spPr/>
      <dgm:t>
        <a:bodyPr/>
        <a:lstStyle/>
        <a:p>
          <a:pPr latinLnBrk="1"/>
          <a:endParaRPr lang="ko-KR" altLang="en-US"/>
        </a:p>
      </dgm:t>
    </dgm:pt>
    <dgm:pt modelId="{BE7EF136-E5AB-40BD-97F6-709BC21830EE}" type="sibTrans" cxnId="{666C9079-94D6-4857-A43B-4E4551AA5BD6}">
      <dgm:prSet/>
      <dgm:spPr/>
      <dgm:t>
        <a:bodyPr/>
        <a:lstStyle/>
        <a:p>
          <a:pPr latinLnBrk="1"/>
          <a:endParaRPr lang="ko-KR" altLang="en-US"/>
        </a:p>
      </dgm:t>
    </dgm:pt>
    <dgm:pt modelId="{F822733C-EFE9-434B-970F-E64D385F00CA}">
      <dgm:prSet phldrT="[텍스트]" custT="1"/>
      <dgm:spPr/>
      <dgm:t>
        <a:bodyPr/>
        <a:lstStyle/>
        <a:p>
          <a:pPr algn="ctr" latinLnBrk="1"/>
          <a:r>
            <a:rPr lang="en-US" altLang="ko-KR" sz="2000" b="0" i="0" u="none" dirty="0"/>
            <a:t>3. </a:t>
          </a:r>
          <a:r>
            <a:rPr lang="ko-KR" altLang="en-US" sz="2000" b="0" i="0" u="none" dirty="0"/>
            <a:t>파일 경로를 생성 후</a:t>
          </a:r>
          <a:r>
            <a:rPr lang="en-US" altLang="ko-KR" sz="2000" b="0" i="0" u="none" dirty="0"/>
            <a:t>, </a:t>
          </a:r>
          <a:r>
            <a:rPr lang="ko-KR" altLang="en-US" sz="2000" b="0" i="0" u="none" dirty="0"/>
            <a:t>해당 경로에 얼굴 이미지 저장</a:t>
          </a:r>
          <a:endParaRPr lang="ko-KR" altLang="en-US" sz="2000" dirty="0"/>
        </a:p>
      </dgm:t>
    </dgm:pt>
    <dgm:pt modelId="{9F834641-D28F-4C99-89C5-A31DBD628B5D}" type="parTrans" cxnId="{EB947C58-F530-4012-BBC7-1A635E60F72E}">
      <dgm:prSet/>
      <dgm:spPr/>
      <dgm:t>
        <a:bodyPr/>
        <a:lstStyle/>
        <a:p>
          <a:pPr latinLnBrk="1"/>
          <a:endParaRPr lang="ko-KR" altLang="en-US"/>
        </a:p>
      </dgm:t>
    </dgm:pt>
    <dgm:pt modelId="{23861606-7EAA-49E2-9E26-0B73F1F22D3B}" type="sibTrans" cxnId="{EB947C58-F530-4012-BBC7-1A635E60F72E}">
      <dgm:prSet/>
      <dgm:spPr/>
      <dgm:t>
        <a:bodyPr/>
        <a:lstStyle/>
        <a:p>
          <a:pPr latinLnBrk="1"/>
          <a:endParaRPr lang="ko-KR" altLang="en-US"/>
        </a:p>
      </dgm:t>
    </dgm:pt>
    <dgm:pt modelId="{68A76F1A-DF06-4390-BA46-876C74EE525D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-&gt; </a:t>
          </a:r>
          <a:r>
            <a:rPr lang="ko-KR" altLang="en-US" sz="20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반환값은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face 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클래스 객체 </a:t>
          </a:r>
          <a:r>
            <a:rPr lang="en-US" altLang="ko-KR" sz="20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theface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에 할당</a:t>
          </a:r>
          <a:endParaRPr lang="en-US" altLang="ko-KR" sz="2000" b="0" i="0" u="none" strike="noStrike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48D9F1-A3A1-441B-873C-45BC7BFFADA0}" type="parTrans" cxnId="{D06CE7A2-8FA5-4F47-83B8-F326CB8348E7}">
      <dgm:prSet/>
      <dgm:spPr/>
      <dgm:t>
        <a:bodyPr/>
        <a:lstStyle/>
        <a:p>
          <a:pPr latinLnBrk="1"/>
          <a:endParaRPr lang="ko-KR" altLang="en-US"/>
        </a:p>
      </dgm:t>
    </dgm:pt>
    <dgm:pt modelId="{3B428B7B-C088-4E43-AF29-5BE0F747AF01}" type="sibTrans" cxnId="{D06CE7A2-8FA5-4F47-83B8-F326CB8348E7}">
      <dgm:prSet/>
      <dgm:spPr/>
      <dgm:t>
        <a:bodyPr/>
        <a:lstStyle/>
        <a:p>
          <a:pPr latinLnBrk="1"/>
          <a:endParaRPr lang="ko-KR" altLang="en-US"/>
        </a:p>
      </dgm:t>
    </dgm:pt>
    <dgm:pt modelId="{9032A2AD-97EB-445D-A43F-1ED1B72997A3}" type="pres">
      <dgm:prSet presAssocID="{3D170280-DAE3-4129-AE2D-C9FE117AF562}" presName="outerComposite" presStyleCnt="0">
        <dgm:presLayoutVars>
          <dgm:chMax val="5"/>
          <dgm:dir/>
          <dgm:resizeHandles val="exact"/>
        </dgm:presLayoutVars>
      </dgm:prSet>
      <dgm:spPr/>
    </dgm:pt>
    <dgm:pt modelId="{FF146696-3512-4950-9D79-785905DED40A}" type="pres">
      <dgm:prSet presAssocID="{3D170280-DAE3-4129-AE2D-C9FE117AF562}" presName="dummyMaxCanvas" presStyleCnt="0">
        <dgm:presLayoutVars/>
      </dgm:prSet>
      <dgm:spPr/>
    </dgm:pt>
    <dgm:pt modelId="{FE5F8E0E-0301-4645-8941-0B8DB6DF63B7}" type="pres">
      <dgm:prSet presAssocID="{3D170280-DAE3-4129-AE2D-C9FE117AF562}" presName="FourNodes_1" presStyleLbl="node1" presStyleIdx="0" presStyleCnt="4" custScaleY="69084" custLinFactNeighborY="-2716">
        <dgm:presLayoutVars>
          <dgm:bulletEnabled val="1"/>
        </dgm:presLayoutVars>
      </dgm:prSet>
      <dgm:spPr/>
    </dgm:pt>
    <dgm:pt modelId="{57939A3D-DEC7-4931-884C-4D01C32F41E2}" type="pres">
      <dgm:prSet presAssocID="{3D170280-DAE3-4129-AE2D-C9FE117AF562}" presName="FourNodes_2" presStyleLbl="node1" presStyleIdx="1" presStyleCnt="4" custScaleY="120661" custLinFactNeighborY="-10864">
        <dgm:presLayoutVars>
          <dgm:bulletEnabled val="1"/>
        </dgm:presLayoutVars>
      </dgm:prSet>
      <dgm:spPr/>
    </dgm:pt>
    <dgm:pt modelId="{0C6FDA7D-5CC5-4EEB-B196-1F2D94688FB8}" type="pres">
      <dgm:prSet presAssocID="{3D170280-DAE3-4129-AE2D-C9FE117AF562}" presName="FourNodes_3" presStyleLbl="node1" presStyleIdx="2" presStyleCnt="4">
        <dgm:presLayoutVars>
          <dgm:bulletEnabled val="1"/>
        </dgm:presLayoutVars>
      </dgm:prSet>
      <dgm:spPr/>
    </dgm:pt>
    <dgm:pt modelId="{FA00C4A3-D721-4338-8848-DB189853D678}" type="pres">
      <dgm:prSet presAssocID="{3D170280-DAE3-4129-AE2D-C9FE117AF562}" presName="FourNodes_4" presStyleLbl="node1" presStyleIdx="3" presStyleCnt="4" custLinFactNeighborY="1440">
        <dgm:presLayoutVars>
          <dgm:bulletEnabled val="1"/>
        </dgm:presLayoutVars>
      </dgm:prSet>
      <dgm:spPr/>
    </dgm:pt>
    <dgm:pt modelId="{2DF01407-F521-4B41-9A0A-84356AAA3078}" type="pres">
      <dgm:prSet presAssocID="{3D170280-DAE3-4129-AE2D-C9FE117AF562}" presName="FourConn_1-2" presStyleLbl="fgAccFollowNode1" presStyleIdx="0" presStyleCnt="3">
        <dgm:presLayoutVars>
          <dgm:bulletEnabled val="1"/>
        </dgm:presLayoutVars>
      </dgm:prSet>
      <dgm:spPr/>
    </dgm:pt>
    <dgm:pt modelId="{AC366DEA-956C-4107-ABB8-535D3536370E}" type="pres">
      <dgm:prSet presAssocID="{3D170280-DAE3-4129-AE2D-C9FE117AF562}" presName="FourConn_2-3" presStyleLbl="fgAccFollowNode1" presStyleIdx="1" presStyleCnt="3">
        <dgm:presLayoutVars>
          <dgm:bulletEnabled val="1"/>
        </dgm:presLayoutVars>
      </dgm:prSet>
      <dgm:spPr/>
    </dgm:pt>
    <dgm:pt modelId="{CA4E14AB-DE5C-457B-9245-78EAE712B6D1}" type="pres">
      <dgm:prSet presAssocID="{3D170280-DAE3-4129-AE2D-C9FE117AF562}" presName="FourConn_3-4" presStyleLbl="fgAccFollowNode1" presStyleIdx="2" presStyleCnt="3">
        <dgm:presLayoutVars>
          <dgm:bulletEnabled val="1"/>
        </dgm:presLayoutVars>
      </dgm:prSet>
      <dgm:spPr/>
    </dgm:pt>
    <dgm:pt modelId="{287FC660-2C40-4ADF-A11E-674A307AA26B}" type="pres">
      <dgm:prSet presAssocID="{3D170280-DAE3-4129-AE2D-C9FE117AF562}" presName="FourNodes_1_text" presStyleLbl="node1" presStyleIdx="3" presStyleCnt="4">
        <dgm:presLayoutVars>
          <dgm:bulletEnabled val="1"/>
        </dgm:presLayoutVars>
      </dgm:prSet>
      <dgm:spPr/>
    </dgm:pt>
    <dgm:pt modelId="{705A4260-6107-4873-B83F-0A0EE4038E0C}" type="pres">
      <dgm:prSet presAssocID="{3D170280-DAE3-4129-AE2D-C9FE117AF562}" presName="FourNodes_2_text" presStyleLbl="node1" presStyleIdx="3" presStyleCnt="4">
        <dgm:presLayoutVars>
          <dgm:bulletEnabled val="1"/>
        </dgm:presLayoutVars>
      </dgm:prSet>
      <dgm:spPr/>
    </dgm:pt>
    <dgm:pt modelId="{C0C0624A-90A3-40CD-BC59-298C5B4C631B}" type="pres">
      <dgm:prSet presAssocID="{3D170280-DAE3-4129-AE2D-C9FE117AF562}" presName="FourNodes_3_text" presStyleLbl="node1" presStyleIdx="3" presStyleCnt="4">
        <dgm:presLayoutVars>
          <dgm:bulletEnabled val="1"/>
        </dgm:presLayoutVars>
      </dgm:prSet>
      <dgm:spPr/>
    </dgm:pt>
    <dgm:pt modelId="{32DCD137-9FAE-4ADD-B330-7424569C37D6}" type="pres">
      <dgm:prSet presAssocID="{3D170280-DAE3-4129-AE2D-C9FE117AF56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900710F-0DE0-4928-A4DB-E036A59A9D59}" type="presOf" srcId="{F822733C-EFE9-434B-970F-E64D385F00CA}" destId="{0C6FDA7D-5CC5-4EEB-B196-1F2D94688FB8}" srcOrd="0" destOrd="0" presId="urn:microsoft.com/office/officeart/2005/8/layout/vProcess5"/>
    <dgm:cxn modelId="{AF858213-6C8B-4B3A-848A-EE4B580BE992}" type="presOf" srcId="{5743B1DE-6317-49C6-804D-27F63033383F}" destId="{AC366DEA-956C-4107-ABB8-535D3536370E}" srcOrd="0" destOrd="0" presId="urn:microsoft.com/office/officeart/2005/8/layout/vProcess5"/>
    <dgm:cxn modelId="{E42C5619-7DA0-4A3A-BB94-21825EA60E2B}" type="presOf" srcId="{55F7CED0-B5B2-417C-B458-6F5B901FA524}" destId="{287FC660-2C40-4ADF-A11E-674A307AA26B}" srcOrd="1" destOrd="0" presId="urn:microsoft.com/office/officeart/2005/8/layout/vProcess5"/>
    <dgm:cxn modelId="{EA23B820-0C67-475A-A039-6EEB240EEC25}" type="presOf" srcId="{55F7CED0-B5B2-417C-B458-6F5B901FA524}" destId="{FE5F8E0E-0301-4645-8941-0B8DB6DF63B7}" srcOrd="0" destOrd="0" presId="urn:microsoft.com/office/officeart/2005/8/layout/vProcess5"/>
    <dgm:cxn modelId="{13AFD420-6D24-4C1D-ADB9-DF0A51F6B919}" type="presOf" srcId="{375371D2-DBA2-429D-B5A3-9219E0940E29}" destId="{32DCD137-9FAE-4ADD-B330-7424569C37D6}" srcOrd="1" destOrd="0" presId="urn:microsoft.com/office/officeart/2005/8/layout/vProcess5"/>
    <dgm:cxn modelId="{557E8F49-F34A-4BF4-8903-4A62D4D31871}" type="presOf" srcId="{68A76F1A-DF06-4390-BA46-876C74EE525D}" destId="{705A4260-6107-4873-B83F-0A0EE4038E0C}" srcOrd="1" destOrd="1" presId="urn:microsoft.com/office/officeart/2005/8/layout/vProcess5"/>
    <dgm:cxn modelId="{15A4FD72-8CFC-4235-9AAF-3B369F5C81B7}" type="presOf" srcId="{F822733C-EFE9-434B-970F-E64D385F00CA}" destId="{C0C0624A-90A3-40CD-BC59-298C5B4C631B}" srcOrd="1" destOrd="0" presId="urn:microsoft.com/office/officeart/2005/8/layout/vProcess5"/>
    <dgm:cxn modelId="{9B58B476-9CC4-4413-A410-388E88367686}" type="presOf" srcId="{68A76F1A-DF06-4390-BA46-876C74EE525D}" destId="{57939A3D-DEC7-4931-884C-4D01C32F41E2}" srcOrd="0" destOrd="1" presId="urn:microsoft.com/office/officeart/2005/8/layout/vProcess5"/>
    <dgm:cxn modelId="{EB947C58-F530-4012-BBC7-1A635E60F72E}" srcId="{3D170280-DAE3-4129-AE2D-C9FE117AF562}" destId="{F822733C-EFE9-434B-970F-E64D385F00CA}" srcOrd="2" destOrd="0" parTransId="{9F834641-D28F-4C99-89C5-A31DBD628B5D}" sibTransId="{23861606-7EAA-49E2-9E26-0B73F1F22D3B}"/>
    <dgm:cxn modelId="{528BED58-DD3D-4162-8E52-4DBF85431DD3}" type="presOf" srcId="{375371D2-DBA2-429D-B5A3-9219E0940E29}" destId="{FA00C4A3-D721-4338-8848-DB189853D678}" srcOrd="0" destOrd="0" presId="urn:microsoft.com/office/officeart/2005/8/layout/vProcess5"/>
    <dgm:cxn modelId="{666C9079-94D6-4857-A43B-4E4551AA5BD6}" srcId="{3D170280-DAE3-4129-AE2D-C9FE117AF562}" destId="{375371D2-DBA2-429D-B5A3-9219E0940E29}" srcOrd="3" destOrd="0" parTransId="{8400B525-821B-4E8B-A1A3-2EB3A326CA66}" sibTransId="{BE7EF136-E5AB-40BD-97F6-709BC21830EE}"/>
    <dgm:cxn modelId="{FEDD7B7A-06B7-4D8B-9E00-1DC3BD96DEF6}" type="presOf" srcId="{23861606-7EAA-49E2-9E26-0B73F1F22D3B}" destId="{CA4E14AB-DE5C-457B-9245-78EAE712B6D1}" srcOrd="0" destOrd="0" presId="urn:microsoft.com/office/officeart/2005/8/layout/vProcess5"/>
    <dgm:cxn modelId="{199C517D-4E82-4670-85CD-C4642CC05B21}" type="presOf" srcId="{3D170280-DAE3-4129-AE2D-C9FE117AF562}" destId="{9032A2AD-97EB-445D-A43F-1ED1B72997A3}" srcOrd="0" destOrd="0" presId="urn:microsoft.com/office/officeart/2005/8/layout/vProcess5"/>
    <dgm:cxn modelId="{1666A190-30FE-42AC-8BE2-3DBD16AF8649}" type="presOf" srcId="{AE4D23A7-B02D-4814-A6C8-5EFC6EC21B68}" destId="{57939A3D-DEC7-4931-884C-4D01C32F41E2}" srcOrd="0" destOrd="0" presId="urn:microsoft.com/office/officeart/2005/8/layout/vProcess5"/>
    <dgm:cxn modelId="{036E9D97-E413-4DDF-B73B-039EFC5C010B}" type="presOf" srcId="{49E2783E-CDD9-4487-8C89-5A32B9DD8397}" destId="{2DF01407-F521-4B41-9A0A-84356AAA3078}" srcOrd="0" destOrd="0" presId="urn:microsoft.com/office/officeart/2005/8/layout/vProcess5"/>
    <dgm:cxn modelId="{F0E5319F-6263-4542-B512-9FF31DAC65FD}" type="presOf" srcId="{AE4D23A7-B02D-4814-A6C8-5EFC6EC21B68}" destId="{705A4260-6107-4873-B83F-0A0EE4038E0C}" srcOrd="1" destOrd="0" presId="urn:microsoft.com/office/officeart/2005/8/layout/vProcess5"/>
    <dgm:cxn modelId="{D06CE7A2-8FA5-4F47-83B8-F326CB8348E7}" srcId="{AE4D23A7-B02D-4814-A6C8-5EFC6EC21B68}" destId="{68A76F1A-DF06-4390-BA46-876C74EE525D}" srcOrd="0" destOrd="0" parTransId="{4848D9F1-A3A1-441B-873C-45BC7BFFADA0}" sibTransId="{3B428B7B-C088-4E43-AF29-5BE0F747AF01}"/>
    <dgm:cxn modelId="{42998DA3-50E4-4229-9D0F-0180612B0D26}" srcId="{3D170280-DAE3-4129-AE2D-C9FE117AF562}" destId="{55F7CED0-B5B2-417C-B458-6F5B901FA524}" srcOrd="0" destOrd="0" parTransId="{B2E5715E-4260-4DF7-B96A-399924CB181B}" sibTransId="{49E2783E-CDD9-4487-8C89-5A32B9DD8397}"/>
    <dgm:cxn modelId="{02F623DF-1389-4AE2-8E47-1A5208BB3560}" srcId="{3D170280-DAE3-4129-AE2D-C9FE117AF562}" destId="{AE4D23A7-B02D-4814-A6C8-5EFC6EC21B68}" srcOrd="1" destOrd="0" parTransId="{094952FB-7982-44A4-BAEE-9160C58AF8F6}" sibTransId="{5743B1DE-6317-49C6-804D-27F63033383F}"/>
    <dgm:cxn modelId="{DD6BF4E0-29F4-432D-A7A2-F83F0C1DA874}" type="presParOf" srcId="{9032A2AD-97EB-445D-A43F-1ED1B72997A3}" destId="{FF146696-3512-4950-9D79-785905DED40A}" srcOrd="0" destOrd="0" presId="urn:microsoft.com/office/officeart/2005/8/layout/vProcess5"/>
    <dgm:cxn modelId="{967EFC19-C669-4437-A069-6249530787F5}" type="presParOf" srcId="{9032A2AD-97EB-445D-A43F-1ED1B72997A3}" destId="{FE5F8E0E-0301-4645-8941-0B8DB6DF63B7}" srcOrd="1" destOrd="0" presId="urn:microsoft.com/office/officeart/2005/8/layout/vProcess5"/>
    <dgm:cxn modelId="{950ECC5E-8F5E-4D66-8202-6B08B0C83599}" type="presParOf" srcId="{9032A2AD-97EB-445D-A43F-1ED1B72997A3}" destId="{57939A3D-DEC7-4931-884C-4D01C32F41E2}" srcOrd="2" destOrd="0" presId="urn:microsoft.com/office/officeart/2005/8/layout/vProcess5"/>
    <dgm:cxn modelId="{02AA9F74-43A7-448E-8899-E00871C81B46}" type="presParOf" srcId="{9032A2AD-97EB-445D-A43F-1ED1B72997A3}" destId="{0C6FDA7D-5CC5-4EEB-B196-1F2D94688FB8}" srcOrd="3" destOrd="0" presId="urn:microsoft.com/office/officeart/2005/8/layout/vProcess5"/>
    <dgm:cxn modelId="{DF72C573-AFBC-4FA6-B48C-6C5993FD8951}" type="presParOf" srcId="{9032A2AD-97EB-445D-A43F-1ED1B72997A3}" destId="{FA00C4A3-D721-4338-8848-DB189853D678}" srcOrd="4" destOrd="0" presId="urn:microsoft.com/office/officeart/2005/8/layout/vProcess5"/>
    <dgm:cxn modelId="{D903DC5C-7FC5-4E70-BBE6-B0BF81F5D719}" type="presParOf" srcId="{9032A2AD-97EB-445D-A43F-1ED1B72997A3}" destId="{2DF01407-F521-4B41-9A0A-84356AAA3078}" srcOrd="5" destOrd="0" presId="urn:microsoft.com/office/officeart/2005/8/layout/vProcess5"/>
    <dgm:cxn modelId="{E63C1E41-12AC-4013-9AE9-9B424A93EC3F}" type="presParOf" srcId="{9032A2AD-97EB-445D-A43F-1ED1B72997A3}" destId="{AC366DEA-956C-4107-ABB8-535D3536370E}" srcOrd="6" destOrd="0" presId="urn:microsoft.com/office/officeart/2005/8/layout/vProcess5"/>
    <dgm:cxn modelId="{7B170698-6600-46BF-AB94-BB06A6942305}" type="presParOf" srcId="{9032A2AD-97EB-445D-A43F-1ED1B72997A3}" destId="{CA4E14AB-DE5C-457B-9245-78EAE712B6D1}" srcOrd="7" destOrd="0" presId="urn:microsoft.com/office/officeart/2005/8/layout/vProcess5"/>
    <dgm:cxn modelId="{EBE45E4A-0A94-4D40-AF40-4F41B0B9D3D2}" type="presParOf" srcId="{9032A2AD-97EB-445D-A43F-1ED1B72997A3}" destId="{287FC660-2C40-4ADF-A11E-674A307AA26B}" srcOrd="8" destOrd="0" presId="urn:microsoft.com/office/officeart/2005/8/layout/vProcess5"/>
    <dgm:cxn modelId="{A3979B50-190C-4AA9-AA2D-2353C762089A}" type="presParOf" srcId="{9032A2AD-97EB-445D-A43F-1ED1B72997A3}" destId="{705A4260-6107-4873-B83F-0A0EE4038E0C}" srcOrd="9" destOrd="0" presId="urn:microsoft.com/office/officeart/2005/8/layout/vProcess5"/>
    <dgm:cxn modelId="{ABFC6B0E-8326-42C2-B58D-708C7F8BDD2E}" type="presParOf" srcId="{9032A2AD-97EB-445D-A43F-1ED1B72997A3}" destId="{C0C0624A-90A3-40CD-BC59-298C5B4C631B}" srcOrd="10" destOrd="0" presId="urn:microsoft.com/office/officeart/2005/8/layout/vProcess5"/>
    <dgm:cxn modelId="{5495CC16-B71F-4D87-B29B-723E57C66AB9}" type="presParOf" srcId="{9032A2AD-97EB-445D-A43F-1ED1B72997A3}" destId="{32DCD137-9FAE-4ADD-B330-7424569C37D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CB3A6D-54C4-43E6-A770-74399CA06718}" type="doc">
      <dgm:prSet loTypeId="urn:microsoft.com/office/officeart/2005/8/layout/chevron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1E2164B-3E5F-4C06-B1C0-735C551AF156}">
      <dgm:prSet phldrT="[텍스트]" phldr="1" custT="1"/>
      <dgm:spPr/>
      <dgm:t>
        <a:bodyPr/>
        <a:lstStyle/>
        <a:p>
          <a:pPr algn="ctr" latinLnBrk="1"/>
          <a:endParaRPr lang="ko-KR" altLang="en-US" sz="1800" b="1" dirty="0"/>
        </a:p>
      </dgm:t>
    </dgm:pt>
    <dgm:pt modelId="{34F0AAF3-B277-4460-A29A-5EA9F540A076}" type="parTrans" cxnId="{E76438A0-B594-4E07-988C-69FFCD6D97DA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647DA885-AA8F-4614-8CA6-D55112545BE1}" type="sibTrans" cxnId="{E76438A0-B594-4E07-988C-69FFCD6D97DA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FEA296C8-28F7-47F6-A365-8F31FD81EC67}">
      <dgm:prSet phldrT="[텍스트]" custT="1"/>
      <dgm:spPr/>
      <dgm:t>
        <a:bodyPr/>
        <a:lstStyle/>
        <a:p>
          <a:pPr algn="ctr" latinLnBrk="1"/>
          <a:r>
            <a:rPr lang="en-US" altLang="ko-KR" sz="18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isthisegg</a:t>
          </a:r>
          <a:r>
            <a: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에서 </a:t>
          </a:r>
          <a:r>
            <a: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0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 아닌 특정 </a:t>
          </a:r>
          <a:r>
            <a: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int 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값 반환</a:t>
          </a:r>
          <a:endParaRPr lang="ko-KR" altLang="en-US" sz="1800" b="1" dirty="0"/>
        </a:p>
      </dgm:t>
    </dgm:pt>
    <dgm:pt modelId="{A87689FF-AD87-4721-8D21-E13708B29D97}" type="parTrans" cxnId="{3509E00A-9FCA-4ACD-9E08-59A886B454F0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7842971F-9818-4060-948D-8EDC4B40736D}" type="sibTrans" cxnId="{3509E00A-9FCA-4ACD-9E08-59A886B454F0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E1209DBE-BCDD-4E0C-AC16-555A8A9A2FF0}">
      <dgm:prSet phldrT="[텍스트]" custT="1"/>
      <dgm:spPr/>
      <dgm:t>
        <a:bodyPr/>
        <a:lstStyle/>
        <a:p>
          <a:pPr algn="ctr" latinLnBrk="1"/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이후 조건문에 걸리게 되고</a:t>
          </a:r>
          <a:r>
            <a: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, 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특정 </a:t>
          </a:r>
          <a:r>
            <a: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int 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값을 인자로 하는 </a:t>
          </a:r>
          <a:r>
            <a:rPr lang="en-US" altLang="ko-KR" sz="18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add_egg</a:t>
          </a:r>
          <a:r>
            <a: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실행</a:t>
          </a:r>
          <a:endParaRPr lang="ko-KR" altLang="en-US" sz="1800" b="1" dirty="0"/>
        </a:p>
      </dgm:t>
    </dgm:pt>
    <dgm:pt modelId="{DCB66A7C-A425-4398-AA29-5360A6A5D76C}" type="parTrans" cxnId="{0620CA9B-45C1-4E7F-AAD7-796002E30D39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3B232677-15EB-4CE7-A12A-F2071C278842}" type="sibTrans" cxnId="{0620CA9B-45C1-4E7F-AAD7-796002E30D39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3E0F61D8-EB6F-4DD6-924C-0774FDF0689A}">
      <dgm:prSet phldrT="[텍스트]" custT="1"/>
      <dgm:spPr/>
      <dgm:t>
        <a:bodyPr/>
        <a:lstStyle/>
        <a:p>
          <a:pPr algn="ctr" latinLnBrk="1"/>
          <a:r>
            <a:rPr lang="en-US" altLang="ko-KR" sz="18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의 </a:t>
          </a:r>
          <a:r>
            <a:rPr lang="ko-KR" altLang="en-US" sz="18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반환값으로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이스터에그의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얼굴 이미지 생성</a:t>
          </a:r>
          <a:endParaRPr lang="ko-KR" altLang="en-US" sz="1800" b="1" dirty="0"/>
        </a:p>
      </dgm:t>
    </dgm:pt>
    <dgm:pt modelId="{D9474EF6-D337-44BF-91EF-CACB6D339E22}" type="parTrans" cxnId="{20813C93-DCB9-4BCF-8433-9E5FA7ECD948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06C5A9BF-FBEE-4E48-971C-2AB5EACFF344}" type="sibTrans" cxnId="{20813C93-DCB9-4BCF-8433-9E5FA7ECD948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528FD97B-C424-4CA2-959A-1E873743E5EC}">
      <dgm:prSet phldrT="[텍스트]" custT="1"/>
      <dgm:spPr/>
      <dgm:t>
        <a:bodyPr/>
        <a:lstStyle/>
        <a:p>
          <a:pPr algn="ctr" latinLnBrk="1"/>
          <a:r>
            <a:rPr lang="en-US" altLang="ko-KR" sz="18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add_egg</a:t>
          </a:r>
          <a:r>
            <a: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 </a:t>
          </a:r>
          <a:r>
            <a: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: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입력된 정수에 따라 다른 </a:t>
          </a:r>
          <a:r>
            <a:rPr lang="ko-KR" altLang="en-US" sz="18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이스터에그</a:t>
          </a:r>
          <a:r>
            <a:rPr lang="ko-KR" altLang="en-US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이미지 불러옴</a:t>
          </a:r>
          <a:endParaRPr lang="ko-KR" altLang="en-US" sz="1800" b="1" dirty="0"/>
        </a:p>
      </dgm:t>
    </dgm:pt>
    <dgm:pt modelId="{6251F581-BCE8-42A4-9E14-5C75433EECBA}" type="parTrans" cxnId="{09AEF8B8-F2CD-4BD0-830B-095EC62614BE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5A777C02-C2B3-4B72-928B-37CA660E86B1}" type="sibTrans" cxnId="{09AEF8B8-F2CD-4BD0-830B-095EC62614BE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0866D3DA-07EA-4301-B090-25E1566CFA47}">
      <dgm:prSet phldrT="[텍스트]" custT="1"/>
      <dgm:spPr/>
      <dgm:t>
        <a:bodyPr/>
        <a:lstStyle/>
        <a:p>
          <a:pPr algn="ctr" latinLnBrk="1"/>
          <a:endParaRPr lang="ko-KR" altLang="en-US" sz="1800" b="1" dirty="0"/>
        </a:p>
      </dgm:t>
    </dgm:pt>
    <dgm:pt modelId="{B89EE2BC-ED87-4BEC-B52C-85F1606461F7}" type="parTrans" cxnId="{D0B32342-FF48-4869-B728-6F6DFA43392F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17B59D92-69C0-4B98-9DC4-AD8ED6AAD88F}" type="sibTrans" cxnId="{D0B32342-FF48-4869-B728-6F6DFA43392F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528FC162-CA5A-4E57-BBCA-4397AB783AFD}">
      <dgm:prSet phldrT="[텍스트]" custT="1"/>
      <dgm:spPr/>
      <dgm:t>
        <a:bodyPr/>
        <a:lstStyle/>
        <a:p>
          <a:pPr algn="ctr" latinLnBrk="1"/>
          <a:endParaRPr lang="ko-KR" altLang="en-US" sz="1800" b="1" dirty="0"/>
        </a:p>
      </dgm:t>
    </dgm:pt>
    <dgm:pt modelId="{818458BF-2254-4D68-A2A6-02B9EDBE12D8}" type="parTrans" cxnId="{577A5775-55BB-4824-8153-001ECD5C86EE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F57BE72D-03C5-4ABA-B06E-1753EDAD1ED5}" type="sibTrans" cxnId="{577A5775-55BB-4824-8153-001ECD5C86EE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EFFAB25C-0BFB-432E-84E7-1A20782B4E74}">
      <dgm:prSet phldrT="[텍스트]" custT="1"/>
      <dgm:spPr/>
      <dgm:t>
        <a:bodyPr/>
        <a:lstStyle/>
        <a:p>
          <a:pPr algn="ctr" latinLnBrk="1"/>
          <a:endParaRPr lang="ko-KR" altLang="en-US" sz="1800" b="1" dirty="0"/>
        </a:p>
      </dgm:t>
    </dgm:pt>
    <dgm:pt modelId="{45542FEF-5DD8-4BBC-A7C8-B0FF81CEAD25}" type="parTrans" cxnId="{EEB5F550-0E6D-42CB-B116-2DBDEAAA33B6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2DB746EA-1930-4D98-9627-C37595F3144E}" type="sibTrans" cxnId="{EEB5F550-0E6D-42CB-B116-2DBDEAAA33B6}">
      <dgm:prSet/>
      <dgm:spPr/>
      <dgm:t>
        <a:bodyPr/>
        <a:lstStyle/>
        <a:p>
          <a:pPr algn="ctr" latinLnBrk="1"/>
          <a:endParaRPr lang="ko-KR" altLang="en-US" sz="1800" b="1"/>
        </a:p>
      </dgm:t>
    </dgm:pt>
    <dgm:pt modelId="{217404EF-658D-4604-8756-A9B03F0C46EF}" type="pres">
      <dgm:prSet presAssocID="{B1CB3A6D-54C4-43E6-A770-74399CA06718}" presName="linearFlow" presStyleCnt="0">
        <dgm:presLayoutVars>
          <dgm:dir/>
          <dgm:animLvl val="lvl"/>
          <dgm:resizeHandles val="exact"/>
        </dgm:presLayoutVars>
      </dgm:prSet>
      <dgm:spPr/>
    </dgm:pt>
    <dgm:pt modelId="{409537ED-08E1-459A-A157-07F831C4FC9A}" type="pres">
      <dgm:prSet presAssocID="{D1E2164B-3E5F-4C06-B1C0-735C551AF156}" presName="composite" presStyleCnt="0"/>
      <dgm:spPr/>
    </dgm:pt>
    <dgm:pt modelId="{AB565DE1-27BB-412A-A863-1CC96D68F677}" type="pres">
      <dgm:prSet presAssocID="{D1E2164B-3E5F-4C06-B1C0-735C551AF1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2103488-CDAD-4507-946C-66F6ACC0ECE2}" type="pres">
      <dgm:prSet presAssocID="{D1E2164B-3E5F-4C06-B1C0-735C551AF156}" presName="descendantText" presStyleLbl="alignAcc1" presStyleIdx="0" presStyleCnt="4">
        <dgm:presLayoutVars>
          <dgm:bulletEnabled val="1"/>
        </dgm:presLayoutVars>
      </dgm:prSet>
      <dgm:spPr/>
    </dgm:pt>
    <dgm:pt modelId="{D128763E-DBEA-4F47-AB6F-49056F39F563}" type="pres">
      <dgm:prSet presAssocID="{647DA885-AA8F-4614-8CA6-D55112545BE1}" presName="sp" presStyleCnt="0"/>
      <dgm:spPr/>
    </dgm:pt>
    <dgm:pt modelId="{779B613F-5EE8-4867-A917-825C9957F36E}" type="pres">
      <dgm:prSet presAssocID="{528FC162-CA5A-4E57-BBCA-4397AB783AFD}" presName="composite" presStyleCnt="0"/>
      <dgm:spPr/>
    </dgm:pt>
    <dgm:pt modelId="{0DAEAF0B-5B2B-4864-AF47-012C9A9543BA}" type="pres">
      <dgm:prSet presAssocID="{528FC162-CA5A-4E57-BBCA-4397AB783AF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F6F239-AE0A-44E5-A51D-CABCC645AA74}" type="pres">
      <dgm:prSet presAssocID="{528FC162-CA5A-4E57-BBCA-4397AB783AFD}" presName="descendantText" presStyleLbl="alignAcc1" presStyleIdx="1" presStyleCnt="4">
        <dgm:presLayoutVars>
          <dgm:bulletEnabled val="1"/>
        </dgm:presLayoutVars>
      </dgm:prSet>
      <dgm:spPr/>
    </dgm:pt>
    <dgm:pt modelId="{8A5187DB-2AB9-4D9B-8B3C-4606EB29CF9E}" type="pres">
      <dgm:prSet presAssocID="{F57BE72D-03C5-4ABA-B06E-1753EDAD1ED5}" presName="sp" presStyleCnt="0"/>
      <dgm:spPr/>
    </dgm:pt>
    <dgm:pt modelId="{78B30589-D889-4F37-9CD7-9D743E5088D6}" type="pres">
      <dgm:prSet presAssocID="{0866D3DA-07EA-4301-B090-25E1566CFA47}" presName="composite" presStyleCnt="0"/>
      <dgm:spPr/>
    </dgm:pt>
    <dgm:pt modelId="{79B29E7D-1AFB-4F3C-99F5-C392F75DA71D}" type="pres">
      <dgm:prSet presAssocID="{0866D3DA-07EA-4301-B090-25E1566CFA4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45B6D75-065F-4857-9EBB-F5B06ECB1340}" type="pres">
      <dgm:prSet presAssocID="{0866D3DA-07EA-4301-B090-25E1566CFA47}" presName="descendantText" presStyleLbl="alignAcc1" presStyleIdx="2" presStyleCnt="4">
        <dgm:presLayoutVars>
          <dgm:bulletEnabled val="1"/>
        </dgm:presLayoutVars>
      </dgm:prSet>
      <dgm:spPr/>
    </dgm:pt>
    <dgm:pt modelId="{0176084D-57D2-49DF-80C7-83147BE36E06}" type="pres">
      <dgm:prSet presAssocID="{17B59D92-69C0-4B98-9DC4-AD8ED6AAD88F}" presName="sp" presStyleCnt="0"/>
      <dgm:spPr/>
    </dgm:pt>
    <dgm:pt modelId="{71677C67-479E-46EA-A971-0E6185B2F066}" type="pres">
      <dgm:prSet presAssocID="{EFFAB25C-0BFB-432E-84E7-1A20782B4E74}" presName="composite" presStyleCnt="0"/>
      <dgm:spPr/>
    </dgm:pt>
    <dgm:pt modelId="{C3EE0E21-0656-4024-90A1-5227DBFBF5B0}" type="pres">
      <dgm:prSet presAssocID="{EFFAB25C-0BFB-432E-84E7-1A20782B4E7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7B7010F-EFE9-45D0-9203-BF43DE577C78}" type="pres">
      <dgm:prSet presAssocID="{EFFAB25C-0BFB-432E-84E7-1A20782B4E7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509E00A-9FCA-4ACD-9E08-59A886B454F0}" srcId="{D1E2164B-3E5F-4C06-B1C0-735C551AF156}" destId="{FEA296C8-28F7-47F6-A365-8F31FD81EC67}" srcOrd="0" destOrd="0" parTransId="{A87689FF-AD87-4721-8D21-E13708B29D97}" sibTransId="{7842971F-9818-4060-948D-8EDC4B40736D}"/>
    <dgm:cxn modelId="{04064F25-A1C7-4963-8140-580964B92BFA}" type="presOf" srcId="{B1CB3A6D-54C4-43E6-A770-74399CA06718}" destId="{217404EF-658D-4604-8756-A9B03F0C46EF}" srcOrd="0" destOrd="0" presId="urn:microsoft.com/office/officeart/2005/8/layout/chevron2"/>
    <dgm:cxn modelId="{D0B32342-FF48-4869-B728-6F6DFA43392F}" srcId="{B1CB3A6D-54C4-43E6-A770-74399CA06718}" destId="{0866D3DA-07EA-4301-B090-25E1566CFA47}" srcOrd="2" destOrd="0" parTransId="{B89EE2BC-ED87-4BEC-B52C-85F1606461F7}" sibTransId="{17B59D92-69C0-4B98-9DC4-AD8ED6AAD88F}"/>
    <dgm:cxn modelId="{9AC48149-5CDE-45D8-9964-86ED705C9F49}" type="presOf" srcId="{EFFAB25C-0BFB-432E-84E7-1A20782B4E74}" destId="{C3EE0E21-0656-4024-90A1-5227DBFBF5B0}" srcOrd="0" destOrd="0" presId="urn:microsoft.com/office/officeart/2005/8/layout/chevron2"/>
    <dgm:cxn modelId="{EEB5F550-0E6D-42CB-B116-2DBDEAAA33B6}" srcId="{B1CB3A6D-54C4-43E6-A770-74399CA06718}" destId="{EFFAB25C-0BFB-432E-84E7-1A20782B4E74}" srcOrd="3" destOrd="0" parTransId="{45542FEF-5DD8-4BBC-A7C8-B0FF81CEAD25}" sibTransId="{2DB746EA-1930-4D98-9627-C37595F3144E}"/>
    <dgm:cxn modelId="{44AE9453-BADE-49C5-8E2D-F102ECB10717}" type="presOf" srcId="{528FC162-CA5A-4E57-BBCA-4397AB783AFD}" destId="{0DAEAF0B-5B2B-4864-AF47-012C9A9543BA}" srcOrd="0" destOrd="0" presId="urn:microsoft.com/office/officeart/2005/8/layout/chevron2"/>
    <dgm:cxn modelId="{577A5775-55BB-4824-8153-001ECD5C86EE}" srcId="{B1CB3A6D-54C4-43E6-A770-74399CA06718}" destId="{528FC162-CA5A-4E57-BBCA-4397AB783AFD}" srcOrd="1" destOrd="0" parTransId="{818458BF-2254-4D68-A2A6-02B9EDBE12D8}" sibTransId="{F57BE72D-03C5-4ABA-B06E-1753EDAD1ED5}"/>
    <dgm:cxn modelId="{20813C93-DCB9-4BCF-8433-9E5FA7ECD948}" srcId="{EFFAB25C-0BFB-432E-84E7-1A20782B4E74}" destId="{3E0F61D8-EB6F-4DD6-924C-0774FDF0689A}" srcOrd="0" destOrd="0" parTransId="{D9474EF6-D337-44BF-91EF-CACB6D339E22}" sibTransId="{06C5A9BF-FBEE-4E48-971C-2AB5EACFF344}"/>
    <dgm:cxn modelId="{0620CA9B-45C1-4E7F-AAD7-796002E30D39}" srcId="{528FC162-CA5A-4E57-BBCA-4397AB783AFD}" destId="{E1209DBE-BCDD-4E0C-AC16-555A8A9A2FF0}" srcOrd="0" destOrd="0" parTransId="{DCB66A7C-A425-4398-AA29-5360A6A5D76C}" sibTransId="{3B232677-15EB-4CE7-A12A-F2071C278842}"/>
    <dgm:cxn modelId="{E76438A0-B594-4E07-988C-69FFCD6D97DA}" srcId="{B1CB3A6D-54C4-43E6-A770-74399CA06718}" destId="{D1E2164B-3E5F-4C06-B1C0-735C551AF156}" srcOrd="0" destOrd="0" parTransId="{34F0AAF3-B277-4460-A29A-5EA9F540A076}" sibTransId="{647DA885-AA8F-4614-8CA6-D55112545BE1}"/>
    <dgm:cxn modelId="{09AEF8B8-F2CD-4BD0-830B-095EC62614BE}" srcId="{0866D3DA-07EA-4301-B090-25E1566CFA47}" destId="{528FD97B-C424-4CA2-959A-1E873743E5EC}" srcOrd="0" destOrd="0" parTransId="{6251F581-BCE8-42A4-9E14-5C75433EECBA}" sibTransId="{5A777C02-C2B3-4B72-928B-37CA660E86B1}"/>
    <dgm:cxn modelId="{2DB3ACCA-5A88-4B0C-B236-D899B585617A}" type="presOf" srcId="{528FD97B-C424-4CA2-959A-1E873743E5EC}" destId="{445B6D75-065F-4857-9EBB-F5B06ECB1340}" srcOrd="0" destOrd="0" presId="urn:microsoft.com/office/officeart/2005/8/layout/chevron2"/>
    <dgm:cxn modelId="{C5342FCE-6C8E-48A2-8860-1439CB3DA793}" type="presOf" srcId="{D1E2164B-3E5F-4C06-B1C0-735C551AF156}" destId="{AB565DE1-27BB-412A-A863-1CC96D68F677}" srcOrd="0" destOrd="0" presId="urn:microsoft.com/office/officeart/2005/8/layout/chevron2"/>
    <dgm:cxn modelId="{F208FDE2-B249-4DDC-AC6B-C199A254F765}" type="presOf" srcId="{E1209DBE-BCDD-4E0C-AC16-555A8A9A2FF0}" destId="{32F6F239-AE0A-44E5-A51D-CABCC645AA74}" srcOrd="0" destOrd="0" presId="urn:microsoft.com/office/officeart/2005/8/layout/chevron2"/>
    <dgm:cxn modelId="{9B7664EA-22E6-48AD-AFAE-75BEB867EAE1}" type="presOf" srcId="{0866D3DA-07EA-4301-B090-25E1566CFA47}" destId="{79B29E7D-1AFB-4F3C-99F5-C392F75DA71D}" srcOrd="0" destOrd="0" presId="urn:microsoft.com/office/officeart/2005/8/layout/chevron2"/>
    <dgm:cxn modelId="{F949A1EA-2D2B-461B-9402-C4AB1DFEFCF6}" type="presOf" srcId="{3E0F61D8-EB6F-4DD6-924C-0774FDF0689A}" destId="{07B7010F-EFE9-45D0-9203-BF43DE577C78}" srcOrd="0" destOrd="0" presId="urn:microsoft.com/office/officeart/2005/8/layout/chevron2"/>
    <dgm:cxn modelId="{FE11F9EB-3074-4549-B906-89892A9AE453}" type="presOf" srcId="{FEA296C8-28F7-47F6-A365-8F31FD81EC67}" destId="{F2103488-CDAD-4507-946C-66F6ACC0ECE2}" srcOrd="0" destOrd="0" presId="urn:microsoft.com/office/officeart/2005/8/layout/chevron2"/>
    <dgm:cxn modelId="{45EA94C1-0F54-46C1-8628-86689D8EE963}" type="presParOf" srcId="{217404EF-658D-4604-8756-A9B03F0C46EF}" destId="{409537ED-08E1-459A-A157-07F831C4FC9A}" srcOrd="0" destOrd="0" presId="urn:microsoft.com/office/officeart/2005/8/layout/chevron2"/>
    <dgm:cxn modelId="{3D738946-6A95-4734-9B04-45CFED9431FD}" type="presParOf" srcId="{409537ED-08E1-459A-A157-07F831C4FC9A}" destId="{AB565DE1-27BB-412A-A863-1CC96D68F677}" srcOrd="0" destOrd="0" presId="urn:microsoft.com/office/officeart/2005/8/layout/chevron2"/>
    <dgm:cxn modelId="{9548BD66-9CD6-44AA-A44E-F26E4D2D38CF}" type="presParOf" srcId="{409537ED-08E1-459A-A157-07F831C4FC9A}" destId="{F2103488-CDAD-4507-946C-66F6ACC0ECE2}" srcOrd="1" destOrd="0" presId="urn:microsoft.com/office/officeart/2005/8/layout/chevron2"/>
    <dgm:cxn modelId="{FACCD61C-4042-44EA-991A-2533CEDD9B9D}" type="presParOf" srcId="{217404EF-658D-4604-8756-A9B03F0C46EF}" destId="{D128763E-DBEA-4F47-AB6F-49056F39F563}" srcOrd="1" destOrd="0" presId="urn:microsoft.com/office/officeart/2005/8/layout/chevron2"/>
    <dgm:cxn modelId="{99EC8C62-5C2E-48F6-A71B-94382EE341C3}" type="presParOf" srcId="{217404EF-658D-4604-8756-A9B03F0C46EF}" destId="{779B613F-5EE8-4867-A917-825C9957F36E}" srcOrd="2" destOrd="0" presId="urn:microsoft.com/office/officeart/2005/8/layout/chevron2"/>
    <dgm:cxn modelId="{60BE81CC-14CC-4169-8000-0AC005FD0B65}" type="presParOf" srcId="{779B613F-5EE8-4867-A917-825C9957F36E}" destId="{0DAEAF0B-5B2B-4864-AF47-012C9A9543BA}" srcOrd="0" destOrd="0" presId="urn:microsoft.com/office/officeart/2005/8/layout/chevron2"/>
    <dgm:cxn modelId="{D1F73191-3D40-408B-8728-D9101738030D}" type="presParOf" srcId="{779B613F-5EE8-4867-A917-825C9957F36E}" destId="{32F6F239-AE0A-44E5-A51D-CABCC645AA74}" srcOrd="1" destOrd="0" presId="urn:microsoft.com/office/officeart/2005/8/layout/chevron2"/>
    <dgm:cxn modelId="{8F67173B-BBA7-4E17-A5AA-B7001941C115}" type="presParOf" srcId="{217404EF-658D-4604-8756-A9B03F0C46EF}" destId="{8A5187DB-2AB9-4D9B-8B3C-4606EB29CF9E}" srcOrd="3" destOrd="0" presId="urn:microsoft.com/office/officeart/2005/8/layout/chevron2"/>
    <dgm:cxn modelId="{64FC905B-0239-4690-B3EE-F20B64BCC4F5}" type="presParOf" srcId="{217404EF-658D-4604-8756-A9B03F0C46EF}" destId="{78B30589-D889-4F37-9CD7-9D743E5088D6}" srcOrd="4" destOrd="0" presId="urn:microsoft.com/office/officeart/2005/8/layout/chevron2"/>
    <dgm:cxn modelId="{9E203D9F-5A1D-4D2F-8911-73A76741CF2C}" type="presParOf" srcId="{78B30589-D889-4F37-9CD7-9D743E5088D6}" destId="{79B29E7D-1AFB-4F3C-99F5-C392F75DA71D}" srcOrd="0" destOrd="0" presId="urn:microsoft.com/office/officeart/2005/8/layout/chevron2"/>
    <dgm:cxn modelId="{F56C770A-E0B0-4987-907A-96959439F4C7}" type="presParOf" srcId="{78B30589-D889-4F37-9CD7-9D743E5088D6}" destId="{445B6D75-065F-4857-9EBB-F5B06ECB1340}" srcOrd="1" destOrd="0" presId="urn:microsoft.com/office/officeart/2005/8/layout/chevron2"/>
    <dgm:cxn modelId="{0128515B-C9A5-4760-B6BE-61F7A577C1F4}" type="presParOf" srcId="{217404EF-658D-4604-8756-A9B03F0C46EF}" destId="{0176084D-57D2-49DF-80C7-83147BE36E06}" srcOrd="5" destOrd="0" presId="urn:microsoft.com/office/officeart/2005/8/layout/chevron2"/>
    <dgm:cxn modelId="{CDFBC76F-8CCC-4353-A8B2-17EC36E6CEE8}" type="presParOf" srcId="{217404EF-658D-4604-8756-A9B03F0C46EF}" destId="{71677C67-479E-46EA-A971-0E6185B2F066}" srcOrd="6" destOrd="0" presId="urn:microsoft.com/office/officeart/2005/8/layout/chevron2"/>
    <dgm:cxn modelId="{07E649BA-26BE-4404-98D6-AA4E03B057FD}" type="presParOf" srcId="{71677C67-479E-46EA-A971-0E6185B2F066}" destId="{C3EE0E21-0656-4024-90A1-5227DBFBF5B0}" srcOrd="0" destOrd="0" presId="urn:microsoft.com/office/officeart/2005/8/layout/chevron2"/>
    <dgm:cxn modelId="{96B786E7-011D-46D6-8488-2284E0456A3D}" type="presParOf" srcId="{71677C67-479E-46EA-A971-0E6185B2F066}" destId="{07B7010F-EFE9-45D0-9203-BF43DE577C7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D9DF23-7C92-4650-B8D1-5EE72FBDBAB8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2B53A9EC-C6CB-458F-B8C1-8AD2471F434C}">
      <dgm:prSet phldrT="[텍스트]"/>
      <dgm:spPr/>
      <dgm:t>
        <a:bodyPr/>
        <a:lstStyle/>
        <a:p>
          <a:pPr latinLnBrk="1"/>
          <a:r>
            <a:rPr lang="ko-KR" altLang="en-US" b="1" i="0" u="none" dirty="0"/>
            <a:t>명령 프롬프트로</a:t>
          </a:r>
          <a:endParaRPr lang="en-US" altLang="ko-KR" b="1" i="0" u="none" dirty="0"/>
        </a:p>
        <a:p>
          <a:pPr latinLnBrk="1"/>
          <a:r>
            <a:rPr lang="en-US" altLang="ko-KR" b="1" i="0" u="none" dirty="0" err="1"/>
            <a:t>Makefile</a:t>
          </a:r>
          <a:r>
            <a:rPr lang="ko-KR" altLang="en-US" b="1" i="0" u="none" dirty="0"/>
            <a:t>이 있는</a:t>
          </a:r>
          <a:endParaRPr lang="en-US" altLang="ko-KR" b="1" i="0" u="none" dirty="0"/>
        </a:p>
        <a:p>
          <a:pPr latinLnBrk="1"/>
          <a:r>
            <a:rPr lang="ko-KR" altLang="en-US" b="1" i="0" u="none" dirty="0"/>
            <a:t>디렉토리 이동</a:t>
          </a:r>
          <a:endParaRPr lang="ko-KR" altLang="en-US" b="1" dirty="0"/>
        </a:p>
      </dgm:t>
    </dgm:pt>
    <dgm:pt modelId="{D542F978-C265-44D8-A13B-0FF8DDECB8CF}" type="parTrans" cxnId="{6EEA68B8-2690-40AF-898A-1C3AC54CC31D}">
      <dgm:prSet/>
      <dgm:spPr/>
      <dgm:t>
        <a:bodyPr/>
        <a:lstStyle/>
        <a:p>
          <a:pPr latinLnBrk="1"/>
          <a:endParaRPr lang="ko-KR" altLang="en-US" b="1"/>
        </a:p>
      </dgm:t>
    </dgm:pt>
    <dgm:pt modelId="{E4728D4B-8181-4673-A8DF-DE1A7D18670B}" type="sibTrans" cxnId="{6EEA68B8-2690-40AF-898A-1C3AC54CC31D}">
      <dgm:prSet/>
      <dgm:spPr/>
      <dgm:t>
        <a:bodyPr/>
        <a:lstStyle/>
        <a:p>
          <a:pPr latinLnBrk="1"/>
          <a:endParaRPr lang="ko-KR" altLang="en-US" b="1"/>
        </a:p>
      </dgm:t>
    </dgm:pt>
    <dgm:pt modelId="{39808C4E-2B95-488C-9CFC-1E11B40A160D}">
      <dgm:prSet phldrT="[텍스트]"/>
      <dgm:spPr/>
      <dgm:t>
        <a:bodyPr/>
        <a:lstStyle/>
        <a:p>
          <a:pPr latinLnBrk="1"/>
          <a:r>
            <a:rPr lang="en-US" b="1" i="0" u="none" dirty="0"/>
            <a:t>'make' </a:t>
          </a:r>
          <a:r>
            <a:rPr lang="ko-KR" altLang="en-US" b="1" i="0" u="none" dirty="0"/>
            <a:t>명령어</a:t>
          </a:r>
          <a:endParaRPr lang="en-US" altLang="ko-KR" b="1" i="0" u="none" dirty="0"/>
        </a:p>
        <a:p>
          <a:pPr latinLnBrk="1"/>
          <a:r>
            <a:rPr lang="ko-KR" altLang="en-US" b="1" i="0" u="none" dirty="0"/>
            <a:t>실행</a:t>
          </a:r>
          <a:endParaRPr lang="ko-KR" altLang="en-US" b="1" dirty="0"/>
        </a:p>
      </dgm:t>
    </dgm:pt>
    <dgm:pt modelId="{7A891D1F-6133-49F0-81C3-E76230814604}" type="parTrans" cxnId="{F5F2A2CB-3B70-4FE6-BB14-AE8EA52B5467}">
      <dgm:prSet/>
      <dgm:spPr/>
      <dgm:t>
        <a:bodyPr/>
        <a:lstStyle/>
        <a:p>
          <a:pPr latinLnBrk="1"/>
          <a:endParaRPr lang="ko-KR" altLang="en-US" b="1"/>
        </a:p>
      </dgm:t>
    </dgm:pt>
    <dgm:pt modelId="{B5A0B237-AF41-43F3-9E2F-48CE23BC4900}" type="sibTrans" cxnId="{F5F2A2CB-3B70-4FE6-BB14-AE8EA52B5467}">
      <dgm:prSet/>
      <dgm:spPr/>
      <dgm:t>
        <a:bodyPr/>
        <a:lstStyle/>
        <a:p>
          <a:pPr latinLnBrk="1"/>
          <a:endParaRPr lang="ko-KR" altLang="en-US" b="1"/>
        </a:p>
      </dgm:t>
    </dgm:pt>
    <dgm:pt modelId="{49B8F9FE-BF9F-4CFB-B74A-391E1E28F83A}">
      <dgm:prSet phldrT="[텍스트]"/>
      <dgm:spPr/>
      <dgm:t>
        <a:bodyPr/>
        <a:lstStyle/>
        <a:p>
          <a:pPr latinLnBrk="1"/>
          <a:r>
            <a:rPr lang="ko-KR" altLang="en-US" b="1" i="0" u="none" dirty="0" err="1"/>
            <a:t>빌드된</a:t>
          </a:r>
          <a:r>
            <a:rPr lang="ko-KR" altLang="en-US" b="1" i="0" u="none" dirty="0"/>
            <a:t> 실행파일</a:t>
          </a:r>
          <a:endParaRPr lang="en-US" altLang="ko-KR" b="1" i="0" u="none" dirty="0"/>
        </a:p>
        <a:p>
          <a:pPr latinLnBrk="1"/>
          <a:r>
            <a:rPr lang="ko-KR" altLang="en-US" b="1" i="0" u="none" dirty="0"/>
            <a:t>생성</a:t>
          </a:r>
          <a:endParaRPr lang="ko-KR" altLang="en-US" b="1" dirty="0"/>
        </a:p>
      </dgm:t>
    </dgm:pt>
    <dgm:pt modelId="{49B77BAB-589B-4FD6-8217-01A6D03FE7F0}" type="parTrans" cxnId="{B0E67FE5-7C16-4DA2-9E78-EED06A0DC71D}">
      <dgm:prSet/>
      <dgm:spPr/>
      <dgm:t>
        <a:bodyPr/>
        <a:lstStyle/>
        <a:p>
          <a:pPr latinLnBrk="1"/>
          <a:endParaRPr lang="ko-KR" altLang="en-US" b="1"/>
        </a:p>
      </dgm:t>
    </dgm:pt>
    <dgm:pt modelId="{DE080DC1-1971-46DB-A0E4-C7269C40ED4C}" type="sibTrans" cxnId="{B0E67FE5-7C16-4DA2-9E78-EED06A0DC71D}">
      <dgm:prSet/>
      <dgm:spPr/>
      <dgm:t>
        <a:bodyPr/>
        <a:lstStyle/>
        <a:p>
          <a:pPr latinLnBrk="1"/>
          <a:endParaRPr lang="ko-KR" altLang="en-US" b="1"/>
        </a:p>
      </dgm:t>
    </dgm:pt>
    <dgm:pt modelId="{B65FDD1F-6152-4CF1-A38C-58C24662FA0D}" type="pres">
      <dgm:prSet presAssocID="{53D9DF23-7C92-4650-B8D1-5EE72FBDBAB8}" presName="Name0" presStyleCnt="0">
        <dgm:presLayoutVars>
          <dgm:dir/>
          <dgm:resizeHandles val="exact"/>
        </dgm:presLayoutVars>
      </dgm:prSet>
      <dgm:spPr/>
    </dgm:pt>
    <dgm:pt modelId="{0E6F0213-A73C-4C24-8ED2-1020C50F8A7F}" type="pres">
      <dgm:prSet presAssocID="{2B53A9EC-C6CB-458F-B8C1-8AD2471F434C}" presName="parTxOnly" presStyleLbl="node1" presStyleIdx="0" presStyleCnt="3" custLinFactNeighborX="-2473">
        <dgm:presLayoutVars>
          <dgm:bulletEnabled val="1"/>
        </dgm:presLayoutVars>
      </dgm:prSet>
      <dgm:spPr/>
    </dgm:pt>
    <dgm:pt modelId="{C395013C-C009-4D9F-BE34-BAD16A039525}" type="pres">
      <dgm:prSet presAssocID="{E4728D4B-8181-4673-A8DF-DE1A7D18670B}" presName="parSpace" presStyleCnt="0"/>
      <dgm:spPr/>
    </dgm:pt>
    <dgm:pt modelId="{1ABC5700-6BFB-4DF4-935B-190141FF2C66}" type="pres">
      <dgm:prSet presAssocID="{39808C4E-2B95-488C-9CFC-1E11B40A160D}" presName="parTxOnly" presStyleLbl="node1" presStyleIdx="1" presStyleCnt="3" custLinFactNeighborX="-1671">
        <dgm:presLayoutVars>
          <dgm:bulletEnabled val="1"/>
        </dgm:presLayoutVars>
      </dgm:prSet>
      <dgm:spPr/>
    </dgm:pt>
    <dgm:pt modelId="{7A73B210-9C6A-48E6-8AB0-7B71A9AC0C6C}" type="pres">
      <dgm:prSet presAssocID="{B5A0B237-AF41-43F3-9E2F-48CE23BC4900}" presName="parSpace" presStyleCnt="0"/>
      <dgm:spPr/>
    </dgm:pt>
    <dgm:pt modelId="{C3AA725C-6191-437E-935D-8294F2A1813E}" type="pres">
      <dgm:prSet presAssocID="{49B8F9FE-BF9F-4CFB-B74A-391E1E28F83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B965C18-89D9-42B3-BA8C-0E6EFF341AE8}" type="presOf" srcId="{49B8F9FE-BF9F-4CFB-B74A-391E1E28F83A}" destId="{C3AA725C-6191-437E-935D-8294F2A1813E}" srcOrd="0" destOrd="0" presId="urn:microsoft.com/office/officeart/2005/8/layout/hChevron3"/>
    <dgm:cxn modelId="{6AB1D527-BAE1-457A-ABE6-CEF5949275DE}" type="presOf" srcId="{53D9DF23-7C92-4650-B8D1-5EE72FBDBAB8}" destId="{B65FDD1F-6152-4CF1-A38C-58C24662FA0D}" srcOrd="0" destOrd="0" presId="urn:microsoft.com/office/officeart/2005/8/layout/hChevron3"/>
    <dgm:cxn modelId="{E3B86D2F-12F7-4A28-B09C-DB2DB5376C90}" type="presOf" srcId="{2B53A9EC-C6CB-458F-B8C1-8AD2471F434C}" destId="{0E6F0213-A73C-4C24-8ED2-1020C50F8A7F}" srcOrd="0" destOrd="0" presId="urn:microsoft.com/office/officeart/2005/8/layout/hChevron3"/>
    <dgm:cxn modelId="{525151A6-BD85-46DD-81BB-709BF417EFC3}" type="presOf" srcId="{39808C4E-2B95-488C-9CFC-1E11B40A160D}" destId="{1ABC5700-6BFB-4DF4-935B-190141FF2C66}" srcOrd="0" destOrd="0" presId="urn:microsoft.com/office/officeart/2005/8/layout/hChevron3"/>
    <dgm:cxn modelId="{6EEA68B8-2690-40AF-898A-1C3AC54CC31D}" srcId="{53D9DF23-7C92-4650-B8D1-5EE72FBDBAB8}" destId="{2B53A9EC-C6CB-458F-B8C1-8AD2471F434C}" srcOrd="0" destOrd="0" parTransId="{D542F978-C265-44D8-A13B-0FF8DDECB8CF}" sibTransId="{E4728D4B-8181-4673-A8DF-DE1A7D18670B}"/>
    <dgm:cxn modelId="{F5F2A2CB-3B70-4FE6-BB14-AE8EA52B5467}" srcId="{53D9DF23-7C92-4650-B8D1-5EE72FBDBAB8}" destId="{39808C4E-2B95-488C-9CFC-1E11B40A160D}" srcOrd="1" destOrd="0" parTransId="{7A891D1F-6133-49F0-81C3-E76230814604}" sibTransId="{B5A0B237-AF41-43F3-9E2F-48CE23BC4900}"/>
    <dgm:cxn modelId="{B0E67FE5-7C16-4DA2-9E78-EED06A0DC71D}" srcId="{53D9DF23-7C92-4650-B8D1-5EE72FBDBAB8}" destId="{49B8F9FE-BF9F-4CFB-B74A-391E1E28F83A}" srcOrd="2" destOrd="0" parTransId="{49B77BAB-589B-4FD6-8217-01A6D03FE7F0}" sibTransId="{DE080DC1-1971-46DB-A0E4-C7269C40ED4C}"/>
    <dgm:cxn modelId="{F24186DF-C847-4374-BC43-75F4FE74209A}" type="presParOf" srcId="{B65FDD1F-6152-4CF1-A38C-58C24662FA0D}" destId="{0E6F0213-A73C-4C24-8ED2-1020C50F8A7F}" srcOrd="0" destOrd="0" presId="urn:microsoft.com/office/officeart/2005/8/layout/hChevron3"/>
    <dgm:cxn modelId="{B6FC4078-3FB5-413B-BF03-9285006CF7AB}" type="presParOf" srcId="{B65FDD1F-6152-4CF1-A38C-58C24662FA0D}" destId="{C395013C-C009-4D9F-BE34-BAD16A039525}" srcOrd="1" destOrd="0" presId="urn:microsoft.com/office/officeart/2005/8/layout/hChevron3"/>
    <dgm:cxn modelId="{0CD907D8-DC2A-41C5-85FB-7224A42F4AB3}" type="presParOf" srcId="{B65FDD1F-6152-4CF1-A38C-58C24662FA0D}" destId="{1ABC5700-6BFB-4DF4-935B-190141FF2C66}" srcOrd="2" destOrd="0" presId="urn:microsoft.com/office/officeart/2005/8/layout/hChevron3"/>
    <dgm:cxn modelId="{60E17C1B-A7CB-4F5F-B61E-C739208D0C5F}" type="presParOf" srcId="{B65FDD1F-6152-4CF1-A38C-58C24662FA0D}" destId="{7A73B210-9C6A-48E6-8AB0-7B71A9AC0C6C}" srcOrd="3" destOrd="0" presId="urn:microsoft.com/office/officeart/2005/8/layout/hChevron3"/>
    <dgm:cxn modelId="{C6311C84-4884-46FD-907D-AE16DB3B59C2}" type="presParOf" srcId="{B65FDD1F-6152-4CF1-A38C-58C24662FA0D}" destId="{C3AA725C-6191-437E-935D-8294F2A1813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1887E-36D2-4737-B81C-6A98F42631D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1F16D2C2-4825-4E13-B299-09B350A1BBB8}">
      <dgm:prSet phldrT="[텍스트]"/>
      <dgm:spPr/>
      <dgm:t>
        <a:bodyPr/>
        <a:lstStyle/>
        <a:p>
          <a:pPr latinLnBrk="1"/>
          <a:r>
            <a:rPr lang="en-US" altLang="ko-KR" b="1" dirty="0"/>
            <a:t>WSL </a:t>
          </a:r>
          <a:r>
            <a:rPr lang="ko-KR" altLang="en-US" b="1" dirty="0"/>
            <a:t>설치</a:t>
          </a:r>
        </a:p>
      </dgm:t>
    </dgm:pt>
    <dgm:pt modelId="{190C7E1A-6F20-486C-80FA-CE7ACEDF391B}" type="parTrans" cxnId="{8718B0F1-F236-4013-ADB3-7258A7720DAC}">
      <dgm:prSet/>
      <dgm:spPr/>
      <dgm:t>
        <a:bodyPr/>
        <a:lstStyle/>
        <a:p>
          <a:pPr latinLnBrk="1"/>
          <a:endParaRPr lang="ko-KR" altLang="en-US"/>
        </a:p>
      </dgm:t>
    </dgm:pt>
    <dgm:pt modelId="{E8EAC17F-F1BF-4A35-B0C2-C6BABD4B7B84}" type="sibTrans" cxnId="{8718B0F1-F236-4013-ADB3-7258A7720DAC}">
      <dgm:prSet/>
      <dgm:spPr/>
      <dgm:t>
        <a:bodyPr/>
        <a:lstStyle/>
        <a:p>
          <a:pPr latinLnBrk="1"/>
          <a:endParaRPr lang="ko-KR" altLang="en-US"/>
        </a:p>
      </dgm:t>
    </dgm:pt>
    <dgm:pt modelId="{835CB33B-BBAD-4F58-8916-F02446BA6768}">
      <dgm:prSet phldrT="[텍스트]"/>
      <dgm:spPr/>
      <dgm:t>
        <a:bodyPr/>
        <a:lstStyle/>
        <a:p>
          <a:pPr latinLnBrk="1"/>
          <a:r>
            <a:rPr lang="en-US" b="0" i="0" u="none" dirty="0"/>
            <a:t>Windows Subsystem for Linux</a:t>
          </a:r>
          <a:endParaRPr lang="ko-KR" altLang="en-US" dirty="0"/>
        </a:p>
      </dgm:t>
    </dgm:pt>
    <dgm:pt modelId="{6CF9D2CA-2C39-43E9-B6A3-377F4932C2AC}" type="parTrans" cxnId="{42E11B75-D08E-483A-B093-617CE6F79A7A}">
      <dgm:prSet/>
      <dgm:spPr/>
      <dgm:t>
        <a:bodyPr/>
        <a:lstStyle/>
        <a:p>
          <a:pPr latinLnBrk="1"/>
          <a:endParaRPr lang="ko-KR" altLang="en-US"/>
        </a:p>
      </dgm:t>
    </dgm:pt>
    <dgm:pt modelId="{478936C8-ED05-4087-AF60-753BF75B8E6F}" type="sibTrans" cxnId="{42E11B75-D08E-483A-B093-617CE6F79A7A}">
      <dgm:prSet/>
      <dgm:spPr/>
      <dgm:t>
        <a:bodyPr/>
        <a:lstStyle/>
        <a:p>
          <a:pPr latinLnBrk="1"/>
          <a:endParaRPr lang="ko-KR" altLang="en-US"/>
        </a:p>
      </dgm:t>
    </dgm:pt>
    <dgm:pt modelId="{6805F2D1-30AB-4810-83AA-17C3BBAB85D7}">
      <dgm:prSet phldrT="[텍스트]"/>
      <dgm:spPr/>
      <dgm:t>
        <a:bodyPr/>
        <a:lstStyle/>
        <a:p>
          <a:pPr latinLnBrk="1"/>
          <a:r>
            <a:rPr lang="en-US" altLang="ko-KR" b="1" dirty="0"/>
            <a:t>Ubuntu </a:t>
          </a:r>
          <a:r>
            <a:rPr lang="ko-KR" altLang="en-US" b="1" dirty="0"/>
            <a:t>실행</a:t>
          </a:r>
        </a:p>
      </dgm:t>
    </dgm:pt>
    <dgm:pt modelId="{A8392431-2C5E-471B-AF65-5922F9037E80}" type="parTrans" cxnId="{30C151FD-21AB-4EC4-B740-6F3D1236B636}">
      <dgm:prSet/>
      <dgm:spPr/>
      <dgm:t>
        <a:bodyPr/>
        <a:lstStyle/>
        <a:p>
          <a:pPr latinLnBrk="1"/>
          <a:endParaRPr lang="ko-KR" altLang="en-US"/>
        </a:p>
      </dgm:t>
    </dgm:pt>
    <dgm:pt modelId="{CFC8D0F3-EE08-417D-A529-AF16FCF8948B}" type="sibTrans" cxnId="{30C151FD-21AB-4EC4-B740-6F3D1236B636}">
      <dgm:prSet/>
      <dgm:spPr/>
      <dgm:t>
        <a:bodyPr/>
        <a:lstStyle/>
        <a:p>
          <a:pPr latinLnBrk="1"/>
          <a:endParaRPr lang="ko-KR" altLang="en-US"/>
        </a:p>
      </dgm:t>
    </dgm:pt>
    <dgm:pt modelId="{A708A8B5-8B94-4D85-938D-70CA8964A82D}">
      <dgm:prSet phldrT="[텍스트]"/>
      <dgm:spPr/>
      <dgm:t>
        <a:bodyPr/>
        <a:lstStyle/>
        <a:p>
          <a:pPr latinLnBrk="1"/>
          <a:r>
            <a:rPr lang="en-US" altLang="ko-KR" b="0" i="0" u="none" dirty="0"/>
            <a:t>apt </a:t>
          </a:r>
          <a:r>
            <a:rPr lang="ko-KR" altLang="en-US" b="0" i="0" u="none" dirty="0"/>
            <a:t>명령어로 시스템 패키지를 최신화</a:t>
          </a:r>
          <a:r>
            <a:rPr lang="en-US" altLang="ko-KR" b="0" i="0" u="none" dirty="0"/>
            <a:t>/</a:t>
          </a:r>
          <a:r>
            <a:rPr lang="ko-KR" altLang="en-US" b="0" i="0" u="none" dirty="0"/>
            <a:t>업데이트</a:t>
          </a:r>
          <a:endParaRPr lang="ko-KR" altLang="en-US" dirty="0"/>
        </a:p>
      </dgm:t>
    </dgm:pt>
    <dgm:pt modelId="{77D1F898-46B1-47EA-875E-05072A3674E4}" type="parTrans" cxnId="{17E591CD-95E8-49A2-BF2B-70928F65FE9D}">
      <dgm:prSet/>
      <dgm:spPr/>
      <dgm:t>
        <a:bodyPr/>
        <a:lstStyle/>
        <a:p>
          <a:pPr latinLnBrk="1"/>
          <a:endParaRPr lang="ko-KR" altLang="en-US"/>
        </a:p>
      </dgm:t>
    </dgm:pt>
    <dgm:pt modelId="{82243A44-C0CF-4E67-A4F0-D73934BF654E}" type="sibTrans" cxnId="{17E591CD-95E8-49A2-BF2B-70928F65FE9D}">
      <dgm:prSet/>
      <dgm:spPr/>
      <dgm:t>
        <a:bodyPr/>
        <a:lstStyle/>
        <a:p>
          <a:pPr latinLnBrk="1"/>
          <a:endParaRPr lang="ko-KR" altLang="en-US"/>
        </a:p>
      </dgm:t>
    </dgm:pt>
    <dgm:pt modelId="{0B1B88CA-A2E3-48A2-BAE5-E41F1F6795F5}">
      <dgm:prSet phldrT="[텍스트]"/>
      <dgm:spPr/>
      <dgm:t>
        <a:bodyPr/>
        <a:lstStyle/>
        <a:p>
          <a:pPr latinLnBrk="1"/>
          <a:r>
            <a:rPr lang="en-US" altLang="ko-KR" b="1" dirty="0"/>
            <a:t>Visual Studio Code </a:t>
          </a:r>
          <a:r>
            <a:rPr lang="ko-KR" altLang="en-US" b="1" dirty="0"/>
            <a:t>설치</a:t>
          </a:r>
        </a:p>
      </dgm:t>
    </dgm:pt>
    <dgm:pt modelId="{AC8E24E3-42C3-4EB7-BBAD-ADF62F926CD4}" type="parTrans" cxnId="{F53F12B4-529D-446E-87B5-515BFA114369}">
      <dgm:prSet/>
      <dgm:spPr/>
      <dgm:t>
        <a:bodyPr/>
        <a:lstStyle/>
        <a:p>
          <a:pPr latinLnBrk="1"/>
          <a:endParaRPr lang="ko-KR" altLang="en-US"/>
        </a:p>
      </dgm:t>
    </dgm:pt>
    <dgm:pt modelId="{5CE426AF-1249-4873-946C-2E61E5090246}" type="sibTrans" cxnId="{F53F12B4-529D-446E-87B5-515BFA114369}">
      <dgm:prSet/>
      <dgm:spPr/>
      <dgm:t>
        <a:bodyPr/>
        <a:lstStyle/>
        <a:p>
          <a:pPr latinLnBrk="1"/>
          <a:endParaRPr lang="ko-KR" altLang="en-US"/>
        </a:p>
      </dgm:t>
    </dgm:pt>
    <dgm:pt modelId="{274405D0-6438-4427-8879-10AC8F1484C3}">
      <dgm:prSet phldrT="[텍스트]" custT="1"/>
      <dgm:spPr/>
      <dgm:t>
        <a:bodyPr/>
        <a:lstStyle/>
        <a:p>
          <a:pPr latinLnBrk="1"/>
          <a:r>
            <a:rPr lang="en-US" altLang="ko-KR" sz="1400" b="0" i="0" u="none" dirty="0"/>
            <a:t>WSL</a:t>
          </a:r>
          <a:r>
            <a:rPr lang="ko-KR" altLang="en-US" sz="1400" b="0" i="0" u="none" dirty="0"/>
            <a:t> 설치 후 </a:t>
          </a:r>
          <a:r>
            <a:rPr lang="en-US" altLang="ko-KR" sz="1400" b="0" i="0" u="none" dirty="0"/>
            <a:t>Visual Studio Code</a:t>
          </a:r>
          <a:r>
            <a:rPr lang="ko-KR" altLang="en-US" sz="1400" b="0" i="0" u="none" dirty="0"/>
            <a:t>와 </a:t>
          </a:r>
          <a:r>
            <a:rPr lang="en-US" altLang="ko-KR" sz="1400" b="0" i="0" u="none" dirty="0"/>
            <a:t>WSL </a:t>
          </a:r>
          <a:r>
            <a:rPr lang="ko-KR" altLang="en-US" sz="1400" b="0" i="0" u="none" dirty="0"/>
            <a:t>연동</a:t>
          </a:r>
          <a:endParaRPr lang="ko-KR" altLang="en-US" sz="1400" dirty="0"/>
        </a:p>
      </dgm:t>
    </dgm:pt>
    <dgm:pt modelId="{2C609DAB-093B-4D8D-AFA2-20D451F2676A}" type="parTrans" cxnId="{4BD16370-8B34-4FBD-B917-E7D65CCA5E6A}">
      <dgm:prSet/>
      <dgm:spPr/>
      <dgm:t>
        <a:bodyPr/>
        <a:lstStyle/>
        <a:p>
          <a:pPr latinLnBrk="1"/>
          <a:endParaRPr lang="ko-KR" altLang="en-US"/>
        </a:p>
      </dgm:t>
    </dgm:pt>
    <dgm:pt modelId="{8238CB1D-CC0F-4F6A-86E2-100A308CBB55}" type="sibTrans" cxnId="{4BD16370-8B34-4FBD-B917-E7D65CCA5E6A}">
      <dgm:prSet/>
      <dgm:spPr/>
      <dgm:t>
        <a:bodyPr/>
        <a:lstStyle/>
        <a:p>
          <a:pPr latinLnBrk="1"/>
          <a:endParaRPr lang="ko-KR" altLang="en-US"/>
        </a:p>
      </dgm:t>
    </dgm:pt>
    <dgm:pt modelId="{70D39099-48C7-483F-B9BE-3E68CADE4367}">
      <dgm:prSet phldrT="[텍스트]"/>
      <dgm:spPr/>
      <dgm:t>
        <a:bodyPr/>
        <a:lstStyle/>
        <a:p>
          <a:pPr latinLnBrk="1"/>
          <a:r>
            <a:rPr lang="en-US" altLang="ko-KR" b="0" i="0" u="none" dirty="0"/>
            <a:t>Apt-get install </a:t>
          </a:r>
          <a:r>
            <a:rPr lang="ko-KR" altLang="en-US" b="0" i="0" u="none" dirty="0"/>
            <a:t>명령어로 </a:t>
          </a:r>
          <a:r>
            <a:rPr lang="en-US" altLang="ko-KR" b="0" i="0" u="none" dirty="0"/>
            <a:t>build-essential, </a:t>
          </a:r>
          <a:r>
            <a:rPr lang="en-US" altLang="ko-KR" b="0" i="0" u="none" dirty="0" err="1"/>
            <a:t>gdb</a:t>
          </a:r>
          <a:r>
            <a:rPr lang="en-US" altLang="ko-KR" b="0" i="0" u="none" dirty="0"/>
            <a:t> </a:t>
          </a:r>
          <a:r>
            <a:rPr lang="ko-KR" altLang="en-US" b="0" i="0" u="none" dirty="0"/>
            <a:t>패키지 설치</a:t>
          </a:r>
          <a:endParaRPr lang="ko-KR" altLang="en-US" dirty="0"/>
        </a:p>
      </dgm:t>
    </dgm:pt>
    <dgm:pt modelId="{A5E53F1F-EC31-4159-95DA-C35AC8E0F5A6}" type="parTrans" cxnId="{9641EA98-F20B-4427-9600-2FC9A9110BC0}">
      <dgm:prSet/>
      <dgm:spPr/>
      <dgm:t>
        <a:bodyPr/>
        <a:lstStyle/>
        <a:p>
          <a:pPr latinLnBrk="1"/>
          <a:endParaRPr lang="ko-KR" altLang="en-US"/>
        </a:p>
      </dgm:t>
    </dgm:pt>
    <dgm:pt modelId="{9C2FF42E-97BE-404B-80AA-6618872D6681}" type="sibTrans" cxnId="{9641EA98-F20B-4427-9600-2FC9A9110BC0}">
      <dgm:prSet/>
      <dgm:spPr/>
      <dgm:t>
        <a:bodyPr/>
        <a:lstStyle/>
        <a:p>
          <a:pPr latinLnBrk="1"/>
          <a:endParaRPr lang="ko-KR" altLang="en-US"/>
        </a:p>
      </dgm:t>
    </dgm:pt>
    <dgm:pt modelId="{DCD9DDB3-FB51-47F3-A106-47BC64DFABD8}" type="pres">
      <dgm:prSet presAssocID="{5F21887E-36D2-4737-B81C-6A98F42631D1}" presName="rootnode" presStyleCnt="0">
        <dgm:presLayoutVars>
          <dgm:chMax/>
          <dgm:chPref/>
          <dgm:dir/>
          <dgm:animLvl val="lvl"/>
        </dgm:presLayoutVars>
      </dgm:prSet>
      <dgm:spPr/>
    </dgm:pt>
    <dgm:pt modelId="{D49663D2-7EDB-4683-B727-861384632830}" type="pres">
      <dgm:prSet presAssocID="{1F16D2C2-4825-4E13-B299-09B350A1BBB8}" presName="composite" presStyleCnt="0"/>
      <dgm:spPr/>
    </dgm:pt>
    <dgm:pt modelId="{2976C180-A96F-438C-9B72-BB2EA8AA47F5}" type="pres">
      <dgm:prSet presAssocID="{1F16D2C2-4825-4E13-B299-09B350A1BBB8}" presName="bentUpArrow1" presStyleLbl="alignImgPlace1" presStyleIdx="0" presStyleCnt="2"/>
      <dgm:spPr/>
    </dgm:pt>
    <dgm:pt modelId="{C075761A-4348-4E95-97BD-10377B8B4A2C}" type="pres">
      <dgm:prSet presAssocID="{1F16D2C2-4825-4E13-B299-09B350A1BBB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7C5DC98-890B-4C2A-BB52-AB7B3246110B}" type="pres">
      <dgm:prSet presAssocID="{1F16D2C2-4825-4E13-B299-09B350A1BBB8}" presName="ChildText" presStyleLbl="revTx" presStyleIdx="0" presStyleCnt="3" custScaleX="201525" custLinFactNeighborX="61528" custLinFactNeighborY="3596">
        <dgm:presLayoutVars>
          <dgm:chMax val="0"/>
          <dgm:chPref val="0"/>
          <dgm:bulletEnabled val="1"/>
        </dgm:presLayoutVars>
      </dgm:prSet>
      <dgm:spPr/>
    </dgm:pt>
    <dgm:pt modelId="{CE7B18AE-488C-4DE7-B3E3-AAD32CFBF02E}" type="pres">
      <dgm:prSet presAssocID="{E8EAC17F-F1BF-4A35-B0C2-C6BABD4B7B84}" presName="sibTrans" presStyleCnt="0"/>
      <dgm:spPr/>
    </dgm:pt>
    <dgm:pt modelId="{28B239BC-1EBE-4928-9F6C-F7E2D58E52B1}" type="pres">
      <dgm:prSet presAssocID="{6805F2D1-30AB-4810-83AA-17C3BBAB85D7}" presName="composite" presStyleCnt="0"/>
      <dgm:spPr/>
    </dgm:pt>
    <dgm:pt modelId="{9A0B7B67-A634-4B53-A0E4-F239DD2649DF}" type="pres">
      <dgm:prSet presAssocID="{6805F2D1-30AB-4810-83AA-17C3BBAB85D7}" presName="bentUpArrow1" presStyleLbl="alignImgPlace1" presStyleIdx="1" presStyleCnt="2" custLinFactNeighborX="-10527"/>
      <dgm:spPr/>
    </dgm:pt>
    <dgm:pt modelId="{BF59D028-D61B-4E6C-9CBE-3FD4226199E3}" type="pres">
      <dgm:prSet presAssocID="{6805F2D1-30AB-4810-83AA-17C3BBAB85D7}" presName="ParentText" presStyleLbl="node1" presStyleIdx="1" presStyleCnt="3" custLinFactNeighborX="-7119">
        <dgm:presLayoutVars>
          <dgm:chMax val="1"/>
          <dgm:chPref val="1"/>
          <dgm:bulletEnabled val="1"/>
        </dgm:presLayoutVars>
      </dgm:prSet>
      <dgm:spPr/>
    </dgm:pt>
    <dgm:pt modelId="{511E1DC7-D9D2-456B-BF69-CFABDA3E85CB}" type="pres">
      <dgm:prSet presAssocID="{6805F2D1-30AB-4810-83AA-17C3BBAB85D7}" presName="ChildText" presStyleLbl="revTx" presStyleIdx="1" presStyleCnt="3" custScaleX="370193" custLinFactX="40249" custLinFactNeighborX="100000">
        <dgm:presLayoutVars>
          <dgm:chMax val="0"/>
          <dgm:chPref val="0"/>
          <dgm:bulletEnabled val="1"/>
        </dgm:presLayoutVars>
      </dgm:prSet>
      <dgm:spPr/>
    </dgm:pt>
    <dgm:pt modelId="{291F830D-9504-4C71-A267-CCA2D05252BD}" type="pres">
      <dgm:prSet presAssocID="{CFC8D0F3-EE08-417D-A529-AF16FCF8948B}" presName="sibTrans" presStyleCnt="0"/>
      <dgm:spPr/>
    </dgm:pt>
    <dgm:pt modelId="{00C89F4A-4D8F-4707-8A30-41DF35E0CE15}" type="pres">
      <dgm:prSet presAssocID="{0B1B88CA-A2E3-48A2-BAE5-E41F1F6795F5}" presName="composite" presStyleCnt="0"/>
      <dgm:spPr/>
    </dgm:pt>
    <dgm:pt modelId="{C67291A9-7C19-4F41-875B-9D3B729DA2FE}" type="pres">
      <dgm:prSet presAssocID="{0B1B88CA-A2E3-48A2-BAE5-E41F1F6795F5}" presName="ParentText" presStyleLbl="node1" presStyleIdx="2" presStyleCnt="3" custLinFactNeighborX="-15255">
        <dgm:presLayoutVars>
          <dgm:chMax val="1"/>
          <dgm:chPref val="1"/>
          <dgm:bulletEnabled val="1"/>
        </dgm:presLayoutVars>
      </dgm:prSet>
      <dgm:spPr/>
    </dgm:pt>
    <dgm:pt modelId="{E00E019F-4F0C-498B-9C3B-A459260528F0}" type="pres">
      <dgm:prSet presAssocID="{0B1B88CA-A2E3-48A2-BAE5-E41F1F6795F5}" presName="FinalChildText" presStyleLbl="revTx" presStyleIdx="2" presStyleCnt="3" custScaleX="289097" custLinFactNeighborX="76910" custLinFactNeighborY="899">
        <dgm:presLayoutVars>
          <dgm:chMax val="0"/>
          <dgm:chPref val="0"/>
          <dgm:bulletEnabled val="1"/>
        </dgm:presLayoutVars>
      </dgm:prSet>
      <dgm:spPr/>
    </dgm:pt>
  </dgm:ptLst>
  <dgm:cxnLst>
    <dgm:cxn modelId="{6E718709-55BA-4527-8D5B-13A64A9F4A84}" type="presOf" srcId="{A708A8B5-8B94-4D85-938D-70CA8964A82D}" destId="{511E1DC7-D9D2-456B-BF69-CFABDA3E85CB}" srcOrd="0" destOrd="0" presId="urn:microsoft.com/office/officeart/2005/8/layout/StepDownProcess"/>
    <dgm:cxn modelId="{1CEC2F64-9B1C-4D23-A3D9-C518FCB6F78D}" type="presOf" srcId="{0B1B88CA-A2E3-48A2-BAE5-E41F1F6795F5}" destId="{C67291A9-7C19-4F41-875B-9D3B729DA2FE}" srcOrd="0" destOrd="0" presId="urn:microsoft.com/office/officeart/2005/8/layout/StepDownProcess"/>
    <dgm:cxn modelId="{4BD16370-8B34-4FBD-B917-E7D65CCA5E6A}" srcId="{0B1B88CA-A2E3-48A2-BAE5-E41F1F6795F5}" destId="{274405D0-6438-4427-8879-10AC8F1484C3}" srcOrd="0" destOrd="0" parTransId="{2C609DAB-093B-4D8D-AFA2-20D451F2676A}" sibTransId="{8238CB1D-CC0F-4F6A-86E2-100A308CBB55}"/>
    <dgm:cxn modelId="{42E11B75-D08E-483A-B093-617CE6F79A7A}" srcId="{1F16D2C2-4825-4E13-B299-09B350A1BBB8}" destId="{835CB33B-BBAD-4F58-8916-F02446BA6768}" srcOrd="0" destOrd="0" parTransId="{6CF9D2CA-2C39-43E9-B6A3-377F4932C2AC}" sibTransId="{478936C8-ED05-4087-AF60-753BF75B8E6F}"/>
    <dgm:cxn modelId="{801F6D56-4E92-413A-A27E-99185FDE2B58}" type="presOf" srcId="{835CB33B-BBAD-4F58-8916-F02446BA6768}" destId="{27C5DC98-890B-4C2A-BB52-AB7B3246110B}" srcOrd="0" destOrd="0" presId="urn:microsoft.com/office/officeart/2005/8/layout/StepDownProcess"/>
    <dgm:cxn modelId="{6D659E7B-13B9-4497-A83D-3F588DB4AFF4}" type="presOf" srcId="{70D39099-48C7-483F-B9BE-3E68CADE4367}" destId="{511E1DC7-D9D2-456B-BF69-CFABDA3E85CB}" srcOrd="0" destOrd="1" presId="urn:microsoft.com/office/officeart/2005/8/layout/StepDownProcess"/>
    <dgm:cxn modelId="{9641EA98-F20B-4427-9600-2FC9A9110BC0}" srcId="{6805F2D1-30AB-4810-83AA-17C3BBAB85D7}" destId="{70D39099-48C7-483F-B9BE-3E68CADE4367}" srcOrd="1" destOrd="0" parTransId="{A5E53F1F-EC31-4159-95DA-C35AC8E0F5A6}" sibTransId="{9C2FF42E-97BE-404B-80AA-6618872D6681}"/>
    <dgm:cxn modelId="{F53F12B4-529D-446E-87B5-515BFA114369}" srcId="{5F21887E-36D2-4737-B81C-6A98F42631D1}" destId="{0B1B88CA-A2E3-48A2-BAE5-E41F1F6795F5}" srcOrd="2" destOrd="0" parTransId="{AC8E24E3-42C3-4EB7-BBAD-ADF62F926CD4}" sibTransId="{5CE426AF-1249-4873-946C-2E61E5090246}"/>
    <dgm:cxn modelId="{DF0A12B8-7480-4891-8BC9-6014E42CF513}" type="presOf" srcId="{5F21887E-36D2-4737-B81C-6A98F42631D1}" destId="{DCD9DDB3-FB51-47F3-A106-47BC64DFABD8}" srcOrd="0" destOrd="0" presId="urn:microsoft.com/office/officeart/2005/8/layout/StepDownProcess"/>
    <dgm:cxn modelId="{6EA4FEBD-7668-4BEC-9A55-B318E76A960F}" type="presOf" srcId="{1F16D2C2-4825-4E13-B299-09B350A1BBB8}" destId="{C075761A-4348-4E95-97BD-10377B8B4A2C}" srcOrd="0" destOrd="0" presId="urn:microsoft.com/office/officeart/2005/8/layout/StepDownProcess"/>
    <dgm:cxn modelId="{DA22ADC3-235E-44BE-BD0E-68691C73C557}" type="presOf" srcId="{6805F2D1-30AB-4810-83AA-17C3BBAB85D7}" destId="{BF59D028-D61B-4E6C-9CBE-3FD4226199E3}" srcOrd="0" destOrd="0" presId="urn:microsoft.com/office/officeart/2005/8/layout/StepDownProcess"/>
    <dgm:cxn modelId="{17E591CD-95E8-49A2-BF2B-70928F65FE9D}" srcId="{6805F2D1-30AB-4810-83AA-17C3BBAB85D7}" destId="{A708A8B5-8B94-4D85-938D-70CA8964A82D}" srcOrd="0" destOrd="0" parTransId="{77D1F898-46B1-47EA-875E-05072A3674E4}" sibTransId="{82243A44-C0CF-4E67-A4F0-D73934BF654E}"/>
    <dgm:cxn modelId="{73B302E7-8634-4DE3-B465-3777938F4510}" type="presOf" srcId="{274405D0-6438-4427-8879-10AC8F1484C3}" destId="{E00E019F-4F0C-498B-9C3B-A459260528F0}" srcOrd="0" destOrd="0" presId="urn:microsoft.com/office/officeart/2005/8/layout/StepDownProcess"/>
    <dgm:cxn modelId="{8718B0F1-F236-4013-ADB3-7258A7720DAC}" srcId="{5F21887E-36D2-4737-B81C-6A98F42631D1}" destId="{1F16D2C2-4825-4E13-B299-09B350A1BBB8}" srcOrd="0" destOrd="0" parTransId="{190C7E1A-6F20-486C-80FA-CE7ACEDF391B}" sibTransId="{E8EAC17F-F1BF-4A35-B0C2-C6BABD4B7B84}"/>
    <dgm:cxn modelId="{30C151FD-21AB-4EC4-B740-6F3D1236B636}" srcId="{5F21887E-36D2-4737-B81C-6A98F42631D1}" destId="{6805F2D1-30AB-4810-83AA-17C3BBAB85D7}" srcOrd="1" destOrd="0" parTransId="{A8392431-2C5E-471B-AF65-5922F9037E80}" sibTransId="{CFC8D0F3-EE08-417D-A529-AF16FCF8948B}"/>
    <dgm:cxn modelId="{3F283740-8367-49B4-971D-5B7DE25F1C23}" type="presParOf" srcId="{DCD9DDB3-FB51-47F3-A106-47BC64DFABD8}" destId="{D49663D2-7EDB-4683-B727-861384632830}" srcOrd="0" destOrd="0" presId="urn:microsoft.com/office/officeart/2005/8/layout/StepDownProcess"/>
    <dgm:cxn modelId="{FDC4DE89-73C2-49DC-90E8-5DAD9EDC1BC4}" type="presParOf" srcId="{D49663D2-7EDB-4683-B727-861384632830}" destId="{2976C180-A96F-438C-9B72-BB2EA8AA47F5}" srcOrd="0" destOrd="0" presId="urn:microsoft.com/office/officeart/2005/8/layout/StepDownProcess"/>
    <dgm:cxn modelId="{32ABBD1F-8F21-4F7A-A110-EC636FA2D093}" type="presParOf" srcId="{D49663D2-7EDB-4683-B727-861384632830}" destId="{C075761A-4348-4E95-97BD-10377B8B4A2C}" srcOrd="1" destOrd="0" presId="urn:microsoft.com/office/officeart/2005/8/layout/StepDownProcess"/>
    <dgm:cxn modelId="{A63D5B2B-5978-4BB5-A0DB-60FA7615B64F}" type="presParOf" srcId="{D49663D2-7EDB-4683-B727-861384632830}" destId="{27C5DC98-890B-4C2A-BB52-AB7B3246110B}" srcOrd="2" destOrd="0" presId="urn:microsoft.com/office/officeart/2005/8/layout/StepDownProcess"/>
    <dgm:cxn modelId="{0D269D87-6F69-49FA-B697-A765B009492F}" type="presParOf" srcId="{DCD9DDB3-FB51-47F3-A106-47BC64DFABD8}" destId="{CE7B18AE-488C-4DE7-B3E3-AAD32CFBF02E}" srcOrd="1" destOrd="0" presId="urn:microsoft.com/office/officeart/2005/8/layout/StepDownProcess"/>
    <dgm:cxn modelId="{D4D3A46A-5680-44E6-8B35-E04659798FDF}" type="presParOf" srcId="{DCD9DDB3-FB51-47F3-A106-47BC64DFABD8}" destId="{28B239BC-1EBE-4928-9F6C-F7E2D58E52B1}" srcOrd="2" destOrd="0" presId="urn:microsoft.com/office/officeart/2005/8/layout/StepDownProcess"/>
    <dgm:cxn modelId="{6A29924F-9EBA-433E-AC06-DD41C68490EE}" type="presParOf" srcId="{28B239BC-1EBE-4928-9F6C-F7E2D58E52B1}" destId="{9A0B7B67-A634-4B53-A0E4-F239DD2649DF}" srcOrd="0" destOrd="0" presId="urn:microsoft.com/office/officeart/2005/8/layout/StepDownProcess"/>
    <dgm:cxn modelId="{DE172A71-E9B2-47B8-8604-208828E5BBFB}" type="presParOf" srcId="{28B239BC-1EBE-4928-9F6C-F7E2D58E52B1}" destId="{BF59D028-D61B-4E6C-9CBE-3FD4226199E3}" srcOrd="1" destOrd="0" presId="urn:microsoft.com/office/officeart/2005/8/layout/StepDownProcess"/>
    <dgm:cxn modelId="{B4AE343C-AACC-43F7-9954-BFA761A868AA}" type="presParOf" srcId="{28B239BC-1EBE-4928-9F6C-F7E2D58E52B1}" destId="{511E1DC7-D9D2-456B-BF69-CFABDA3E85CB}" srcOrd="2" destOrd="0" presId="urn:microsoft.com/office/officeart/2005/8/layout/StepDownProcess"/>
    <dgm:cxn modelId="{E8109F8A-6C1E-4611-80FD-83990354DF35}" type="presParOf" srcId="{DCD9DDB3-FB51-47F3-A106-47BC64DFABD8}" destId="{291F830D-9504-4C71-A267-CCA2D05252BD}" srcOrd="3" destOrd="0" presId="urn:microsoft.com/office/officeart/2005/8/layout/StepDownProcess"/>
    <dgm:cxn modelId="{198FED04-FCB4-4799-B948-15DBD921F18D}" type="presParOf" srcId="{DCD9DDB3-FB51-47F3-A106-47BC64DFABD8}" destId="{00C89F4A-4D8F-4707-8A30-41DF35E0CE15}" srcOrd="4" destOrd="0" presId="urn:microsoft.com/office/officeart/2005/8/layout/StepDownProcess"/>
    <dgm:cxn modelId="{6FA1702D-9E2B-48D2-86A4-C91EB5F20B62}" type="presParOf" srcId="{00C89F4A-4D8F-4707-8A30-41DF35E0CE15}" destId="{C67291A9-7C19-4F41-875B-9D3B729DA2FE}" srcOrd="0" destOrd="0" presId="urn:microsoft.com/office/officeart/2005/8/layout/StepDownProcess"/>
    <dgm:cxn modelId="{E383003F-7FC4-4729-BB55-901BB6585017}" type="presParOf" srcId="{00C89F4A-4D8F-4707-8A30-41DF35E0CE15}" destId="{E00E019F-4F0C-498B-9C3B-A459260528F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888EB-1800-4355-BB6D-348C94308C4B}" type="doc">
      <dgm:prSet loTypeId="urn:microsoft.com/office/officeart/2005/8/layout/pList1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6150378-4200-4E4D-8F51-4A0643F1E82B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80CD6317-CED5-4C00-8653-03F8983376EF}" type="parTrans" cxnId="{D3FDE982-E284-4D04-9698-C3EEAF6AC772}">
      <dgm:prSet/>
      <dgm:spPr/>
      <dgm:t>
        <a:bodyPr/>
        <a:lstStyle/>
        <a:p>
          <a:pPr latinLnBrk="1"/>
          <a:endParaRPr lang="ko-KR" altLang="en-US"/>
        </a:p>
      </dgm:t>
    </dgm:pt>
    <dgm:pt modelId="{F9733B21-5059-46A3-98A9-403EF6B8755C}" type="sibTrans" cxnId="{D3FDE982-E284-4D04-9698-C3EEAF6AC772}">
      <dgm:prSet/>
      <dgm:spPr/>
      <dgm:t>
        <a:bodyPr/>
        <a:lstStyle/>
        <a:p>
          <a:pPr latinLnBrk="1"/>
          <a:endParaRPr lang="ko-KR" altLang="en-US"/>
        </a:p>
      </dgm:t>
    </dgm:pt>
    <dgm:pt modelId="{FAD7894A-5780-408C-A405-834DB0623FB6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4933200F-4622-4C05-9ED1-F6CB453362B2}" type="parTrans" cxnId="{3F90AB6B-4AC5-4AF2-BEB9-4ECC7A1CA1FD}">
      <dgm:prSet/>
      <dgm:spPr/>
      <dgm:t>
        <a:bodyPr/>
        <a:lstStyle/>
        <a:p>
          <a:pPr latinLnBrk="1"/>
          <a:endParaRPr lang="ko-KR" altLang="en-US"/>
        </a:p>
      </dgm:t>
    </dgm:pt>
    <dgm:pt modelId="{97F7945F-66EF-4212-87EE-DA9559021BD1}" type="sibTrans" cxnId="{3F90AB6B-4AC5-4AF2-BEB9-4ECC7A1CA1FD}">
      <dgm:prSet/>
      <dgm:spPr/>
      <dgm:t>
        <a:bodyPr/>
        <a:lstStyle/>
        <a:p>
          <a:pPr latinLnBrk="1"/>
          <a:endParaRPr lang="ko-KR" altLang="en-US"/>
        </a:p>
      </dgm:t>
    </dgm:pt>
    <dgm:pt modelId="{E3622729-3E52-48DD-96EB-A60D53F464CD}" type="pres">
      <dgm:prSet presAssocID="{3CC888EB-1800-4355-BB6D-348C94308C4B}" presName="Name0" presStyleCnt="0">
        <dgm:presLayoutVars>
          <dgm:dir/>
          <dgm:resizeHandles val="exact"/>
        </dgm:presLayoutVars>
      </dgm:prSet>
      <dgm:spPr/>
    </dgm:pt>
    <dgm:pt modelId="{2222259A-BAC8-4290-A3D0-F54D75F99195}" type="pres">
      <dgm:prSet presAssocID="{66150378-4200-4E4D-8F51-4A0643F1E82B}" presName="compNode" presStyleCnt="0"/>
      <dgm:spPr/>
    </dgm:pt>
    <dgm:pt modelId="{0513C001-2BDE-48DD-A367-875F92466B63}" type="pres">
      <dgm:prSet presAssocID="{66150378-4200-4E4D-8F51-4A0643F1E82B}" presName="pict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2F152F3B-0513-4E23-A2D2-2AB1251278C3}" type="pres">
      <dgm:prSet presAssocID="{66150378-4200-4E4D-8F51-4A0643F1E82B}" presName="textRect" presStyleLbl="revTx" presStyleIdx="0" presStyleCnt="2">
        <dgm:presLayoutVars>
          <dgm:bulletEnabled val="1"/>
        </dgm:presLayoutVars>
      </dgm:prSet>
      <dgm:spPr/>
    </dgm:pt>
    <dgm:pt modelId="{C3D15943-8D8F-4F28-868F-8F6BD2E5E23B}" type="pres">
      <dgm:prSet presAssocID="{F9733B21-5059-46A3-98A9-403EF6B8755C}" presName="sibTrans" presStyleLbl="sibTrans2D1" presStyleIdx="0" presStyleCnt="0"/>
      <dgm:spPr/>
    </dgm:pt>
    <dgm:pt modelId="{72E1A25F-6860-40E9-B6DA-50CD511E4CFD}" type="pres">
      <dgm:prSet presAssocID="{FAD7894A-5780-408C-A405-834DB0623FB6}" presName="compNode" presStyleCnt="0"/>
      <dgm:spPr/>
    </dgm:pt>
    <dgm:pt modelId="{4A41832A-324C-40AC-97B9-1F427848208F}" type="pres">
      <dgm:prSet presAssocID="{FAD7894A-5780-408C-A405-834DB0623FB6}" presName="pict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t="-53000" b="-53000"/>
          </a:stretch>
        </a:blipFill>
      </dgm:spPr>
    </dgm:pt>
    <dgm:pt modelId="{3A230F1E-46C9-4233-BCA0-661220F4D61C}" type="pres">
      <dgm:prSet presAssocID="{FAD7894A-5780-408C-A405-834DB0623FB6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36BF6110-0E8C-470A-B01A-8E4033F31E71}" type="presOf" srcId="{FAD7894A-5780-408C-A405-834DB0623FB6}" destId="{3A230F1E-46C9-4233-BCA0-661220F4D61C}" srcOrd="0" destOrd="0" presId="urn:microsoft.com/office/officeart/2005/8/layout/pList1"/>
    <dgm:cxn modelId="{BE14ED15-BDBA-4DCF-A858-05D33DC2CB3D}" type="presOf" srcId="{3CC888EB-1800-4355-BB6D-348C94308C4B}" destId="{E3622729-3E52-48DD-96EB-A60D53F464CD}" srcOrd="0" destOrd="0" presId="urn:microsoft.com/office/officeart/2005/8/layout/pList1"/>
    <dgm:cxn modelId="{E6388E23-79A7-4C97-B8D6-06749317EF3B}" type="presOf" srcId="{F9733B21-5059-46A3-98A9-403EF6B8755C}" destId="{C3D15943-8D8F-4F28-868F-8F6BD2E5E23B}" srcOrd="0" destOrd="0" presId="urn:microsoft.com/office/officeart/2005/8/layout/pList1"/>
    <dgm:cxn modelId="{0C5E2D3F-DD8B-4583-A04D-D9EF4726BEFD}" type="presOf" srcId="{66150378-4200-4E4D-8F51-4A0643F1E82B}" destId="{2F152F3B-0513-4E23-A2D2-2AB1251278C3}" srcOrd="0" destOrd="0" presId="urn:microsoft.com/office/officeart/2005/8/layout/pList1"/>
    <dgm:cxn modelId="{3F90AB6B-4AC5-4AF2-BEB9-4ECC7A1CA1FD}" srcId="{3CC888EB-1800-4355-BB6D-348C94308C4B}" destId="{FAD7894A-5780-408C-A405-834DB0623FB6}" srcOrd="1" destOrd="0" parTransId="{4933200F-4622-4C05-9ED1-F6CB453362B2}" sibTransId="{97F7945F-66EF-4212-87EE-DA9559021BD1}"/>
    <dgm:cxn modelId="{D3FDE982-E284-4D04-9698-C3EEAF6AC772}" srcId="{3CC888EB-1800-4355-BB6D-348C94308C4B}" destId="{66150378-4200-4E4D-8F51-4A0643F1E82B}" srcOrd="0" destOrd="0" parTransId="{80CD6317-CED5-4C00-8653-03F8983376EF}" sibTransId="{F9733B21-5059-46A3-98A9-403EF6B8755C}"/>
    <dgm:cxn modelId="{BF9736E6-EDEA-403B-A6DF-363B6D0D05F4}" type="presParOf" srcId="{E3622729-3E52-48DD-96EB-A60D53F464CD}" destId="{2222259A-BAC8-4290-A3D0-F54D75F99195}" srcOrd="0" destOrd="0" presId="urn:microsoft.com/office/officeart/2005/8/layout/pList1"/>
    <dgm:cxn modelId="{3A1D2700-9180-4181-8B5C-8F05AC838DE2}" type="presParOf" srcId="{2222259A-BAC8-4290-A3D0-F54D75F99195}" destId="{0513C001-2BDE-48DD-A367-875F92466B63}" srcOrd="0" destOrd="0" presId="urn:microsoft.com/office/officeart/2005/8/layout/pList1"/>
    <dgm:cxn modelId="{03A0ECAB-681B-48F9-A0A7-EFD9EB4F62FC}" type="presParOf" srcId="{2222259A-BAC8-4290-A3D0-F54D75F99195}" destId="{2F152F3B-0513-4E23-A2D2-2AB1251278C3}" srcOrd="1" destOrd="0" presId="urn:microsoft.com/office/officeart/2005/8/layout/pList1"/>
    <dgm:cxn modelId="{60588698-A906-462D-9134-D4C209BD9B2F}" type="presParOf" srcId="{E3622729-3E52-48DD-96EB-A60D53F464CD}" destId="{C3D15943-8D8F-4F28-868F-8F6BD2E5E23B}" srcOrd="1" destOrd="0" presId="urn:microsoft.com/office/officeart/2005/8/layout/pList1"/>
    <dgm:cxn modelId="{4C9C4E8F-5C5F-4354-8229-3E2E59B07E8D}" type="presParOf" srcId="{E3622729-3E52-48DD-96EB-A60D53F464CD}" destId="{72E1A25F-6860-40E9-B6DA-50CD511E4CFD}" srcOrd="2" destOrd="0" presId="urn:microsoft.com/office/officeart/2005/8/layout/pList1"/>
    <dgm:cxn modelId="{267E96F0-863E-41F6-BD0C-710DDED11F74}" type="presParOf" srcId="{72E1A25F-6860-40E9-B6DA-50CD511E4CFD}" destId="{4A41832A-324C-40AC-97B9-1F427848208F}" srcOrd="0" destOrd="0" presId="urn:microsoft.com/office/officeart/2005/8/layout/pList1"/>
    <dgm:cxn modelId="{D195089A-3BCB-425E-90E4-0FCFDB12DFD2}" type="presParOf" srcId="{72E1A25F-6860-40E9-B6DA-50CD511E4CFD}" destId="{3A230F1E-46C9-4233-BCA0-661220F4D61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89DA1D-33C9-475B-9DE7-9283B2F9193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B57F517-0910-4F09-9547-F62E59B9AEE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얼굴 생성 함수</a:t>
          </a:r>
        </a:p>
      </dgm:t>
    </dgm:pt>
    <dgm:pt modelId="{B304D0C7-C1D8-4909-AA33-7C47BB57AEDA}" type="parTrans" cxnId="{69055CB0-57C6-465F-B541-193B183148AF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67DCD08-85CA-4482-9FC9-C0580FEBB61F}" type="sibTrans" cxnId="{69055CB0-57C6-465F-B541-193B183148AF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5068564-6E3F-4DCA-A1A3-F2FD4A850C1B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2400" b="1" dirty="0" err="1">
              <a:solidFill>
                <a:schemeClr val="tx1">
                  <a:lumMod val="65000"/>
                  <a:lumOff val="35000"/>
                </a:schemeClr>
              </a:solidFill>
            </a:rPr>
            <a:t>이스터에그</a:t>
          </a:r>
          <a:r>
            <a: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 함수</a:t>
          </a:r>
        </a:p>
      </dgm:t>
    </dgm:pt>
    <dgm:pt modelId="{BD03D804-1346-4CCB-B3A6-3FFDF1A23230}" type="parTrans" cxnId="{DB781472-741E-43F8-A970-F23F091A964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DBABF7F-BF67-4C35-9E26-65E85EFF6F40}" type="sibTrans" cxnId="{DB781472-741E-43F8-A970-F23F091A9647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23D10E7-EFAF-4C5F-9158-BF1020B29A94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난수 생성 함수</a:t>
          </a:r>
        </a:p>
      </dgm:t>
    </dgm:pt>
    <dgm:pt modelId="{5DCB2934-1034-47BA-8B71-D788A09522F5}" type="parTrans" cxnId="{B0A57837-1764-4CD5-96DB-6FE0B89D15E2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A02F6BA-3C8F-420A-B3E5-102C7DF9453D}" type="sibTrans" cxnId="{B0A57837-1764-4CD5-96DB-6FE0B89D15E2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DCE9086-B4C1-4CC2-94EE-67998BA8D763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rPr>
            <a:t>PNG </a:t>
          </a:r>
          <a:r>
            <a: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rPr>
            <a:t>함수</a:t>
          </a:r>
        </a:p>
      </dgm:t>
    </dgm:pt>
    <dgm:pt modelId="{7B4B67F4-C993-4EB6-A920-7DBE5567F7B0}" type="parTrans" cxnId="{F8C7FFF7-47B3-4F75-AC48-F00042AD9828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B294C06-FCFB-4DAC-AE1D-A155EA17142A}" type="sibTrans" cxnId="{F8C7FFF7-47B3-4F75-AC48-F00042AD9828}">
      <dgm:prSet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2400" b="1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7857BAF-A6B4-412E-A5BD-0F2A478E376C}" type="pres">
      <dgm:prSet presAssocID="{3989DA1D-33C9-475B-9DE7-9283B2F91932}" presName="diagram" presStyleCnt="0">
        <dgm:presLayoutVars>
          <dgm:dir/>
          <dgm:resizeHandles val="exact"/>
        </dgm:presLayoutVars>
      </dgm:prSet>
      <dgm:spPr/>
    </dgm:pt>
    <dgm:pt modelId="{F5DBEFBE-BD0B-41F1-BA76-46BF3329FBB1}" type="pres">
      <dgm:prSet presAssocID="{CB57F517-0910-4F09-9547-F62E59B9AEE0}" presName="node" presStyleLbl="node1" presStyleIdx="0" presStyleCnt="4">
        <dgm:presLayoutVars>
          <dgm:bulletEnabled val="1"/>
        </dgm:presLayoutVars>
      </dgm:prSet>
      <dgm:spPr/>
    </dgm:pt>
    <dgm:pt modelId="{00F19740-B51D-4B5A-9AF1-273B79F1681A}" type="pres">
      <dgm:prSet presAssocID="{467DCD08-85CA-4482-9FC9-C0580FEBB61F}" presName="sibTrans" presStyleCnt="0"/>
      <dgm:spPr/>
    </dgm:pt>
    <dgm:pt modelId="{C155E0CC-2887-43CD-9805-C3A972A6D649}" type="pres">
      <dgm:prSet presAssocID="{15068564-6E3F-4DCA-A1A3-F2FD4A850C1B}" presName="node" presStyleLbl="node1" presStyleIdx="1" presStyleCnt="4">
        <dgm:presLayoutVars>
          <dgm:bulletEnabled val="1"/>
        </dgm:presLayoutVars>
      </dgm:prSet>
      <dgm:spPr/>
    </dgm:pt>
    <dgm:pt modelId="{34BAE717-A121-4B7B-8036-D78ABBC43C52}" type="pres">
      <dgm:prSet presAssocID="{9DBABF7F-BF67-4C35-9E26-65E85EFF6F40}" presName="sibTrans" presStyleCnt="0"/>
      <dgm:spPr/>
    </dgm:pt>
    <dgm:pt modelId="{7F31BC25-3631-4D95-88D5-A402C6A93C53}" type="pres">
      <dgm:prSet presAssocID="{623D10E7-EFAF-4C5F-9158-BF1020B29A94}" presName="node" presStyleLbl="node1" presStyleIdx="2" presStyleCnt="4">
        <dgm:presLayoutVars>
          <dgm:bulletEnabled val="1"/>
        </dgm:presLayoutVars>
      </dgm:prSet>
      <dgm:spPr/>
    </dgm:pt>
    <dgm:pt modelId="{3E952157-35C3-438D-A8D8-CD70BC78F6D1}" type="pres">
      <dgm:prSet presAssocID="{4A02F6BA-3C8F-420A-B3E5-102C7DF9453D}" presName="sibTrans" presStyleCnt="0"/>
      <dgm:spPr/>
    </dgm:pt>
    <dgm:pt modelId="{8A45B452-3B2E-4649-9CA6-2B58B57F2DDC}" type="pres">
      <dgm:prSet presAssocID="{2DCE9086-B4C1-4CC2-94EE-67998BA8D763}" presName="node" presStyleLbl="node1" presStyleIdx="3" presStyleCnt="4">
        <dgm:presLayoutVars>
          <dgm:bulletEnabled val="1"/>
        </dgm:presLayoutVars>
      </dgm:prSet>
      <dgm:spPr/>
    </dgm:pt>
  </dgm:ptLst>
  <dgm:cxnLst>
    <dgm:cxn modelId="{455A3F20-C197-4D70-8CEB-9857F9D38BF1}" type="presOf" srcId="{623D10E7-EFAF-4C5F-9158-BF1020B29A94}" destId="{7F31BC25-3631-4D95-88D5-A402C6A93C53}" srcOrd="0" destOrd="0" presId="urn:microsoft.com/office/officeart/2005/8/layout/default"/>
    <dgm:cxn modelId="{75594729-2A7A-4A17-B1B7-D7E1EC7FCF20}" type="presOf" srcId="{3989DA1D-33C9-475B-9DE7-9283B2F91932}" destId="{F7857BAF-A6B4-412E-A5BD-0F2A478E376C}" srcOrd="0" destOrd="0" presId="urn:microsoft.com/office/officeart/2005/8/layout/default"/>
    <dgm:cxn modelId="{B0A57837-1764-4CD5-96DB-6FE0B89D15E2}" srcId="{3989DA1D-33C9-475B-9DE7-9283B2F91932}" destId="{623D10E7-EFAF-4C5F-9158-BF1020B29A94}" srcOrd="2" destOrd="0" parTransId="{5DCB2934-1034-47BA-8B71-D788A09522F5}" sibTransId="{4A02F6BA-3C8F-420A-B3E5-102C7DF9453D}"/>
    <dgm:cxn modelId="{DB781472-741E-43F8-A970-F23F091A9647}" srcId="{3989DA1D-33C9-475B-9DE7-9283B2F91932}" destId="{15068564-6E3F-4DCA-A1A3-F2FD4A850C1B}" srcOrd="1" destOrd="0" parTransId="{BD03D804-1346-4CCB-B3A6-3FFDF1A23230}" sibTransId="{9DBABF7F-BF67-4C35-9E26-65E85EFF6F40}"/>
    <dgm:cxn modelId="{5BFEF58B-4654-4D10-B8BC-96E2AA676669}" type="presOf" srcId="{15068564-6E3F-4DCA-A1A3-F2FD4A850C1B}" destId="{C155E0CC-2887-43CD-9805-C3A972A6D649}" srcOrd="0" destOrd="0" presId="urn:microsoft.com/office/officeart/2005/8/layout/default"/>
    <dgm:cxn modelId="{05A91F9A-923F-46F5-905D-C08DEA9A2BF0}" type="presOf" srcId="{CB57F517-0910-4F09-9547-F62E59B9AEE0}" destId="{F5DBEFBE-BD0B-41F1-BA76-46BF3329FBB1}" srcOrd="0" destOrd="0" presId="urn:microsoft.com/office/officeart/2005/8/layout/default"/>
    <dgm:cxn modelId="{97BBBDAF-95B5-42A9-8870-641515BEE3F7}" type="presOf" srcId="{2DCE9086-B4C1-4CC2-94EE-67998BA8D763}" destId="{8A45B452-3B2E-4649-9CA6-2B58B57F2DDC}" srcOrd="0" destOrd="0" presId="urn:microsoft.com/office/officeart/2005/8/layout/default"/>
    <dgm:cxn modelId="{69055CB0-57C6-465F-B541-193B183148AF}" srcId="{3989DA1D-33C9-475B-9DE7-9283B2F91932}" destId="{CB57F517-0910-4F09-9547-F62E59B9AEE0}" srcOrd="0" destOrd="0" parTransId="{B304D0C7-C1D8-4909-AA33-7C47BB57AEDA}" sibTransId="{467DCD08-85CA-4482-9FC9-C0580FEBB61F}"/>
    <dgm:cxn modelId="{F8C7FFF7-47B3-4F75-AC48-F00042AD9828}" srcId="{3989DA1D-33C9-475B-9DE7-9283B2F91932}" destId="{2DCE9086-B4C1-4CC2-94EE-67998BA8D763}" srcOrd="3" destOrd="0" parTransId="{7B4B67F4-C993-4EB6-A920-7DBE5567F7B0}" sibTransId="{DB294C06-FCFB-4DAC-AE1D-A155EA17142A}"/>
    <dgm:cxn modelId="{EAA0FFF9-2F0F-4F7C-AE4A-2C6139CB41BB}" type="presParOf" srcId="{F7857BAF-A6B4-412E-A5BD-0F2A478E376C}" destId="{F5DBEFBE-BD0B-41F1-BA76-46BF3329FBB1}" srcOrd="0" destOrd="0" presId="urn:microsoft.com/office/officeart/2005/8/layout/default"/>
    <dgm:cxn modelId="{4B1174BC-D0A0-46C7-849D-D243806FB6FA}" type="presParOf" srcId="{F7857BAF-A6B4-412E-A5BD-0F2A478E376C}" destId="{00F19740-B51D-4B5A-9AF1-273B79F1681A}" srcOrd="1" destOrd="0" presId="urn:microsoft.com/office/officeart/2005/8/layout/default"/>
    <dgm:cxn modelId="{27696210-8F41-45AF-84D3-0FBEB3197C68}" type="presParOf" srcId="{F7857BAF-A6B4-412E-A5BD-0F2A478E376C}" destId="{C155E0CC-2887-43CD-9805-C3A972A6D649}" srcOrd="2" destOrd="0" presId="urn:microsoft.com/office/officeart/2005/8/layout/default"/>
    <dgm:cxn modelId="{DE1345DF-E614-4D4F-9E0B-484812690832}" type="presParOf" srcId="{F7857BAF-A6B4-412E-A5BD-0F2A478E376C}" destId="{34BAE717-A121-4B7B-8036-D78ABBC43C52}" srcOrd="3" destOrd="0" presId="urn:microsoft.com/office/officeart/2005/8/layout/default"/>
    <dgm:cxn modelId="{1F9C0C57-5273-4957-9524-703E7D357691}" type="presParOf" srcId="{F7857BAF-A6B4-412E-A5BD-0F2A478E376C}" destId="{7F31BC25-3631-4D95-88D5-A402C6A93C53}" srcOrd="4" destOrd="0" presId="urn:microsoft.com/office/officeart/2005/8/layout/default"/>
    <dgm:cxn modelId="{0A0A78EF-BB9A-4FC9-A5A5-116A6EA44F4B}" type="presParOf" srcId="{F7857BAF-A6B4-412E-A5BD-0F2A478E376C}" destId="{3E952157-35C3-438D-A8D8-CD70BC78F6D1}" srcOrd="5" destOrd="0" presId="urn:microsoft.com/office/officeart/2005/8/layout/default"/>
    <dgm:cxn modelId="{A3417D31-BEE5-4355-8A42-E0979C82CCFA}" type="presParOf" srcId="{F7857BAF-A6B4-412E-A5BD-0F2A478E376C}" destId="{8A45B452-3B2E-4649-9CA6-2B58B57F2DD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4C8CBA-E315-4F0E-9CEE-8B32BF5AD7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2A4E7DB-D3FA-4DC9-8C2A-B2419C74F720}">
      <dgm:prSet phldrT="[텍스트]"/>
      <dgm:spPr/>
      <dgm:t>
        <a:bodyPr/>
        <a:lstStyle/>
        <a:p>
          <a:pPr latinLnBrk="1"/>
          <a:r>
            <a:rPr lang="ko-KR" altLang="en-US" b="1" dirty="0"/>
            <a:t>얼굴 생성 함수</a:t>
          </a:r>
        </a:p>
      </dgm:t>
    </dgm:pt>
    <dgm:pt modelId="{CD8D34DC-A4DB-412F-B790-578D288154C9}" type="parTrans" cxnId="{A22D9DE0-4500-4946-B37F-A9321E54B21B}">
      <dgm:prSet/>
      <dgm:spPr/>
      <dgm:t>
        <a:bodyPr/>
        <a:lstStyle/>
        <a:p>
          <a:pPr latinLnBrk="1"/>
          <a:endParaRPr lang="ko-KR" altLang="en-US"/>
        </a:p>
      </dgm:t>
    </dgm:pt>
    <dgm:pt modelId="{91E4E36E-EF57-4B03-B76F-E9A8E6DB4C32}" type="sibTrans" cxnId="{A22D9DE0-4500-4946-B37F-A9321E54B21B}">
      <dgm:prSet/>
      <dgm:spPr/>
      <dgm:t>
        <a:bodyPr/>
        <a:lstStyle/>
        <a:p>
          <a:pPr latinLnBrk="1"/>
          <a:endParaRPr lang="ko-KR" altLang="en-US"/>
        </a:p>
      </dgm:t>
    </dgm:pt>
    <dgm:pt modelId="{1602A7AE-3F2B-44BA-A8C1-63B5A4540082}">
      <dgm:prSet phldrT="[텍스트]"/>
      <dgm:spPr/>
      <dgm:t>
        <a:bodyPr/>
        <a:lstStyle/>
        <a:p>
          <a:pPr latinLnBrk="1"/>
          <a:r>
            <a:rPr lang="en-US" b="1" i="0" u="none" dirty="0"/>
            <a:t>face </a:t>
          </a:r>
          <a:r>
            <a:rPr lang="en-US" b="1" i="0" u="none" dirty="0" err="1"/>
            <a:t>generate_face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string name</a:t>
          </a:r>
          <a:r>
            <a:rPr lang="en-US" b="1" i="0" u="none" dirty="0"/>
            <a:t>) </a:t>
          </a:r>
          <a:r>
            <a:rPr lang="en-US" b="0" i="0" u="none" dirty="0"/>
            <a:t>: </a:t>
          </a:r>
          <a:r>
            <a:rPr lang="ko-KR" altLang="en-US" b="0" i="0" u="none" dirty="0"/>
            <a:t>랜덤 얼굴 이미지 생성</a:t>
          </a:r>
          <a:endParaRPr lang="ko-KR" altLang="en-US" dirty="0"/>
        </a:p>
      </dgm:t>
    </dgm:pt>
    <dgm:pt modelId="{03536664-AE04-4678-AC66-1F285280B3A8}" type="parTrans" cxnId="{DB3C7CF2-EBCF-4D68-A53B-FDF70FE7D0FF}">
      <dgm:prSet/>
      <dgm:spPr/>
      <dgm:t>
        <a:bodyPr/>
        <a:lstStyle/>
        <a:p>
          <a:pPr latinLnBrk="1"/>
          <a:endParaRPr lang="ko-KR" altLang="en-US"/>
        </a:p>
      </dgm:t>
    </dgm:pt>
    <dgm:pt modelId="{D0F7FF19-5A03-4B48-9556-022A350AE691}" type="sibTrans" cxnId="{DB3C7CF2-EBCF-4D68-A53B-FDF70FE7D0FF}">
      <dgm:prSet/>
      <dgm:spPr/>
      <dgm:t>
        <a:bodyPr/>
        <a:lstStyle/>
        <a:p>
          <a:pPr latinLnBrk="1"/>
          <a:endParaRPr lang="ko-KR" altLang="en-US"/>
        </a:p>
      </dgm:t>
    </dgm:pt>
    <dgm:pt modelId="{62ACFAE0-EBE6-4320-ABC5-9BDC8FEA24C3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add_color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</a:t>
          </a:r>
          <a:r>
            <a:rPr lang="ko-KR" altLang="en-US" b="0" i="0" u="none" dirty="0"/>
            <a:t>피부색 이미지 합성</a:t>
          </a:r>
          <a:endParaRPr lang="ko-KR" altLang="en-US" dirty="0"/>
        </a:p>
      </dgm:t>
    </dgm:pt>
    <dgm:pt modelId="{4B61664F-8FAD-4787-B98C-66AD6DE5C107}" type="parTrans" cxnId="{FFCAA5F2-2744-4A04-9346-60726C613E16}">
      <dgm:prSet/>
      <dgm:spPr/>
      <dgm:t>
        <a:bodyPr/>
        <a:lstStyle/>
        <a:p>
          <a:pPr latinLnBrk="1"/>
          <a:endParaRPr lang="ko-KR" altLang="en-US"/>
        </a:p>
      </dgm:t>
    </dgm:pt>
    <dgm:pt modelId="{2045AF37-446D-43F4-AA81-AE530EB67DDE}" type="sibTrans" cxnId="{FFCAA5F2-2744-4A04-9346-60726C613E16}">
      <dgm:prSet/>
      <dgm:spPr/>
      <dgm:t>
        <a:bodyPr/>
        <a:lstStyle/>
        <a:p>
          <a:pPr latinLnBrk="1"/>
          <a:endParaRPr lang="ko-KR" altLang="en-US"/>
        </a:p>
      </dgm:t>
    </dgm:pt>
    <dgm:pt modelId="{431B28F3-972B-4F2F-9F50-0CA99B37A732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add_hair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</a:t>
          </a:r>
          <a:r>
            <a:rPr lang="ko-KR" altLang="en-US" b="0" i="0" u="none" dirty="0"/>
            <a:t>머리 스타일 이미지 합성</a:t>
          </a:r>
          <a:endParaRPr lang="ko-KR" altLang="en-US" dirty="0"/>
        </a:p>
      </dgm:t>
    </dgm:pt>
    <dgm:pt modelId="{B6722BE4-74C7-410D-9393-45D036917B5F}" type="parTrans" cxnId="{8AF86542-343E-4B19-AA78-A7929F46BAB5}">
      <dgm:prSet/>
      <dgm:spPr/>
      <dgm:t>
        <a:bodyPr/>
        <a:lstStyle/>
        <a:p>
          <a:pPr latinLnBrk="1"/>
          <a:endParaRPr lang="ko-KR" altLang="en-US"/>
        </a:p>
      </dgm:t>
    </dgm:pt>
    <dgm:pt modelId="{9100AA3F-BC49-4009-A422-503C0BFD441C}" type="sibTrans" cxnId="{8AF86542-343E-4B19-AA78-A7929F46BAB5}">
      <dgm:prSet/>
      <dgm:spPr/>
      <dgm:t>
        <a:bodyPr/>
        <a:lstStyle/>
        <a:p>
          <a:pPr latinLnBrk="1"/>
          <a:endParaRPr lang="ko-KR" altLang="en-US"/>
        </a:p>
      </dgm:t>
    </dgm:pt>
    <dgm:pt modelId="{F4BF0EB0-94F0-44FC-9552-B045EF6DC330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add_eyebrow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</a:t>
          </a:r>
          <a:r>
            <a:rPr lang="ko-KR" altLang="en-US" b="0" i="0" u="none" dirty="0"/>
            <a:t>눈썹 이미지 합성</a:t>
          </a:r>
          <a:endParaRPr lang="ko-KR" altLang="en-US" dirty="0"/>
        </a:p>
      </dgm:t>
    </dgm:pt>
    <dgm:pt modelId="{E2D8A350-4DE3-4E9A-9F1F-9E2DA34743E2}" type="parTrans" cxnId="{03BAEFE9-3590-4BA8-BD2E-8C70233BB0D1}">
      <dgm:prSet/>
      <dgm:spPr/>
      <dgm:t>
        <a:bodyPr/>
        <a:lstStyle/>
        <a:p>
          <a:pPr latinLnBrk="1"/>
          <a:endParaRPr lang="ko-KR" altLang="en-US"/>
        </a:p>
      </dgm:t>
    </dgm:pt>
    <dgm:pt modelId="{5144E891-6716-450E-AFBC-7285F84DC761}" type="sibTrans" cxnId="{03BAEFE9-3590-4BA8-BD2E-8C70233BB0D1}">
      <dgm:prSet/>
      <dgm:spPr/>
      <dgm:t>
        <a:bodyPr/>
        <a:lstStyle/>
        <a:p>
          <a:pPr latinLnBrk="1"/>
          <a:endParaRPr lang="ko-KR" altLang="en-US"/>
        </a:p>
      </dgm:t>
    </dgm:pt>
    <dgm:pt modelId="{EC6DC733-1F2B-4784-A10E-CA9DF7417394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add_eyes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 </a:t>
          </a:r>
          <a:r>
            <a:rPr lang="ko-KR" altLang="en-US" b="0" i="0" u="none" dirty="0"/>
            <a:t>눈 이미지 합성</a:t>
          </a:r>
          <a:endParaRPr lang="ko-KR" altLang="en-US" dirty="0"/>
        </a:p>
      </dgm:t>
    </dgm:pt>
    <dgm:pt modelId="{CF64A64D-B54A-444B-8552-863DB4789BAA}" type="parTrans" cxnId="{C30F95AF-E6E0-4A65-9EBC-A6F14C92BA84}">
      <dgm:prSet/>
      <dgm:spPr/>
      <dgm:t>
        <a:bodyPr/>
        <a:lstStyle/>
        <a:p>
          <a:pPr latinLnBrk="1"/>
          <a:endParaRPr lang="ko-KR" altLang="en-US"/>
        </a:p>
      </dgm:t>
    </dgm:pt>
    <dgm:pt modelId="{8930DA69-ACD8-4D90-B288-C791976D67CB}" type="sibTrans" cxnId="{C30F95AF-E6E0-4A65-9EBC-A6F14C92BA84}">
      <dgm:prSet/>
      <dgm:spPr/>
      <dgm:t>
        <a:bodyPr/>
        <a:lstStyle/>
        <a:p>
          <a:pPr latinLnBrk="1"/>
          <a:endParaRPr lang="ko-KR" altLang="en-US"/>
        </a:p>
      </dgm:t>
    </dgm:pt>
    <dgm:pt modelId="{EE1B62FC-0079-4C7B-B523-F226AC6E768F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add_nose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 </a:t>
          </a:r>
          <a:r>
            <a:rPr lang="ko-KR" altLang="en-US" b="0" i="0" u="none" dirty="0"/>
            <a:t>코 이미지 합성</a:t>
          </a:r>
          <a:endParaRPr lang="ko-KR" altLang="en-US" dirty="0"/>
        </a:p>
      </dgm:t>
    </dgm:pt>
    <dgm:pt modelId="{CAB64E42-8D6C-467E-97EC-826802C8B363}" type="parTrans" cxnId="{EC0C0B71-93E2-41A3-8DD4-C2D173E76B1C}">
      <dgm:prSet/>
      <dgm:spPr/>
      <dgm:t>
        <a:bodyPr/>
        <a:lstStyle/>
        <a:p>
          <a:pPr latinLnBrk="1"/>
          <a:endParaRPr lang="ko-KR" altLang="en-US"/>
        </a:p>
      </dgm:t>
    </dgm:pt>
    <dgm:pt modelId="{4B769024-03A9-4859-8522-5E095319D220}" type="sibTrans" cxnId="{EC0C0B71-93E2-41A3-8DD4-C2D173E76B1C}">
      <dgm:prSet/>
      <dgm:spPr/>
      <dgm:t>
        <a:bodyPr/>
        <a:lstStyle/>
        <a:p>
          <a:pPr latinLnBrk="1"/>
          <a:endParaRPr lang="ko-KR" altLang="en-US"/>
        </a:p>
      </dgm:t>
    </dgm:pt>
    <dgm:pt modelId="{51CD175F-B14F-47A5-9C90-EA9A77C7D6D9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add_lips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</a:t>
          </a:r>
          <a:r>
            <a:rPr lang="ko-KR" altLang="en-US" b="0" i="0" u="none" dirty="0"/>
            <a:t>입 이미지 합성</a:t>
          </a:r>
          <a:endParaRPr lang="ko-KR" altLang="en-US" dirty="0"/>
        </a:p>
      </dgm:t>
    </dgm:pt>
    <dgm:pt modelId="{BC5982C6-BB67-41CB-9FE9-361417933F8B}" type="parTrans" cxnId="{A0732979-89F5-4AB7-9E46-2A311B8F3474}">
      <dgm:prSet/>
      <dgm:spPr/>
      <dgm:t>
        <a:bodyPr/>
        <a:lstStyle/>
        <a:p>
          <a:pPr latinLnBrk="1"/>
          <a:endParaRPr lang="ko-KR" altLang="en-US"/>
        </a:p>
      </dgm:t>
    </dgm:pt>
    <dgm:pt modelId="{439CA891-9FDF-4687-8141-BC7E342BB157}" type="sibTrans" cxnId="{A0732979-89F5-4AB7-9E46-2A311B8F3474}">
      <dgm:prSet/>
      <dgm:spPr/>
      <dgm:t>
        <a:bodyPr/>
        <a:lstStyle/>
        <a:p>
          <a:pPr latinLnBrk="1"/>
          <a:endParaRPr lang="ko-KR" altLang="en-US"/>
        </a:p>
      </dgm:t>
    </dgm:pt>
    <dgm:pt modelId="{29633A03-F6E5-48E4-AA16-BEE42866D8FB}">
      <dgm:prSet phldrT="[텍스트]"/>
      <dgm:spPr/>
      <dgm:t>
        <a:bodyPr/>
        <a:lstStyle/>
        <a:p>
          <a:pPr latinLnBrk="1"/>
          <a:r>
            <a:rPr lang="en-US" b="1" i="0" u="none" dirty="0"/>
            <a:t>void face::</a:t>
          </a:r>
          <a:r>
            <a:rPr lang="en-US" b="1" i="0" u="none" dirty="0" err="1"/>
            <a:t>add_earrings</a:t>
          </a:r>
          <a:r>
            <a:rPr lang="en-US" b="1" i="0" u="none" dirty="0"/>
            <a:t>(</a:t>
          </a:r>
          <a:r>
            <a:rPr lang="en-US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b="1" i="0" u="none" dirty="0"/>
            <a:t>) </a:t>
          </a:r>
          <a:r>
            <a:rPr lang="en-US" b="0" i="0" u="none" dirty="0"/>
            <a:t>: </a:t>
          </a:r>
          <a:r>
            <a:rPr lang="ko-KR" altLang="en-US" b="0" i="0" u="none" dirty="0"/>
            <a:t>액세서리 이미지 합성</a:t>
          </a:r>
          <a:endParaRPr lang="ko-KR" altLang="en-US" dirty="0"/>
        </a:p>
      </dgm:t>
    </dgm:pt>
    <dgm:pt modelId="{1443AD71-CFF6-467E-89BB-4223D0915005}" type="parTrans" cxnId="{E6BE9242-A0AF-4DAE-9D36-F91CE1ADD5D4}">
      <dgm:prSet/>
      <dgm:spPr/>
      <dgm:t>
        <a:bodyPr/>
        <a:lstStyle/>
        <a:p>
          <a:pPr latinLnBrk="1"/>
          <a:endParaRPr lang="ko-KR" altLang="en-US"/>
        </a:p>
      </dgm:t>
    </dgm:pt>
    <dgm:pt modelId="{0039C697-998C-40F9-BC1F-1D262521B837}" type="sibTrans" cxnId="{E6BE9242-A0AF-4DAE-9D36-F91CE1ADD5D4}">
      <dgm:prSet/>
      <dgm:spPr/>
      <dgm:t>
        <a:bodyPr/>
        <a:lstStyle/>
        <a:p>
          <a:pPr latinLnBrk="1"/>
          <a:endParaRPr lang="ko-KR" altLang="en-US"/>
        </a:p>
      </dgm:t>
    </dgm:pt>
    <dgm:pt modelId="{A9ADA8B3-DC08-4DFD-A3DB-047C55D445E4}" type="pres">
      <dgm:prSet presAssocID="{914C8CBA-E315-4F0E-9CEE-8B32BF5AD737}" presName="Name0" presStyleCnt="0">
        <dgm:presLayoutVars>
          <dgm:dir/>
          <dgm:animLvl val="lvl"/>
          <dgm:resizeHandles val="exact"/>
        </dgm:presLayoutVars>
      </dgm:prSet>
      <dgm:spPr/>
    </dgm:pt>
    <dgm:pt modelId="{9A1D40DA-12FF-4C04-9D52-59C9CFBDAFA2}" type="pres">
      <dgm:prSet presAssocID="{32A4E7DB-D3FA-4DC9-8C2A-B2419C74F720}" presName="composite" presStyleCnt="0"/>
      <dgm:spPr/>
    </dgm:pt>
    <dgm:pt modelId="{0DA8C329-E23F-452B-B564-98AFA6562796}" type="pres">
      <dgm:prSet presAssocID="{32A4E7DB-D3FA-4DC9-8C2A-B2419C74F72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700323B-5918-419E-8F34-816A80B620C6}" type="pres">
      <dgm:prSet presAssocID="{32A4E7DB-D3FA-4DC9-8C2A-B2419C74F72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EAC4901-101E-4493-ACB4-E521659654F9}" type="presOf" srcId="{431B28F3-972B-4F2F-9F50-0CA99B37A732}" destId="{F700323B-5918-419E-8F34-816A80B620C6}" srcOrd="0" destOrd="2" presId="urn:microsoft.com/office/officeart/2005/8/layout/hList1"/>
    <dgm:cxn modelId="{A2379660-CBDD-49C9-A0A6-BAE131304679}" type="presOf" srcId="{EC6DC733-1F2B-4784-A10E-CA9DF7417394}" destId="{F700323B-5918-419E-8F34-816A80B620C6}" srcOrd="0" destOrd="4" presId="urn:microsoft.com/office/officeart/2005/8/layout/hList1"/>
    <dgm:cxn modelId="{8AF86542-343E-4B19-AA78-A7929F46BAB5}" srcId="{32A4E7DB-D3FA-4DC9-8C2A-B2419C74F720}" destId="{431B28F3-972B-4F2F-9F50-0CA99B37A732}" srcOrd="2" destOrd="0" parTransId="{B6722BE4-74C7-410D-9393-45D036917B5F}" sibTransId="{9100AA3F-BC49-4009-A422-503C0BFD441C}"/>
    <dgm:cxn modelId="{E6BE9242-A0AF-4DAE-9D36-F91CE1ADD5D4}" srcId="{32A4E7DB-D3FA-4DC9-8C2A-B2419C74F720}" destId="{29633A03-F6E5-48E4-AA16-BEE42866D8FB}" srcOrd="7" destOrd="0" parTransId="{1443AD71-CFF6-467E-89BB-4223D0915005}" sibTransId="{0039C697-998C-40F9-BC1F-1D262521B837}"/>
    <dgm:cxn modelId="{97110A44-6657-40EC-A532-69BC2F433E4D}" type="presOf" srcId="{F4BF0EB0-94F0-44FC-9552-B045EF6DC330}" destId="{F700323B-5918-419E-8F34-816A80B620C6}" srcOrd="0" destOrd="3" presId="urn:microsoft.com/office/officeart/2005/8/layout/hList1"/>
    <dgm:cxn modelId="{EC0C0B71-93E2-41A3-8DD4-C2D173E76B1C}" srcId="{32A4E7DB-D3FA-4DC9-8C2A-B2419C74F720}" destId="{EE1B62FC-0079-4C7B-B523-F226AC6E768F}" srcOrd="5" destOrd="0" parTransId="{CAB64E42-8D6C-467E-97EC-826802C8B363}" sibTransId="{4B769024-03A9-4859-8522-5E095319D220}"/>
    <dgm:cxn modelId="{A0732979-89F5-4AB7-9E46-2A311B8F3474}" srcId="{32A4E7DB-D3FA-4DC9-8C2A-B2419C74F720}" destId="{51CD175F-B14F-47A5-9C90-EA9A77C7D6D9}" srcOrd="6" destOrd="0" parTransId="{BC5982C6-BB67-41CB-9FE9-361417933F8B}" sibTransId="{439CA891-9FDF-4687-8141-BC7E342BB157}"/>
    <dgm:cxn modelId="{278DE289-C46B-46F5-AC0C-0D374FB9EE24}" type="presOf" srcId="{29633A03-F6E5-48E4-AA16-BEE42866D8FB}" destId="{F700323B-5918-419E-8F34-816A80B620C6}" srcOrd="0" destOrd="7" presId="urn:microsoft.com/office/officeart/2005/8/layout/hList1"/>
    <dgm:cxn modelId="{0B7F518F-9CE4-4C56-BB43-5E34978B6650}" type="presOf" srcId="{EE1B62FC-0079-4C7B-B523-F226AC6E768F}" destId="{F700323B-5918-419E-8F34-816A80B620C6}" srcOrd="0" destOrd="5" presId="urn:microsoft.com/office/officeart/2005/8/layout/hList1"/>
    <dgm:cxn modelId="{46F9C99B-7983-47D1-9B91-36240AE637F8}" type="presOf" srcId="{32A4E7DB-D3FA-4DC9-8C2A-B2419C74F720}" destId="{0DA8C329-E23F-452B-B564-98AFA6562796}" srcOrd="0" destOrd="0" presId="urn:microsoft.com/office/officeart/2005/8/layout/hList1"/>
    <dgm:cxn modelId="{CC3841AB-A4D3-4A29-AA7F-641E418D8B94}" type="presOf" srcId="{914C8CBA-E315-4F0E-9CEE-8B32BF5AD737}" destId="{A9ADA8B3-DC08-4DFD-A3DB-047C55D445E4}" srcOrd="0" destOrd="0" presId="urn:microsoft.com/office/officeart/2005/8/layout/hList1"/>
    <dgm:cxn modelId="{C30F95AF-E6E0-4A65-9EBC-A6F14C92BA84}" srcId="{32A4E7DB-D3FA-4DC9-8C2A-B2419C74F720}" destId="{EC6DC733-1F2B-4784-A10E-CA9DF7417394}" srcOrd="4" destOrd="0" parTransId="{CF64A64D-B54A-444B-8552-863DB4789BAA}" sibTransId="{8930DA69-ACD8-4D90-B288-C791976D67CB}"/>
    <dgm:cxn modelId="{A22D9DE0-4500-4946-B37F-A9321E54B21B}" srcId="{914C8CBA-E315-4F0E-9CEE-8B32BF5AD737}" destId="{32A4E7DB-D3FA-4DC9-8C2A-B2419C74F720}" srcOrd="0" destOrd="0" parTransId="{CD8D34DC-A4DB-412F-B790-578D288154C9}" sibTransId="{91E4E36E-EF57-4B03-B76F-E9A8E6DB4C32}"/>
    <dgm:cxn modelId="{AB8AE3E0-AA77-4581-9217-30D98CA0739C}" type="presOf" srcId="{51CD175F-B14F-47A5-9C90-EA9A77C7D6D9}" destId="{F700323B-5918-419E-8F34-816A80B620C6}" srcOrd="0" destOrd="6" presId="urn:microsoft.com/office/officeart/2005/8/layout/hList1"/>
    <dgm:cxn modelId="{03BAEFE9-3590-4BA8-BD2E-8C70233BB0D1}" srcId="{32A4E7DB-D3FA-4DC9-8C2A-B2419C74F720}" destId="{F4BF0EB0-94F0-44FC-9552-B045EF6DC330}" srcOrd="3" destOrd="0" parTransId="{E2D8A350-4DE3-4E9A-9F1F-9E2DA34743E2}" sibTransId="{5144E891-6716-450E-AFBC-7285F84DC761}"/>
    <dgm:cxn modelId="{273A1DEF-F0B9-4106-B284-74E0F7A914B2}" type="presOf" srcId="{1602A7AE-3F2B-44BA-A8C1-63B5A4540082}" destId="{F700323B-5918-419E-8F34-816A80B620C6}" srcOrd="0" destOrd="0" presId="urn:microsoft.com/office/officeart/2005/8/layout/hList1"/>
    <dgm:cxn modelId="{DB3C7CF2-EBCF-4D68-A53B-FDF70FE7D0FF}" srcId="{32A4E7DB-D3FA-4DC9-8C2A-B2419C74F720}" destId="{1602A7AE-3F2B-44BA-A8C1-63B5A4540082}" srcOrd="0" destOrd="0" parTransId="{03536664-AE04-4678-AC66-1F285280B3A8}" sibTransId="{D0F7FF19-5A03-4B48-9556-022A350AE691}"/>
    <dgm:cxn modelId="{FFCAA5F2-2744-4A04-9346-60726C613E16}" srcId="{32A4E7DB-D3FA-4DC9-8C2A-B2419C74F720}" destId="{62ACFAE0-EBE6-4320-ABC5-9BDC8FEA24C3}" srcOrd="1" destOrd="0" parTransId="{4B61664F-8FAD-4787-B98C-66AD6DE5C107}" sibTransId="{2045AF37-446D-43F4-AA81-AE530EB67DDE}"/>
    <dgm:cxn modelId="{1EE359FA-701A-4D92-9A8D-60F1DE30F76D}" type="presOf" srcId="{62ACFAE0-EBE6-4320-ABC5-9BDC8FEA24C3}" destId="{F700323B-5918-419E-8F34-816A80B620C6}" srcOrd="0" destOrd="1" presId="urn:microsoft.com/office/officeart/2005/8/layout/hList1"/>
    <dgm:cxn modelId="{6F5CEA6E-BCDE-4968-B484-94EB16DF724B}" type="presParOf" srcId="{A9ADA8B3-DC08-4DFD-A3DB-047C55D445E4}" destId="{9A1D40DA-12FF-4C04-9D52-59C9CFBDAFA2}" srcOrd="0" destOrd="0" presId="urn:microsoft.com/office/officeart/2005/8/layout/hList1"/>
    <dgm:cxn modelId="{6CC62C37-7481-4F69-A35A-32D9205BEBCB}" type="presParOf" srcId="{9A1D40DA-12FF-4C04-9D52-59C9CFBDAFA2}" destId="{0DA8C329-E23F-452B-B564-98AFA6562796}" srcOrd="0" destOrd="0" presId="urn:microsoft.com/office/officeart/2005/8/layout/hList1"/>
    <dgm:cxn modelId="{DC6A3794-1B3F-41A3-9CF6-E479126691B9}" type="presParOf" srcId="{9A1D40DA-12FF-4C04-9D52-59C9CFBDAFA2}" destId="{F700323B-5918-419E-8F34-816A80B620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4C8CBA-E315-4F0E-9CEE-8B32BF5AD7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6C3A808-1DE8-472F-BEA9-8E0FC816AA20}">
      <dgm:prSet phldrT="[텍스트]" custT="1"/>
      <dgm:spPr/>
      <dgm:t>
        <a:bodyPr/>
        <a:lstStyle/>
        <a:p>
          <a:pPr latinLnBrk="1"/>
          <a:r>
            <a:rPr lang="ko-KR" altLang="en-US" sz="1900" b="1" dirty="0" err="1"/>
            <a:t>이스터에그</a:t>
          </a:r>
          <a:r>
            <a:rPr lang="ko-KR" altLang="en-US" sz="1900" b="1" dirty="0"/>
            <a:t> 함수</a:t>
          </a:r>
        </a:p>
      </dgm:t>
    </dgm:pt>
    <dgm:pt modelId="{112D93D4-BC6D-46A3-BFCB-58AF4E9C8F25}" type="parTrans" cxnId="{AAC87A30-78A1-45F6-B349-CA3BC845F388}">
      <dgm:prSet/>
      <dgm:spPr/>
      <dgm:t>
        <a:bodyPr/>
        <a:lstStyle/>
        <a:p>
          <a:pPr latinLnBrk="1"/>
          <a:endParaRPr lang="ko-KR" altLang="en-US"/>
        </a:p>
      </dgm:t>
    </dgm:pt>
    <dgm:pt modelId="{C9CDCB5C-BBE3-41F3-9FC4-A6D0027937A7}" type="sibTrans" cxnId="{AAC87A30-78A1-45F6-B349-CA3BC845F388}">
      <dgm:prSet/>
      <dgm:spPr/>
      <dgm:t>
        <a:bodyPr/>
        <a:lstStyle/>
        <a:p>
          <a:pPr latinLnBrk="1"/>
          <a:endParaRPr lang="ko-KR" altLang="en-US"/>
        </a:p>
      </dgm:t>
    </dgm:pt>
    <dgm:pt modelId="{49E8A304-B1A3-4366-A02B-E665748465E5}">
      <dgm:prSet phldrT="[텍스트]" custT="1"/>
      <dgm:spPr/>
      <dgm:t>
        <a:bodyPr/>
        <a:lstStyle/>
        <a:p>
          <a:pPr latinLnBrk="1">
            <a:lnSpc>
              <a:spcPct val="300000"/>
            </a:lnSpc>
          </a:pPr>
          <a:r>
            <a:rPr lang="en-US" sz="1900" b="1" i="0" u="none" dirty="0"/>
            <a:t>int face::</a:t>
          </a:r>
          <a:r>
            <a:rPr lang="en-US" sz="1900" b="1" i="0" u="none" dirty="0" err="1"/>
            <a:t>isthisegg</a:t>
          </a:r>
          <a:r>
            <a:rPr lang="en-US" sz="1900" b="1" i="0" u="none" dirty="0"/>
            <a:t>(</a:t>
          </a:r>
          <a:r>
            <a:rPr lang="en-US" sz="19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char sex, string name</a:t>
          </a:r>
          <a:r>
            <a:rPr lang="en-US" sz="1900" b="1" i="0" u="none" dirty="0"/>
            <a:t>) </a:t>
          </a:r>
          <a:r>
            <a:rPr lang="en-US" sz="1900" b="0" i="0" u="none" dirty="0"/>
            <a:t>: </a:t>
          </a:r>
          <a:r>
            <a:rPr lang="ko-KR" altLang="en-US" sz="1900" b="0" i="0" u="none" dirty="0" err="1"/>
            <a:t>이스터에그와</a:t>
          </a:r>
          <a:r>
            <a:rPr lang="ko-KR" altLang="en-US" sz="1900" b="0" i="0" u="none" dirty="0"/>
            <a:t> 일치하는지 확인</a:t>
          </a:r>
          <a:endParaRPr lang="ko-KR" altLang="en-US" sz="1900" dirty="0"/>
        </a:p>
      </dgm:t>
    </dgm:pt>
    <dgm:pt modelId="{4149ABBB-38DE-40FE-917F-93E56C307608}" type="parTrans" cxnId="{9C97EDF8-46AA-4D44-9B0E-D2EA83A75105}">
      <dgm:prSet/>
      <dgm:spPr/>
      <dgm:t>
        <a:bodyPr/>
        <a:lstStyle/>
        <a:p>
          <a:pPr latinLnBrk="1"/>
          <a:endParaRPr lang="ko-KR" altLang="en-US"/>
        </a:p>
      </dgm:t>
    </dgm:pt>
    <dgm:pt modelId="{E58B9577-EA24-4409-940D-091F8D9CA73F}" type="sibTrans" cxnId="{9C97EDF8-46AA-4D44-9B0E-D2EA83A75105}">
      <dgm:prSet/>
      <dgm:spPr/>
      <dgm:t>
        <a:bodyPr/>
        <a:lstStyle/>
        <a:p>
          <a:pPr latinLnBrk="1"/>
          <a:endParaRPr lang="ko-KR" altLang="en-US"/>
        </a:p>
      </dgm:t>
    </dgm:pt>
    <dgm:pt modelId="{3E1F6A40-1507-4EF9-ACE3-85BFD5D83102}">
      <dgm:prSet phldrT="[텍스트]" custT="1"/>
      <dgm:spPr/>
      <dgm:t>
        <a:bodyPr/>
        <a:lstStyle/>
        <a:p>
          <a:pPr latinLnBrk="1">
            <a:lnSpc>
              <a:spcPct val="300000"/>
            </a:lnSpc>
          </a:pPr>
          <a:r>
            <a:rPr lang="en-US" sz="1900" b="1" i="0" u="none" dirty="0"/>
            <a:t>void face::</a:t>
          </a:r>
          <a:r>
            <a:rPr lang="en-US" sz="1900" b="1" i="0" u="none" dirty="0" err="1"/>
            <a:t>add_egg</a:t>
          </a:r>
          <a:r>
            <a:rPr lang="en-US" sz="1900" b="1" i="0" u="none" dirty="0"/>
            <a:t>(</a:t>
          </a:r>
          <a:r>
            <a:rPr lang="en-US" sz="19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int n</a:t>
          </a:r>
          <a:r>
            <a:rPr lang="en-US" sz="1900" b="1" i="0" u="none" dirty="0"/>
            <a:t>) </a:t>
          </a:r>
          <a:r>
            <a:rPr lang="en-US" sz="1900" b="0" i="0" u="none" dirty="0"/>
            <a:t>: </a:t>
          </a:r>
          <a:r>
            <a:rPr lang="ko-KR" altLang="en-US" sz="1900" b="0" i="0" u="none" dirty="0" err="1"/>
            <a:t>이스터에그의</a:t>
          </a:r>
          <a:r>
            <a:rPr lang="ko-KR" altLang="en-US" sz="1900" b="0" i="0" u="none" dirty="0"/>
            <a:t> 이미지 생성</a:t>
          </a:r>
          <a:endParaRPr lang="ko-KR" altLang="en-US" sz="1900" dirty="0"/>
        </a:p>
      </dgm:t>
    </dgm:pt>
    <dgm:pt modelId="{4CE31988-FC19-4F81-9BD8-0588D99A7794}" type="parTrans" cxnId="{85D02E76-624B-4D8A-949E-BDE65E3D3FEE}">
      <dgm:prSet/>
      <dgm:spPr/>
      <dgm:t>
        <a:bodyPr/>
        <a:lstStyle/>
        <a:p>
          <a:pPr latinLnBrk="1"/>
          <a:endParaRPr lang="ko-KR" altLang="en-US"/>
        </a:p>
      </dgm:t>
    </dgm:pt>
    <dgm:pt modelId="{5C20C24F-1D80-43AB-B36D-496B7D608D89}" type="sibTrans" cxnId="{85D02E76-624B-4D8A-949E-BDE65E3D3FEE}">
      <dgm:prSet/>
      <dgm:spPr/>
      <dgm:t>
        <a:bodyPr/>
        <a:lstStyle/>
        <a:p>
          <a:pPr latinLnBrk="1"/>
          <a:endParaRPr lang="ko-KR" altLang="en-US"/>
        </a:p>
      </dgm:t>
    </dgm:pt>
    <dgm:pt modelId="{2D3B2950-7C26-44DF-9426-8600F37E3E7A}">
      <dgm:prSet phldrT="[텍스트]" custT="1"/>
      <dgm:spPr/>
      <dgm:t>
        <a:bodyPr/>
        <a:lstStyle/>
        <a:p>
          <a:pPr latinLnBrk="1">
            <a:lnSpc>
              <a:spcPct val="300000"/>
            </a:lnSpc>
          </a:pPr>
          <a:endParaRPr lang="ko-KR" altLang="en-US" sz="1900" dirty="0"/>
        </a:p>
      </dgm:t>
    </dgm:pt>
    <dgm:pt modelId="{642B1125-D83B-44B5-89CE-0B49F1F56CA9}" type="parTrans" cxnId="{AC5D8F0B-E55F-4202-A6E4-F8F984667D14}">
      <dgm:prSet/>
      <dgm:spPr/>
      <dgm:t>
        <a:bodyPr/>
        <a:lstStyle/>
        <a:p>
          <a:pPr latinLnBrk="1"/>
          <a:endParaRPr lang="ko-KR" altLang="en-US"/>
        </a:p>
      </dgm:t>
    </dgm:pt>
    <dgm:pt modelId="{A82EE77F-B7AE-4539-A100-2D4A00DA10C9}" type="sibTrans" cxnId="{AC5D8F0B-E55F-4202-A6E4-F8F984667D14}">
      <dgm:prSet/>
      <dgm:spPr/>
      <dgm:t>
        <a:bodyPr/>
        <a:lstStyle/>
        <a:p>
          <a:pPr latinLnBrk="1"/>
          <a:endParaRPr lang="ko-KR" altLang="en-US"/>
        </a:p>
      </dgm:t>
    </dgm:pt>
    <dgm:pt modelId="{A9ADA8B3-DC08-4DFD-A3DB-047C55D445E4}" type="pres">
      <dgm:prSet presAssocID="{914C8CBA-E315-4F0E-9CEE-8B32BF5AD737}" presName="Name0" presStyleCnt="0">
        <dgm:presLayoutVars>
          <dgm:dir/>
          <dgm:animLvl val="lvl"/>
          <dgm:resizeHandles val="exact"/>
        </dgm:presLayoutVars>
      </dgm:prSet>
      <dgm:spPr/>
    </dgm:pt>
    <dgm:pt modelId="{AACFF197-C02B-44C4-9063-A9CA1642011F}" type="pres">
      <dgm:prSet presAssocID="{36C3A808-1DE8-472F-BEA9-8E0FC816AA20}" presName="composite" presStyleCnt="0"/>
      <dgm:spPr/>
    </dgm:pt>
    <dgm:pt modelId="{2A691D30-5F3C-4217-80B1-BA1D594DD717}" type="pres">
      <dgm:prSet presAssocID="{36C3A808-1DE8-472F-BEA9-8E0FC816AA20}" presName="parTx" presStyleLbl="alignNode1" presStyleIdx="0" presStyleCnt="1" custScaleX="108239" custLinFactNeighborY="-2674">
        <dgm:presLayoutVars>
          <dgm:chMax val="0"/>
          <dgm:chPref val="0"/>
          <dgm:bulletEnabled val="1"/>
        </dgm:presLayoutVars>
      </dgm:prSet>
      <dgm:spPr/>
    </dgm:pt>
    <dgm:pt modelId="{263FE733-9ADE-4CBA-A5A1-25856FA17CE8}" type="pres">
      <dgm:prSet presAssocID="{36C3A808-1DE8-472F-BEA9-8E0FC816AA20}" presName="desTx" presStyleLbl="alignAccFollowNode1" presStyleIdx="0" presStyleCnt="1" custScaleX="108462">
        <dgm:presLayoutVars>
          <dgm:bulletEnabled val="1"/>
        </dgm:presLayoutVars>
      </dgm:prSet>
      <dgm:spPr/>
    </dgm:pt>
  </dgm:ptLst>
  <dgm:cxnLst>
    <dgm:cxn modelId="{AC5D8F0B-E55F-4202-A6E4-F8F984667D14}" srcId="{36C3A808-1DE8-472F-BEA9-8E0FC816AA20}" destId="{2D3B2950-7C26-44DF-9426-8600F37E3E7A}" srcOrd="2" destOrd="0" parTransId="{642B1125-D83B-44B5-89CE-0B49F1F56CA9}" sibTransId="{A82EE77F-B7AE-4539-A100-2D4A00DA10C9}"/>
    <dgm:cxn modelId="{AAC87A30-78A1-45F6-B349-CA3BC845F388}" srcId="{914C8CBA-E315-4F0E-9CEE-8B32BF5AD737}" destId="{36C3A808-1DE8-472F-BEA9-8E0FC816AA20}" srcOrd="0" destOrd="0" parTransId="{112D93D4-BC6D-46A3-BFCB-58AF4E9C8F25}" sibTransId="{C9CDCB5C-BBE3-41F3-9FC4-A6D0027937A7}"/>
    <dgm:cxn modelId="{259AE133-5D9F-44A0-9E37-A142A0160DCA}" type="presOf" srcId="{3E1F6A40-1507-4EF9-ACE3-85BFD5D83102}" destId="{263FE733-9ADE-4CBA-A5A1-25856FA17CE8}" srcOrd="0" destOrd="1" presId="urn:microsoft.com/office/officeart/2005/8/layout/hList1"/>
    <dgm:cxn modelId="{79AD783D-3F66-480F-804A-974E69F8867E}" type="presOf" srcId="{49E8A304-B1A3-4366-A02B-E665748465E5}" destId="{263FE733-9ADE-4CBA-A5A1-25856FA17CE8}" srcOrd="0" destOrd="0" presId="urn:microsoft.com/office/officeart/2005/8/layout/hList1"/>
    <dgm:cxn modelId="{85D02E76-624B-4D8A-949E-BDE65E3D3FEE}" srcId="{36C3A808-1DE8-472F-BEA9-8E0FC816AA20}" destId="{3E1F6A40-1507-4EF9-ACE3-85BFD5D83102}" srcOrd="1" destOrd="0" parTransId="{4CE31988-FC19-4F81-9BD8-0588D99A7794}" sibTransId="{5C20C24F-1D80-43AB-B36D-496B7D608D89}"/>
    <dgm:cxn modelId="{4E3D6F90-9566-4894-ADC5-2CF6E4BDBA7F}" type="presOf" srcId="{2D3B2950-7C26-44DF-9426-8600F37E3E7A}" destId="{263FE733-9ADE-4CBA-A5A1-25856FA17CE8}" srcOrd="0" destOrd="2" presId="urn:microsoft.com/office/officeart/2005/8/layout/hList1"/>
    <dgm:cxn modelId="{B8F42BA1-5CE8-446D-82E6-5E801DEBBEF5}" type="presOf" srcId="{36C3A808-1DE8-472F-BEA9-8E0FC816AA20}" destId="{2A691D30-5F3C-4217-80B1-BA1D594DD717}" srcOrd="0" destOrd="0" presId="urn:microsoft.com/office/officeart/2005/8/layout/hList1"/>
    <dgm:cxn modelId="{CC3841AB-A4D3-4A29-AA7F-641E418D8B94}" type="presOf" srcId="{914C8CBA-E315-4F0E-9CEE-8B32BF5AD737}" destId="{A9ADA8B3-DC08-4DFD-A3DB-047C55D445E4}" srcOrd="0" destOrd="0" presId="urn:microsoft.com/office/officeart/2005/8/layout/hList1"/>
    <dgm:cxn modelId="{9C97EDF8-46AA-4D44-9B0E-D2EA83A75105}" srcId="{36C3A808-1DE8-472F-BEA9-8E0FC816AA20}" destId="{49E8A304-B1A3-4366-A02B-E665748465E5}" srcOrd="0" destOrd="0" parTransId="{4149ABBB-38DE-40FE-917F-93E56C307608}" sibTransId="{E58B9577-EA24-4409-940D-091F8D9CA73F}"/>
    <dgm:cxn modelId="{03B79F78-B9D4-4358-B32D-727744BF549F}" type="presParOf" srcId="{A9ADA8B3-DC08-4DFD-A3DB-047C55D445E4}" destId="{AACFF197-C02B-44C4-9063-A9CA1642011F}" srcOrd="0" destOrd="0" presId="urn:microsoft.com/office/officeart/2005/8/layout/hList1"/>
    <dgm:cxn modelId="{9FACCE69-7BB6-42E9-A653-A08CE569CFF5}" type="presParOf" srcId="{AACFF197-C02B-44C4-9063-A9CA1642011F}" destId="{2A691D30-5F3C-4217-80B1-BA1D594DD717}" srcOrd="0" destOrd="0" presId="urn:microsoft.com/office/officeart/2005/8/layout/hList1"/>
    <dgm:cxn modelId="{A576F0D0-AFCC-476E-A9C7-1CA18793227C}" type="presParOf" srcId="{AACFF197-C02B-44C4-9063-A9CA1642011F}" destId="{263FE733-9ADE-4CBA-A5A1-25856FA17C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4C8CBA-E315-4F0E-9CEE-8B32BF5AD7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FE65380-8027-4A61-997E-170FD3BE44B5}">
      <dgm:prSet phldrT="[텍스트]" custT="1"/>
      <dgm:spPr/>
      <dgm:t>
        <a:bodyPr/>
        <a:lstStyle/>
        <a:p>
          <a:pPr latinLnBrk="1"/>
          <a:r>
            <a:rPr lang="ko-KR" altLang="en-US" sz="1900" b="1" dirty="0"/>
            <a:t>난수 생성 함수</a:t>
          </a:r>
        </a:p>
      </dgm:t>
    </dgm:pt>
    <dgm:pt modelId="{46B08ABB-F79F-4670-BB24-24EAA9021C0C}" type="parTrans" cxnId="{F6198538-3BA0-4F64-8D9F-34338B035AEA}">
      <dgm:prSet/>
      <dgm:spPr/>
      <dgm:t>
        <a:bodyPr/>
        <a:lstStyle/>
        <a:p>
          <a:pPr latinLnBrk="1"/>
          <a:endParaRPr lang="ko-KR" altLang="en-US"/>
        </a:p>
      </dgm:t>
    </dgm:pt>
    <dgm:pt modelId="{0185ED8F-F1EB-4424-90F2-BBD8308D81D5}" type="sibTrans" cxnId="{F6198538-3BA0-4F64-8D9F-34338B035AEA}">
      <dgm:prSet/>
      <dgm:spPr/>
      <dgm:t>
        <a:bodyPr/>
        <a:lstStyle/>
        <a:p>
          <a:pPr latinLnBrk="1"/>
          <a:endParaRPr lang="ko-KR" altLang="en-US"/>
        </a:p>
      </dgm:t>
    </dgm:pt>
    <dgm:pt modelId="{0766366B-8165-4A41-BDA4-F71B34659B66}">
      <dgm:prSet phldrT="[텍스트]" custT="1"/>
      <dgm:spPr/>
      <dgm:t>
        <a:bodyPr/>
        <a:lstStyle/>
        <a:p>
          <a:pPr latinLnBrk="1">
            <a:lnSpc>
              <a:spcPct val="250000"/>
            </a:lnSpc>
          </a:pPr>
          <a:r>
            <a:rPr lang="en-US" sz="1900" b="1" i="0" u="none" dirty="0"/>
            <a:t>long </a:t>
          </a:r>
          <a:r>
            <a:rPr lang="en-US" sz="1900" b="1" i="0" u="none" dirty="0" err="1"/>
            <a:t>long</a:t>
          </a:r>
          <a:r>
            <a:rPr lang="en-US" sz="1900" b="1" i="0" u="none" dirty="0"/>
            <a:t> int </a:t>
          </a:r>
          <a:r>
            <a:rPr lang="en-US" sz="1900" b="1" i="0" u="none" dirty="0" err="1"/>
            <a:t>makeseedbyname</a:t>
          </a:r>
          <a:r>
            <a:rPr lang="en-US" sz="1900" b="1" i="0" u="none" dirty="0"/>
            <a:t>(</a:t>
          </a:r>
          <a:r>
            <a:rPr lang="en-US" sz="1900" b="1" i="0" u="none" dirty="0" err="1">
              <a:solidFill>
                <a:schemeClr val="tx1">
                  <a:lumMod val="65000"/>
                  <a:lumOff val="35000"/>
                </a:schemeClr>
              </a:solidFill>
            </a:rPr>
            <a:t>stirng</a:t>
          </a:r>
          <a:r>
            <a:rPr lang="en-US" sz="19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 name</a:t>
          </a:r>
          <a:r>
            <a:rPr lang="en-US" sz="1900" b="1" i="0" u="none" dirty="0"/>
            <a:t>) </a:t>
          </a:r>
          <a:r>
            <a:rPr lang="en-US" sz="1900" b="0" i="0" u="none" dirty="0"/>
            <a:t>: name </a:t>
          </a:r>
          <a:r>
            <a:rPr lang="ko-KR" altLang="en-US" sz="1900" b="0" i="0" u="none" dirty="0"/>
            <a:t>기반 </a:t>
          </a:r>
          <a:r>
            <a:rPr lang="ko-KR" altLang="en-US" sz="1900" b="0" i="0" u="none" dirty="0" err="1"/>
            <a:t>시드값</a:t>
          </a:r>
          <a:r>
            <a:rPr lang="ko-KR" altLang="en-US" sz="1900" b="0" i="0" u="none" dirty="0"/>
            <a:t> 생성</a:t>
          </a:r>
          <a:endParaRPr lang="ko-KR" altLang="en-US" sz="1900" dirty="0"/>
        </a:p>
      </dgm:t>
    </dgm:pt>
    <dgm:pt modelId="{BFDE1856-5A2B-4461-BB59-D2A90DF60C9C}" type="parTrans" cxnId="{C171920C-83BC-4033-BE76-C22A38F35253}">
      <dgm:prSet/>
      <dgm:spPr/>
      <dgm:t>
        <a:bodyPr/>
        <a:lstStyle/>
        <a:p>
          <a:pPr latinLnBrk="1"/>
          <a:endParaRPr lang="ko-KR" altLang="en-US"/>
        </a:p>
      </dgm:t>
    </dgm:pt>
    <dgm:pt modelId="{4004795B-3583-43FA-8675-B10CB0369C71}" type="sibTrans" cxnId="{C171920C-83BC-4033-BE76-C22A38F35253}">
      <dgm:prSet/>
      <dgm:spPr/>
      <dgm:t>
        <a:bodyPr/>
        <a:lstStyle/>
        <a:p>
          <a:pPr latinLnBrk="1"/>
          <a:endParaRPr lang="ko-KR" altLang="en-US"/>
        </a:p>
      </dgm:t>
    </dgm:pt>
    <dgm:pt modelId="{798660FD-36CC-4890-A0C9-519FFEABADF1}">
      <dgm:prSet phldrT="[텍스트]" custT="1"/>
      <dgm:spPr/>
      <dgm:t>
        <a:bodyPr/>
        <a:lstStyle/>
        <a:p>
          <a:pPr latinLnBrk="1">
            <a:lnSpc>
              <a:spcPct val="250000"/>
            </a:lnSpc>
          </a:pPr>
          <a:r>
            <a:rPr lang="en-US" sz="1900" b="1" i="0" u="none" dirty="0"/>
            <a:t>void </a:t>
          </a:r>
          <a:r>
            <a:rPr lang="en-US" sz="1900" b="1" i="0" u="none" dirty="0" err="1"/>
            <a:t>srand</a:t>
          </a:r>
          <a:r>
            <a:rPr lang="en-US" sz="1900" b="1" i="0" u="none" dirty="0"/>
            <a:t>(</a:t>
          </a:r>
          <a:r>
            <a:rPr lang="en-US" sz="19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long </a:t>
          </a:r>
          <a:r>
            <a:rPr lang="en-US" sz="1900" b="1" i="0" u="none" dirty="0" err="1">
              <a:solidFill>
                <a:schemeClr val="tx1">
                  <a:lumMod val="65000"/>
                  <a:lumOff val="35000"/>
                </a:schemeClr>
              </a:solidFill>
            </a:rPr>
            <a:t>long</a:t>
          </a:r>
          <a:r>
            <a:rPr lang="en-US" sz="19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 int seed</a:t>
          </a:r>
          <a:r>
            <a:rPr lang="en-US" sz="1900" b="1" i="0" u="none" dirty="0"/>
            <a:t>) </a:t>
          </a:r>
          <a:r>
            <a:rPr lang="en-US" sz="1900" b="0" i="0" u="none" dirty="0"/>
            <a:t>: </a:t>
          </a:r>
          <a:r>
            <a:rPr lang="ko-KR" altLang="en-US" sz="1900" b="0" i="0" u="none" dirty="0"/>
            <a:t>난수 </a:t>
          </a:r>
          <a:r>
            <a:rPr lang="ko-KR" altLang="en-US" sz="1900" b="0" i="0" u="none" dirty="0" err="1"/>
            <a:t>생성기</a:t>
          </a:r>
          <a:r>
            <a:rPr lang="ko-KR" altLang="en-US" sz="1900" b="0" i="0" u="none" dirty="0"/>
            <a:t> 초기화</a:t>
          </a:r>
          <a:endParaRPr lang="ko-KR" altLang="en-US" sz="1900" dirty="0"/>
        </a:p>
      </dgm:t>
    </dgm:pt>
    <dgm:pt modelId="{41E28552-7D1C-476E-8841-D15E177E488E}" type="parTrans" cxnId="{C3BCAF1F-62C5-4F8D-B01E-AAF8FDE5C789}">
      <dgm:prSet/>
      <dgm:spPr/>
      <dgm:t>
        <a:bodyPr/>
        <a:lstStyle/>
        <a:p>
          <a:pPr latinLnBrk="1"/>
          <a:endParaRPr lang="ko-KR" altLang="en-US"/>
        </a:p>
      </dgm:t>
    </dgm:pt>
    <dgm:pt modelId="{A6E6F864-ED86-4E7E-9138-B279055FF071}" type="sibTrans" cxnId="{C3BCAF1F-62C5-4F8D-B01E-AAF8FDE5C789}">
      <dgm:prSet/>
      <dgm:spPr/>
      <dgm:t>
        <a:bodyPr/>
        <a:lstStyle/>
        <a:p>
          <a:pPr latinLnBrk="1"/>
          <a:endParaRPr lang="ko-KR" altLang="en-US"/>
        </a:p>
      </dgm:t>
    </dgm:pt>
    <dgm:pt modelId="{5E410368-4A9B-4775-AEE7-EC15798F9D93}">
      <dgm:prSet phldrT="[텍스트]" custT="1"/>
      <dgm:spPr/>
      <dgm:t>
        <a:bodyPr/>
        <a:lstStyle/>
        <a:p>
          <a:pPr latinLnBrk="1">
            <a:lnSpc>
              <a:spcPct val="250000"/>
            </a:lnSpc>
          </a:pPr>
          <a:r>
            <a:rPr lang="en-US" sz="1900" b="1" i="0" u="none" dirty="0"/>
            <a:t>int rand() </a:t>
          </a:r>
          <a:r>
            <a:rPr lang="en-US" sz="1900" b="0" i="0" u="none" dirty="0"/>
            <a:t>: </a:t>
          </a:r>
          <a:r>
            <a:rPr lang="ko-KR" altLang="en-US" sz="1900" b="0" i="0" u="none" dirty="0"/>
            <a:t>난수 생성</a:t>
          </a:r>
          <a:endParaRPr lang="ko-KR" altLang="en-US" sz="1900" dirty="0"/>
        </a:p>
      </dgm:t>
    </dgm:pt>
    <dgm:pt modelId="{724FAC6E-8A82-4326-9939-4DD30AA68936}" type="parTrans" cxnId="{7EEAD142-D9F3-4B59-A8A2-9A32FB9FC18C}">
      <dgm:prSet/>
      <dgm:spPr/>
      <dgm:t>
        <a:bodyPr/>
        <a:lstStyle/>
        <a:p>
          <a:pPr latinLnBrk="1"/>
          <a:endParaRPr lang="ko-KR" altLang="en-US"/>
        </a:p>
      </dgm:t>
    </dgm:pt>
    <dgm:pt modelId="{D3939E1B-7D0E-490F-B2CC-84D374BB2BA4}" type="sibTrans" cxnId="{7EEAD142-D9F3-4B59-A8A2-9A32FB9FC18C}">
      <dgm:prSet/>
      <dgm:spPr/>
      <dgm:t>
        <a:bodyPr/>
        <a:lstStyle/>
        <a:p>
          <a:pPr latinLnBrk="1"/>
          <a:endParaRPr lang="ko-KR" altLang="en-US"/>
        </a:p>
      </dgm:t>
    </dgm:pt>
    <dgm:pt modelId="{DB70D89E-14B0-4468-918E-26286BF539F7}">
      <dgm:prSet phldrT="[텍스트]" custT="1"/>
      <dgm:spPr/>
      <dgm:t>
        <a:bodyPr/>
        <a:lstStyle/>
        <a:p>
          <a:pPr latinLnBrk="1">
            <a:lnSpc>
              <a:spcPct val="250000"/>
            </a:lnSpc>
          </a:pPr>
          <a:endParaRPr lang="ko-KR" altLang="en-US" sz="1900" dirty="0"/>
        </a:p>
      </dgm:t>
    </dgm:pt>
    <dgm:pt modelId="{7E6B9758-A08F-4551-92B9-4A2C8D72CED0}" type="parTrans" cxnId="{08CD84E7-3803-47AF-816A-26CCA0E8CBF3}">
      <dgm:prSet/>
      <dgm:spPr/>
      <dgm:t>
        <a:bodyPr/>
        <a:lstStyle/>
        <a:p>
          <a:pPr latinLnBrk="1"/>
          <a:endParaRPr lang="ko-KR" altLang="en-US"/>
        </a:p>
      </dgm:t>
    </dgm:pt>
    <dgm:pt modelId="{3BC9382F-C2BB-4CE7-8594-7144A3C0C413}" type="sibTrans" cxnId="{08CD84E7-3803-47AF-816A-26CCA0E8CBF3}">
      <dgm:prSet/>
      <dgm:spPr/>
      <dgm:t>
        <a:bodyPr/>
        <a:lstStyle/>
        <a:p>
          <a:pPr latinLnBrk="1"/>
          <a:endParaRPr lang="ko-KR" altLang="en-US"/>
        </a:p>
      </dgm:t>
    </dgm:pt>
    <dgm:pt modelId="{A9ADA8B3-DC08-4DFD-A3DB-047C55D445E4}" type="pres">
      <dgm:prSet presAssocID="{914C8CBA-E315-4F0E-9CEE-8B32BF5AD737}" presName="Name0" presStyleCnt="0">
        <dgm:presLayoutVars>
          <dgm:dir/>
          <dgm:animLvl val="lvl"/>
          <dgm:resizeHandles val="exact"/>
        </dgm:presLayoutVars>
      </dgm:prSet>
      <dgm:spPr/>
    </dgm:pt>
    <dgm:pt modelId="{4337C402-60E1-4A6D-B24A-FB093E40E1DB}" type="pres">
      <dgm:prSet presAssocID="{8FE65380-8027-4A61-997E-170FD3BE44B5}" presName="composite" presStyleCnt="0"/>
      <dgm:spPr/>
    </dgm:pt>
    <dgm:pt modelId="{12B5F684-EDF6-4534-8239-6B9302733ABD}" type="pres">
      <dgm:prSet presAssocID="{8FE65380-8027-4A61-997E-170FD3BE44B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60DFF46-D945-4A9E-8A95-A63342042571}" type="pres">
      <dgm:prSet presAssocID="{8FE65380-8027-4A61-997E-170FD3BE44B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F243906-5DDD-40D3-A9C9-6003D3EE2364}" type="presOf" srcId="{0766366B-8165-4A41-BDA4-F71B34659B66}" destId="{A60DFF46-D945-4A9E-8A95-A63342042571}" srcOrd="0" destOrd="0" presId="urn:microsoft.com/office/officeart/2005/8/layout/hList1"/>
    <dgm:cxn modelId="{09DEAD06-3481-4523-822F-B1746C76BAA7}" type="presOf" srcId="{5E410368-4A9B-4775-AEE7-EC15798F9D93}" destId="{A60DFF46-D945-4A9E-8A95-A63342042571}" srcOrd="0" destOrd="2" presId="urn:microsoft.com/office/officeart/2005/8/layout/hList1"/>
    <dgm:cxn modelId="{C171920C-83BC-4033-BE76-C22A38F35253}" srcId="{8FE65380-8027-4A61-997E-170FD3BE44B5}" destId="{0766366B-8165-4A41-BDA4-F71B34659B66}" srcOrd="0" destOrd="0" parTransId="{BFDE1856-5A2B-4461-BB59-D2A90DF60C9C}" sibTransId="{4004795B-3583-43FA-8675-B10CB0369C71}"/>
    <dgm:cxn modelId="{C3BCAF1F-62C5-4F8D-B01E-AAF8FDE5C789}" srcId="{8FE65380-8027-4A61-997E-170FD3BE44B5}" destId="{798660FD-36CC-4890-A0C9-519FFEABADF1}" srcOrd="1" destOrd="0" parTransId="{41E28552-7D1C-476E-8841-D15E177E488E}" sibTransId="{A6E6F864-ED86-4E7E-9138-B279055FF071}"/>
    <dgm:cxn modelId="{F6198538-3BA0-4F64-8D9F-34338B035AEA}" srcId="{914C8CBA-E315-4F0E-9CEE-8B32BF5AD737}" destId="{8FE65380-8027-4A61-997E-170FD3BE44B5}" srcOrd="0" destOrd="0" parTransId="{46B08ABB-F79F-4670-BB24-24EAA9021C0C}" sibTransId="{0185ED8F-F1EB-4424-90F2-BBD8308D81D5}"/>
    <dgm:cxn modelId="{7EEAD142-D9F3-4B59-A8A2-9A32FB9FC18C}" srcId="{8FE65380-8027-4A61-997E-170FD3BE44B5}" destId="{5E410368-4A9B-4775-AEE7-EC15798F9D93}" srcOrd="2" destOrd="0" parTransId="{724FAC6E-8A82-4326-9939-4DD30AA68936}" sibTransId="{D3939E1B-7D0E-490F-B2CC-84D374BB2BA4}"/>
    <dgm:cxn modelId="{F6F3624D-904E-481D-9FF8-AA7CB57E1E74}" type="presOf" srcId="{798660FD-36CC-4890-A0C9-519FFEABADF1}" destId="{A60DFF46-D945-4A9E-8A95-A63342042571}" srcOrd="0" destOrd="1" presId="urn:microsoft.com/office/officeart/2005/8/layout/hList1"/>
    <dgm:cxn modelId="{FB962B50-3F87-4939-B577-2525F4EB83C4}" type="presOf" srcId="{DB70D89E-14B0-4468-918E-26286BF539F7}" destId="{A60DFF46-D945-4A9E-8A95-A63342042571}" srcOrd="0" destOrd="3" presId="urn:microsoft.com/office/officeart/2005/8/layout/hList1"/>
    <dgm:cxn modelId="{CC3841AB-A4D3-4A29-AA7F-641E418D8B94}" type="presOf" srcId="{914C8CBA-E315-4F0E-9CEE-8B32BF5AD737}" destId="{A9ADA8B3-DC08-4DFD-A3DB-047C55D445E4}" srcOrd="0" destOrd="0" presId="urn:microsoft.com/office/officeart/2005/8/layout/hList1"/>
    <dgm:cxn modelId="{96572BB4-0168-44C0-A4FE-41CC96177D13}" type="presOf" srcId="{8FE65380-8027-4A61-997E-170FD3BE44B5}" destId="{12B5F684-EDF6-4534-8239-6B9302733ABD}" srcOrd="0" destOrd="0" presId="urn:microsoft.com/office/officeart/2005/8/layout/hList1"/>
    <dgm:cxn modelId="{08CD84E7-3803-47AF-816A-26CCA0E8CBF3}" srcId="{8FE65380-8027-4A61-997E-170FD3BE44B5}" destId="{DB70D89E-14B0-4468-918E-26286BF539F7}" srcOrd="3" destOrd="0" parTransId="{7E6B9758-A08F-4551-92B9-4A2C8D72CED0}" sibTransId="{3BC9382F-C2BB-4CE7-8594-7144A3C0C413}"/>
    <dgm:cxn modelId="{B0841D8C-B592-407B-A0DE-A038F6C45558}" type="presParOf" srcId="{A9ADA8B3-DC08-4DFD-A3DB-047C55D445E4}" destId="{4337C402-60E1-4A6D-B24A-FB093E40E1DB}" srcOrd="0" destOrd="0" presId="urn:microsoft.com/office/officeart/2005/8/layout/hList1"/>
    <dgm:cxn modelId="{5BECBE58-B324-41CD-B845-C98C9761DE15}" type="presParOf" srcId="{4337C402-60E1-4A6D-B24A-FB093E40E1DB}" destId="{12B5F684-EDF6-4534-8239-6B9302733ABD}" srcOrd="0" destOrd="0" presId="urn:microsoft.com/office/officeart/2005/8/layout/hList1"/>
    <dgm:cxn modelId="{69851582-E6B6-4867-83E6-D64477EFED19}" type="presParOf" srcId="{4337C402-60E1-4A6D-B24A-FB093E40E1DB}" destId="{A60DFF46-D945-4A9E-8A95-A633420425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4C8CBA-E315-4F0E-9CEE-8B32BF5AD737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FCF40F9-9262-4C71-924A-8EACCD1B6E92}">
      <dgm:prSet phldrT="[텍스트]" custT="1"/>
      <dgm:spPr/>
      <dgm:t>
        <a:bodyPr/>
        <a:lstStyle/>
        <a:p>
          <a:pPr latinLnBrk="1"/>
          <a:r>
            <a:rPr lang="en-US" altLang="ko-KR" sz="1900" b="1" i="0" u="none" dirty="0"/>
            <a:t>PNG</a:t>
          </a:r>
          <a:r>
            <a:rPr lang="ko-KR" altLang="en-US" sz="1900" b="1" i="0" u="none" dirty="0"/>
            <a:t> 함수</a:t>
          </a:r>
          <a:endParaRPr lang="ko-KR" altLang="en-US" sz="1900" b="1" dirty="0"/>
        </a:p>
      </dgm:t>
    </dgm:pt>
    <dgm:pt modelId="{47E8330C-C86E-499F-8C0E-A94936896E5D}" type="parTrans" cxnId="{D98445B4-165F-4242-8EC1-2060EFC0F198}">
      <dgm:prSet/>
      <dgm:spPr/>
      <dgm:t>
        <a:bodyPr/>
        <a:lstStyle/>
        <a:p>
          <a:pPr latinLnBrk="1"/>
          <a:endParaRPr lang="ko-KR" altLang="en-US"/>
        </a:p>
      </dgm:t>
    </dgm:pt>
    <dgm:pt modelId="{2D492085-75B3-4632-B29D-B9F3F9D44742}" type="sibTrans" cxnId="{D98445B4-165F-4242-8EC1-2060EFC0F198}">
      <dgm:prSet/>
      <dgm:spPr/>
      <dgm:t>
        <a:bodyPr/>
        <a:lstStyle/>
        <a:p>
          <a:pPr latinLnBrk="1"/>
          <a:endParaRPr lang="ko-KR" altLang="en-US"/>
        </a:p>
      </dgm:t>
    </dgm:pt>
    <dgm:pt modelId="{5AD026D9-3CF4-4D51-B8B3-D1651FD5C329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1600" b="1" i="0" u="none" dirty="0"/>
            <a:t>void </a:t>
          </a:r>
          <a:r>
            <a:rPr lang="en-US" sz="1600" b="1" i="0" u="none" dirty="0" err="1"/>
            <a:t>readPNG</a:t>
          </a:r>
          <a:r>
            <a:rPr lang="en-US" sz="1600" b="1" i="0" u="none" dirty="0"/>
            <a:t>(</a:t>
          </a:r>
          <a:r>
            <a:rPr lang="en-US" sz="16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const char* </a:t>
          </a:r>
          <a:r>
            <a:rPr lang="en-US" sz="1600" b="1" i="0" u="none" dirty="0" err="1">
              <a:solidFill>
                <a:schemeClr val="tx1">
                  <a:lumMod val="65000"/>
                  <a:lumOff val="35000"/>
                </a:schemeClr>
              </a:solidFill>
            </a:rPr>
            <a:t>filemame</a:t>
          </a:r>
          <a:r>
            <a:rPr lang="en-US" sz="16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, std::vector&lt;unsigned char&gt;&amp; image, int&amp; width, int&amp; height</a:t>
          </a:r>
          <a:r>
            <a:rPr lang="en-US" sz="1600" b="1" i="0" u="none" dirty="0"/>
            <a:t>)       </a:t>
          </a:r>
          <a:r>
            <a:rPr lang="en-US" sz="1600" b="0" i="0" u="none" dirty="0"/>
            <a:t>: </a:t>
          </a:r>
          <a:r>
            <a:rPr lang="ko-KR" altLang="en-US" sz="1600" b="0" i="0" u="none" dirty="0"/>
            <a:t>이미지 데이터를 벡터에 저장</a:t>
          </a:r>
          <a:endParaRPr lang="ko-KR" altLang="en-US" sz="1600" dirty="0"/>
        </a:p>
      </dgm:t>
    </dgm:pt>
    <dgm:pt modelId="{7880EAE6-A3C3-4E6D-9B4E-D45E2928727A}" type="parTrans" cxnId="{40FDB15D-9026-418D-B815-D6813E1409E1}">
      <dgm:prSet/>
      <dgm:spPr/>
      <dgm:t>
        <a:bodyPr/>
        <a:lstStyle/>
        <a:p>
          <a:pPr latinLnBrk="1"/>
          <a:endParaRPr lang="ko-KR" altLang="en-US"/>
        </a:p>
      </dgm:t>
    </dgm:pt>
    <dgm:pt modelId="{B3275C2F-F78F-4651-BF20-534326E5735A}" type="sibTrans" cxnId="{40FDB15D-9026-418D-B815-D6813E1409E1}">
      <dgm:prSet/>
      <dgm:spPr/>
      <dgm:t>
        <a:bodyPr/>
        <a:lstStyle/>
        <a:p>
          <a:pPr latinLnBrk="1"/>
          <a:endParaRPr lang="ko-KR" altLang="en-US"/>
        </a:p>
      </dgm:t>
    </dgm:pt>
    <dgm:pt modelId="{8C947265-26F1-49C1-9E44-DD17B9FEE2AE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1600" b="1" i="0" u="none" dirty="0"/>
            <a:t>void </a:t>
          </a:r>
          <a:r>
            <a:rPr lang="en-US" sz="1600" b="1" i="0" u="none" dirty="0" err="1"/>
            <a:t>overlayImages</a:t>
          </a:r>
          <a:r>
            <a:rPr lang="en-US" sz="1200" b="1" i="0" u="none" dirty="0"/>
            <a:t>(</a:t>
          </a:r>
          <a:r>
            <a:rPr lang="en-US" sz="12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std::vector&lt;unsigned char&gt;&amp; background, const std::vector&lt;unsigned char&gt;&amp; overlay, int width, int height</a:t>
          </a:r>
          <a:r>
            <a:rPr lang="en-US" sz="1200" b="1" i="0" u="none" dirty="0"/>
            <a:t>)      </a:t>
          </a:r>
          <a:r>
            <a:rPr lang="en-US" sz="1600" b="0" i="0" u="none" dirty="0"/>
            <a:t>: </a:t>
          </a:r>
          <a:r>
            <a:rPr lang="ko-KR" altLang="en-US" sz="1600" b="0" i="0" u="none" dirty="0"/>
            <a:t>배경 이미지에 얼굴 요소 이미지 합성</a:t>
          </a:r>
          <a:endParaRPr lang="ko-KR" altLang="en-US" sz="1200" dirty="0"/>
        </a:p>
      </dgm:t>
    </dgm:pt>
    <dgm:pt modelId="{A450C115-31A8-4735-93FE-3364A96AF90A}" type="parTrans" cxnId="{75C8E8FD-EE3A-40E2-9716-E4A15D92E722}">
      <dgm:prSet/>
      <dgm:spPr/>
      <dgm:t>
        <a:bodyPr/>
        <a:lstStyle/>
        <a:p>
          <a:pPr latinLnBrk="1"/>
          <a:endParaRPr lang="ko-KR" altLang="en-US"/>
        </a:p>
      </dgm:t>
    </dgm:pt>
    <dgm:pt modelId="{61158B3E-66AB-4023-861A-6D5847596A47}" type="sibTrans" cxnId="{75C8E8FD-EE3A-40E2-9716-E4A15D92E722}">
      <dgm:prSet/>
      <dgm:spPr/>
      <dgm:t>
        <a:bodyPr/>
        <a:lstStyle/>
        <a:p>
          <a:pPr latinLnBrk="1"/>
          <a:endParaRPr lang="ko-KR" altLang="en-US"/>
        </a:p>
      </dgm:t>
    </dgm:pt>
    <dgm:pt modelId="{966382EC-CFFF-473E-9983-A143ABE7BC52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en-US" sz="1600" b="1" i="0" u="none" dirty="0"/>
            <a:t>void </a:t>
          </a:r>
          <a:r>
            <a:rPr lang="en-US" sz="1600" b="1" i="0" u="none" dirty="0" err="1"/>
            <a:t>writePNG</a:t>
          </a:r>
          <a:r>
            <a:rPr lang="en-US" sz="1600" b="1" i="0" u="none" dirty="0"/>
            <a:t>(</a:t>
          </a:r>
          <a:r>
            <a:rPr lang="en-US" sz="1600" b="1" i="0" u="none" dirty="0">
              <a:solidFill>
                <a:schemeClr val="tx1">
                  <a:lumMod val="65000"/>
                  <a:lumOff val="35000"/>
                </a:schemeClr>
              </a:solidFill>
            </a:rPr>
            <a:t>const char* filename, const std::vector&lt;unsigned char&gt;&amp; image, int width, int height</a:t>
          </a:r>
          <a:r>
            <a:rPr lang="en-US" sz="1600" b="1" i="0" u="none" dirty="0"/>
            <a:t>)    </a:t>
          </a:r>
          <a:r>
            <a:rPr lang="en-US" sz="1600" b="0" i="0" u="none" dirty="0"/>
            <a:t>: </a:t>
          </a:r>
          <a:r>
            <a:rPr lang="ko-KR" altLang="en-US" sz="1600" b="0" i="0" u="none" dirty="0"/>
            <a:t>이미지를 파일로 저장</a:t>
          </a:r>
          <a:endParaRPr lang="ko-KR" altLang="en-US" sz="1600" dirty="0"/>
        </a:p>
      </dgm:t>
    </dgm:pt>
    <dgm:pt modelId="{23645ED7-0B2B-4419-9A53-22195DF4A457}" type="parTrans" cxnId="{6558C08A-6708-4888-8BB9-7454F301BFF0}">
      <dgm:prSet/>
      <dgm:spPr/>
      <dgm:t>
        <a:bodyPr/>
        <a:lstStyle/>
        <a:p>
          <a:pPr latinLnBrk="1"/>
          <a:endParaRPr lang="ko-KR" altLang="en-US"/>
        </a:p>
      </dgm:t>
    </dgm:pt>
    <dgm:pt modelId="{CE9AC081-0DA9-41C6-9B32-A29B95A76198}" type="sibTrans" cxnId="{6558C08A-6708-4888-8BB9-7454F301BFF0}">
      <dgm:prSet/>
      <dgm:spPr/>
      <dgm:t>
        <a:bodyPr/>
        <a:lstStyle/>
        <a:p>
          <a:pPr latinLnBrk="1"/>
          <a:endParaRPr lang="ko-KR" altLang="en-US"/>
        </a:p>
      </dgm:t>
    </dgm:pt>
    <dgm:pt modelId="{D40DE123-6F29-43D8-9435-21B917C692D2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200" dirty="0"/>
        </a:p>
      </dgm:t>
    </dgm:pt>
    <dgm:pt modelId="{5BB08BE8-6715-4C88-8647-4434118F4952}" type="parTrans" cxnId="{79EF5D54-9E51-4DDB-BCA0-4F567084A95B}">
      <dgm:prSet/>
      <dgm:spPr/>
      <dgm:t>
        <a:bodyPr/>
        <a:lstStyle/>
        <a:p>
          <a:pPr latinLnBrk="1"/>
          <a:endParaRPr lang="ko-KR" altLang="en-US"/>
        </a:p>
      </dgm:t>
    </dgm:pt>
    <dgm:pt modelId="{967D63A3-AF9D-4458-B517-E59409B18097}" type="sibTrans" cxnId="{79EF5D54-9E51-4DDB-BCA0-4F567084A95B}">
      <dgm:prSet/>
      <dgm:spPr/>
      <dgm:t>
        <a:bodyPr/>
        <a:lstStyle/>
        <a:p>
          <a:pPr latinLnBrk="1"/>
          <a:endParaRPr lang="ko-KR" altLang="en-US"/>
        </a:p>
      </dgm:t>
    </dgm:pt>
    <dgm:pt modelId="{A6D839A9-6F1F-42DE-AA6A-6CE81EA0F9E6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600" dirty="0"/>
        </a:p>
      </dgm:t>
    </dgm:pt>
    <dgm:pt modelId="{C518872D-ABE3-4F95-9186-20EFF166A98E}" type="sibTrans" cxnId="{36F3127B-EB63-46A6-BBCD-D7FFC32A621C}">
      <dgm:prSet/>
      <dgm:spPr/>
      <dgm:t>
        <a:bodyPr/>
        <a:lstStyle/>
        <a:p>
          <a:pPr latinLnBrk="1"/>
          <a:endParaRPr lang="ko-KR" altLang="en-US"/>
        </a:p>
      </dgm:t>
    </dgm:pt>
    <dgm:pt modelId="{DDA6C315-3BE3-4362-8BE5-EE912DD34405}" type="parTrans" cxnId="{36F3127B-EB63-46A6-BBCD-D7FFC32A621C}">
      <dgm:prSet/>
      <dgm:spPr/>
      <dgm:t>
        <a:bodyPr/>
        <a:lstStyle/>
        <a:p>
          <a:pPr latinLnBrk="1"/>
          <a:endParaRPr lang="ko-KR" altLang="en-US"/>
        </a:p>
      </dgm:t>
    </dgm:pt>
    <dgm:pt modelId="{33C16E9C-0CA2-4033-8BCD-95BEE8239270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endParaRPr lang="ko-KR" altLang="en-US" sz="1600" dirty="0"/>
        </a:p>
      </dgm:t>
    </dgm:pt>
    <dgm:pt modelId="{2FC3AB94-FB41-4B91-AE03-36427A8E146C}" type="parTrans" cxnId="{21AA2759-7DD5-48A1-A546-AE42A87F2D84}">
      <dgm:prSet/>
      <dgm:spPr/>
      <dgm:t>
        <a:bodyPr/>
        <a:lstStyle/>
        <a:p>
          <a:pPr latinLnBrk="1"/>
          <a:endParaRPr lang="ko-KR" altLang="en-US"/>
        </a:p>
      </dgm:t>
    </dgm:pt>
    <dgm:pt modelId="{C9305FE2-2454-4DBC-BCF9-F5983937C1E7}" type="sibTrans" cxnId="{21AA2759-7DD5-48A1-A546-AE42A87F2D84}">
      <dgm:prSet/>
      <dgm:spPr/>
      <dgm:t>
        <a:bodyPr/>
        <a:lstStyle/>
        <a:p>
          <a:pPr latinLnBrk="1"/>
          <a:endParaRPr lang="ko-KR" altLang="en-US"/>
        </a:p>
      </dgm:t>
    </dgm:pt>
    <dgm:pt modelId="{A9ADA8B3-DC08-4DFD-A3DB-047C55D445E4}" type="pres">
      <dgm:prSet presAssocID="{914C8CBA-E315-4F0E-9CEE-8B32BF5AD737}" presName="Name0" presStyleCnt="0">
        <dgm:presLayoutVars>
          <dgm:dir/>
          <dgm:animLvl val="lvl"/>
          <dgm:resizeHandles val="exact"/>
        </dgm:presLayoutVars>
      </dgm:prSet>
      <dgm:spPr/>
    </dgm:pt>
    <dgm:pt modelId="{F27BDC95-246A-4636-8567-941A04687B40}" type="pres">
      <dgm:prSet presAssocID="{DFCF40F9-9262-4C71-924A-8EACCD1B6E92}" presName="composite" presStyleCnt="0"/>
      <dgm:spPr/>
    </dgm:pt>
    <dgm:pt modelId="{4EACA600-0354-48B3-A77F-04ECEB569B53}" type="pres">
      <dgm:prSet presAssocID="{DFCF40F9-9262-4C71-924A-8EACCD1B6E9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821144F-5A6B-4711-A432-C2C03D4026CB}" type="pres">
      <dgm:prSet presAssocID="{DFCF40F9-9262-4C71-924A-8EACCD1B6E9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ECC9500-FF94-47C7-8336-A94EFE8D3BED}" type="presOf" srcId="{8C947265-26F1-49C1-9E44-DD17B9FEE2AE}" destId="{A821144F-5A6B-4711-A432-C2C03D4026CB}" srcOrd="0" destOrd="3" presId="urn:microsoft.com/office/officeart/2005/8/layout/hList1"/>
    <dgm:cxn modelId="{1A82BE01-79F6-479A-800F-B9467E2FC0FA}" type="presOf" srcId="{DFCF40F9-9262-4C71-924A-8EACCD1B6E92}" destId="{4EACA600-0354-48B3-A77F-04ECEB569B53}" srcOrd="0" destOrd="0" presId="urn:microsoft.com/office/officeart/2005/8/layout/hList1"/>
    <dgm:cxn modelId="{40FDB15D-9026-418D-B815-D6813E1409E1}" srcId="{DFCF40F9-9262-4C71-924A-8EACCD1B6E92}" destId="{5AD026D9-3CF4-4D51-B8B3-D1651FD5C329}" srcOrd="1" destOrd="0" parTransId="{7880EAE6-A3C3-4E6D-9B4E-D45E2928727A}" sibTransId="{B3275C2F-F78F-4651-BF20-534326E5735A}"/>
    <dgm:cxn modelId="{D748C168-ADA9-40A2-8599-D6625CB2DEF5}" type="presOf" srcId="{33C16E9C-0CA2-4033-8BCD-95BEE8239270}" destId="{A821144F-5A6B-4711-A432-C2C03D4026CB}" srcOrd="0" destOrd="0" presId="urn:microsoft.com/office/officeart/2005/8/layout/hList1"/>
    <dgm:cxn modelId="{F9A5FE68-CC25-4D76-B693-C48691ED0251}" type="presOf" srcId="{D40DE123-6F29-43D8-9435-21B917C692D2}" destId="{A821144F-5A6B-4711-A432-C2C03D4026CB}" srcOrd="0" destOrd="4" presId="urn:microsoft.com/office/officeart/2005/8/layout/hList1"/>
    <dgm:cxn modelId="{79EF5D54-9E51-4DDB-BCA0-4F567084A95B}" srcId="{DFCF40F9-9262-4C71-924A-8EACCD1B6E92}" destId="{D40DE123-6F29-43D8-9435-21B917C692D2}" srcOrd="4" destOrd="0" parTransId="{5BB08BE8-6715-4C88-8647-4434118F4952}" sibTransId="{967D63A3-AF9D-4458-B517-E59409B18097}"/>
    <dgm:cxn modelId="{21AA2759-7DD5-48A1-A546-AE42A87F2D84}" srcId="{DFCF40F9-9262-4C71-924A-8EACCD1B6E92}" destId="{33C16E9C-0CA2-4033-8BCD-95BEE8239270}" srcOrd="0" destOrd="0" parTransId="{2FC3AB94-FB41-4B91-AE03-36427A8E146C}" sibTransId="{C9305FE2-2454-4DBC-BCF9-F5983937C1E7}"/>
    <dgm:cxn modelId="{36F3127B-EB63-46A6-BBCD-D7FFC32A621C}" srcId="{DFCF40F9-9262-4C71-924A-8EACCD1B6E92}" destId="{A6D839A9-6F1F-42DE-AA6A-6CE81EA0F9E6}" srcOrd="2" destOrd="0" parTransId="{DDA6C315-3BE3-4362-8BE5-EE912DD34405}" sibTransId="{C518872D-ABE3-4F95-9186-20EFF166A98E}"/>
    <dgm:cxn modelId="{02C00D82-2646-41A6-B6E5-B15E3955214E}" type="presOf" srcId="{A6D839A9-6F1F-42DE-AA6A-6CE81EA0F9E6}" destId="{A821144F-5A6B-4711-A432-C2C03D4026CB}" srcOrd="0" destOrd="2" presId="urn:microsoft.com/office/officeart/2005/8/layout/hList1"/>
    <dgm:cxn modelId="{6558C08A-6708-4888-8BB9-7454F301BFF0}" srcId="{DFCF40F9-9262-4C71-924A-8EACCD1B6E92}" destId="{966382EC-CFFF-473E-9983-A143ABE7BC52}" srcOrd="5" destOrd="0" parTransId="{23645ED7-0B2B-4419-9A53-22195DF4A457}" sibTransId="{CE9AC081-0DA9-41C6-9B32-A29B95A76198}"/>
    <dgm:cxn modelId="{72C3B89C-0BA3-4835-9B48-E348005B4D3E}" type="presOf" srcId="{5AD026D9-3CF4-4D51-B8B3-D1651FD5C329}" destId="{A821144F-5A6B-4711-A432-C2C03D4026CB}" srcOrd="0" destOrd="1" presId="urn:microsoft.com/office/officeart/2005/8/layout/hList1"/>
    <dgm:cxn modelId="{DD564DA6-974D-4E45-9C92-E64ADA88CCA6}" type="presOf" srcId="{966382EC-CFFF-473E-9983-A143ABE7BC52}" destId="{A821144F-5A6B-4711-A432-C2C03D4026CB}" srcOrd="0" destOrd="5" presId="urn:microsoft.com/office/officeart/2005/8/layout/hList1"/>
    <dgm:cxn modelId="{CC3841AB-A4D3-4A29-AA7F-641E418D8B94}" type="presOf" srcId="{914C8CBA-E315-4F0E-9CEE-8B32BF5AD737}" destId="{A9ADA8B3-DC08-4DFD-A3DB-047C55D445E4}" srcOrd="0" destOrd="0" presId="urn:microsoft.com/office/officeart/2005/8/layout/hList1"/>
    <dgm:cxn modelId="{D98445B4-165F-4242-8EC1-2060EFC0F198}" srcId="{914C8CBA-E315-4F0E-9CEE-8B32BF5AD737}" destId="{DFCF40F9-9262-4C71-924A-8EACCD1B6E92}" srcOrd="0" destOrd="0" parTransId="{47E8330C-C86E-499F-8C0E-A94936896E5D}" sibTransId="{2D492085-75B3-4632-B29D-B9F3F9D44742}"/>
    <dgm:cxn modelId="{75C8E8FD-EE3A-40E2-9716-E4A15D92E722}" srcId="{DFCF40F9-9262-4C71-924A-8EACCD1B6E92}" destId="{8C947265-26F1-49C1-9E44-DD17B9FEE2AE}" srcOrd="3" destOrd="0" parTransId="{A450C115-31A8-4735-93FE-3364A96AF90A}" sibTransId="{61158B3E-66AB-4023-861A-6D5847596A47}"/>
    <dgm:cxn modelId="{B5427AAD-3997-4A6A-9CD8-6F4F443F2232}" type="presParOf" srcId="{A9ADA8B3-DC08-4DFD-A3DB-047C55D445E4}" destId="{F27BDC95-246A-4636-8567-941A04687B40}" srcOrd="0" destOrd="0" presId="urn:microsoft.com/office/officeart/2005/8/layout/hList1"/>
    <dgm:cxn modelId="{8E2D6E8B-864F-4272-8AA8-AC1C47C641BB}" type="presParOf" srcId="{F27BDC95-246A-4636-8567-941A04687B40}" destId="{4EACA600-0354-48B3-A77F-04ECEB569B53}" srcOrd="0" destOrd="0" presId="urn:microsoft.com/office/officeart/2005/8/layout/hList1"/>
    <dgm:cxn modelId="{DE60D3AE-02F8-43C0-94D6-9B4090DD1EEB}" type="presParOf" srcId="{F27BDC95-246A-4636-8567-941A04687B40}" destId="{A821144F-5A6B-4711-A432-C2C03D4026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170280-DAE3-4129-AE2D-C9FE117AF562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5F7CED0-B5B2-417C-B458-6F5B901FA524}">
      <dgm:prSet phldrT="[텍스트]"/>
      <dgm:spPr/>
      <dgm:t>
        <a:bodyPr/>
        <a:lstStyle/>
        <a:p>
          <a:pPr algn="ctr" latinLnBrk="1">
            <a:buNone/>
          </a:pPr>
          <a:r>
            <a: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1. sex</a:t>
          </a:r>
          <a:r>
            <a:rPr lang="ko-KR" altLang="en-US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입력받기</a:t>
          </a:r>
          <a:r>
            <a:rPr lang="ko-KR" altLang="en-US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                             </a:t>
          </a:r>
          <a:r>
            <a:rPr lang="ko-KR" altLang="en-US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,…..</a:t>
          </a:r>
          <a:endParaRPr lang="ko-KR" altLang="en-US" b="0" i="0" u="none" strike="noStrike" dirty="0"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2E5715E-4260-4DF7-B96A-399924CB181B}" type="parTrans" cxnId="{42998DA3-50E4-4229-9D0F-0180612B0D26}">
      <dgm:prSet/>
      <dgm:spPr/>
      <dgm:t>
        <a:bodyPr/>
        <a:lstStyle/>
        <a:p>
          <a:pPr latinLnBrk="1"/>
          <a:endParaRPr lang="ko-KR" altLang="en-US"/>
        </a:p>
      </dgm:t>
    </dgm:pt>
    <dgm:pt modelId="{49E2783E-CDD9-4487-8C89-5A32B9DD8397}" type="sibTrans" cxnId="{42998DA3-50E4-4229-9D0F-0180612B0D26}">
      <dgm:prSet/>
      <dgm:spPr/>
      <dgm:t>
        <a:bodyPr/>
        <a:lstStyle/>
        <a:p>
          <a:pPr latinLnBrk="1"/>
          <a:endParaRPr lang="ko-KR" altLang="en-US"/>
        </a:p>
      </dgm:t>
    </dgm:pt>
    <dgm:pt modelId="{AE4D23A7-B02D-4814-A6C8-5EFC6EC21B68}">
      <dgm:prSet phldrT="[텍스트]" custT="1"/>
      <dgm:spPr/>
      <dgm:t>
        <a:bodyPr/>
        <a:lstStyle/>
        <a:p>
          <a:pPr algn="ctr" latinLnBrk="1">
            <a:buNone/>
          </a:pP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2. sex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을 인자로 하는 </a:t>
          </a:r>
          <a:r>
            <a:rPr lang="en-US" altLang="ko-KR" sz="2000" b="1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20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20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실행</a:t>
          </a:r>
          <a:endParaRPr lang="en-US" altLang="ko-KR" sz="2000" b="0" i="0" u="none" strike="noStrike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94952FB-7982-44A4-BAEE-9160C58AF8F6}" type="parTrans" cxnId="{02F623DF-1389-4AE2-8E47-1A5208BB3560}">
      <dgm:prSet/>
      <dgm:spPr/>
      <dgm:t>
        <a:bodyPr/>
        <a:lstStyle/>
        <a:p>
          <a:pPr latinLnBrk="1"/>
          <a:endParaRPr lang="ko-KR" altLang="en-US"/>
        </a:p>
      </dgm:t>
    </dgm:pt>
    <dgm:pt modelId="{5743B1DE-6317-49C6-804D-27F63033383F}" type="sibTrans" cxnId="{02F623DF-1389-4AE2-8E47-1A5208BB3560}">
      <dgm:prSet/>
      <dgm:spPr/>
      <dgm:t>
        <a:bodyPr/>
        <a:lstStyle/>
        <a:p>
          <a:pPr latinLnBrk="1"/>
          <a:endParaRPr lang="ko-KR" altLang="en-US"/>
        </a:p>
      </dgm:t>
    </dgm:pt>
    <dgm:pt modelId="{375371D2-DBA2-429D-B5A3-9219E0940E29}">
      <dgm:prSet phldrT="[텍스트]" custT="1"/>
      <dgm:spPr/>
      <dgm:t>
        <a:bodyPr/>
        <a:lstStyle/>
        <a:p>
          <a:pPr algn="ctr" latinLnBrk="1"/>
          <a:r>
            <a:rPr lang="en-US" altLang="ko-KR" sz="2000" b="0" i="0" u="none" dirty="0"/>
            <a:t>4. </a:t>
          </a:r>
          <a:r>
            <a:rPr lang="ko-KR" altLang="en-US" sz="2000" b="0" i="0" u="none" dirty="0"/>
            <a:t>종료 여부 입력에 따라 랜덤 얼굴 생성 반복 혹은</a:t>
          </a:r>
          <a:r>
            <a:rPr lang="en-US" altLang="ko-KR" sz="2000" b="0" i="0" u="none" dirty="0"/>
            <a:t> </a:t>
          </a:r>
          <a:r>
            <a:rPr lang="ko-KR" altLang="en-US" sz="2000" b="0" i="0" u="none" dirty="0"/>
            <a:t>종료</a:t>
          </a:r>
          <a:endParaRPr lang="ko-KR" altLang="en-US" sz="2000" dirty="0"/>
        </a:p>
      </dgm:t>
    </dgm:pt>
    <dgm:pt modelId="{8400B525-821B-4E8B-A1A3-2EB3A326CA66}" type="parTrans" cxnId="{666C9079-94D6-4857-A43B-4E4551AA5BD6}">
      <dgm:prSet/>
      <dgm:spPr/>
      <dgm:t>
        <a:bodyPr/>
        <a:lstStyle/>
        <a:p>
          <a:pPr latinLnBrk="1"/>
          <a:endParaRPr lang="ko-KR" altLang="en-US"/>
        </a:p>
      </dgm:t>
    </dgm:pt>
    <dgm:pt modelId="{BE7EF136-E5AB-40BD-97F6-709BC21830EE}" type="sibTrans" cxnId="{666C9079-94D6-4857-A43B-4E4551AA5BD6}">
      <dgm:prSet/>
      <dgm:spPr/>
      <dgm:t>
        <a:bodyPr/>
        <a:lstStyle/>
        <a:p>
          <a:pPr latinLnBrk="1"/>
          <a:endParaRPr lang="ko-KR" altLang="en-US"/>
        </a:p>
      </dgm:t>
    </dgm:pt>
    <dgm:pt modelId="{F822733C-EFE9-434B-970F-E64D385F00CA}">
      <dgm:prSet phldrT="[텍스트]" custT="1"/>
      <dgm:spPr/>
      <dgm:t>
        <a:bodyPr/>
        <a:lstStyle/>
        <a:p>
          <a:pPr algn="ctr" latinLnBrk="1"/>
          <a:r>
            <a:rPr lang="en-US" altLang="ko-KR" sz="2000" b="0" i="0" u="none" dirty="0"/>
            <a:t>3. </a:t>
          </a:r>
          <a:r>
            <a:rPr lang="ko-KR" altLang="en-US" sz="2000" b="0" i="0" u="none" dirty="0"/>
            <a:t>파일 경로를 생성 후</a:t>
          </a:r>
          <a:r>
            <a:rPr lang="en-US" altLang="ko-KR" sz="2000" b="0" i="0" u="none" dirty="0"/>
            <a:t>, </a:t>
          </a:r>
          <a:r>
            <a:rPr lang="ko-KR" altLang="en-US" sz="2000" b="0" i="0" u="none" dirty="0"/>
            <a:t>해당 경로에 얼굴 이미지 저장</a:t>
          </a:r>
          <a:endParaRPr lang="ko-KR" altLang="en-US" sz="2000" dirty="0"/>
        </a:p>
      </dgm:t>
    </dgm:pt>
    <dgm:pt modelId="{9F834641-D28F-4C99-89C5-A31DBD628B5D}" type="parTrans" cxnId="{EB947C58-F530-4012-BBC7-1A635E60F72E}">
      <dgm:prSet/>
      <dgm:spPr/>
      <dgm:t>
        <a:bodyPr/>
        <a:lstStyle/>
        <a:p>
          <a:pPr latinLnBrk="1"/>
          <a:endParaRPr lang="ko-KR" altLang="en-US"/>
        </a:p>
      </dgm:t>
    </dgm:pt>
    <dgm:pt modelId="{23861606-7EAA-49E2-9E26-0B73F1F22D3B}" type="sibTrans" cxnId="{EB947C58-F530-4012-BBC7-1A635E60F72E}">
      <dgm:prSet/>
      <dgm:spPr/>
      <dgm:t>
        <a:bodyPr/>
        <a:lstStyle/>
        <a:p>
          <a:pPr latinLnBrk="1"/>
          <a:endParaRPr lang="ko-KR" altLang="en-US"/>
        </a:p>
      </dgm:t>
    </dgm:pt>
    <dgm:pt modelId="{68A76F1A-DF06-4390-BA46-876C74EE525D}">
      <dgm:prSet phldrT="[텍스트]" custT="1"/>
      <dgm:spPr/>
      <dgm:t>
        <a:bodyPr/>
        <a:lstStyle/>
        <a:p>
          <a:pPr algn="ctr" latinLnBrk="1">
            <a:buNone/>
          </a:pP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-&gt; </a:t>
          </a:r>
          <a:r>
            <a:rPr lang="ko-KR" altLang="en-US" sz="20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반환값은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face 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클래스 객체 </a:t>
          </a:r>
          <a:r>
            <a:rPr lang="en-US" altLang="ko-KR" sz="2000" b="0" i="0" u="none" strike="noStrike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theface</a:t>
          </a:r>
          <a:r>
            <a: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에 할당</a:t>
          </a:r>
          <a:endParaRPr lang="en-US" altLang="ko-KR" sz="2000" b="0" i="0" u="none" strike="noStrike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848D9F1-A3A1-441B-873C-45BC7BFFADA0}" type="parTrans" cxnId="{D06CE7A2-8FA5-4F47-83B8-F326CB8348E7}">
      <dgm:prSet/>
      <dgm:spPr/>
      <dgm:t>
        <a:bodyPr/>
        <a:lstStyle/>
        <a:p>
          <a:pPr latinLnBrk="1"/>
          <a:endParaRPr lang="ko-KR" altLang="en-US"/>
        </a:p>
      </dgm:t>
    </dgm:pt>
    <dgm:pt modelId="{3B428B7B-C088-4E43-AF29-5BE0F747AF01}" type="sibTrans" cxnId="{D06CE7A2-8FA5-4F47-83B8-F326CB8348E7}">
      <dgm:prSet/>
      <dgm:spPr/>
      <dgm:t>
        <a:bodyPr/>
        <a:lstStyle/>
        <a:p>
          <a:pPr latinLnBrk="1"/>
          <a:endParaRPr lang="ko-KR" altLang="en-US"/>
        </a:p>
      </dgm:t>
    </dgm:pt>
    <dgm:pt modelId="{9032A2AD-97EB-445D-A43F-1ED1B72997A3}" type="pres">
      <dgm:prSet presAssocID="{3D170280-DAE3-4129-AE2D-C9FE117AF562}" presName="outerComposite" presStyleCnt="0">
        <dgm:presLayoutVars>
          <dgm:chMax val="5"/>
          <dgm:dir/>
          <dgm:resizeHandles val="exact"/>
        </dgm:presLayoutVars>
      </dgm:prSet>
      <dgm:spPr/>
    </dgm:pt>
    <dgm:pt modelId="{FF146696-3512-4950-9D79-785905DED40A}" type="pres">
      <dgm:prSet presAssocID="{3D170280-DAE3-4129-AE2D-C9FE117AF562}" presName="dummyMaxCanvas" presStyleCnt="0">
        <dgm:presLayoutVars/>
      </dgm:prSet>
      <dgm:spPr/>
    </dgm:pt>
    <dgm:pt modelId="{FE5F8E0E-0301-4645-8941-0B8DB6DF63B7}" type="pres">
      <dgm:prSet presAssocID="{3D170280-DAE3-4129-AE2D-C9FE117AF562}" presName="FourNodes_1" presStyleLbl="node1" presStyleIdx="0" presStyleCnt="4" custScaleY="69084" custLinFactNeighborY="-2716">
        <dgm:presLayoutVars>
          <dgm:bulletEnabled val="1"/>
        </dgm:presLayoutVars>
      </dgm:prSet>
      <dgm:spPr/>
    </dgm:pt>
    <dgm:pt modelId="{57939A3D-DEC7-4931-884C-4D01C32F41E2}" type="pres">
      <dgm:prSet presAssocID="{3D170280-DAE3-4129-AE2D-C9FE117AF562}" presName="FourNodes_2" presStyleLbl="node1" presStyleIdx="1" presStyleCnt="4" custScaleY="120661" custLinFactNeighborY="-10864">
        <dgm:presLayoutVars>
          <dgm:bulletEnabled val="1"/>
        </dgm:presLayoutVars>
      </dgm:prSet>
      <dgm:spPr/>
    </dgm:pt>
    <dgm:pt modelId="{0C6FDA7D-5CC5-4EEB-B196-1F2D94688FB8}" type="pres">
      <dgm:prSet presAssocID="{3D170280-DAE3-4129-AE2D-C9FE117AF562}" presName="FourNodes_3" presStyleLbl="node1" presStyleIdx="2" presStyleCnt="4">
        <dgm:presLayoutVars>
          <dgm:bulletEnabled val="1"/>
        </dgm:presLayoutVars>
      </dgm:prSet>
      <dgm:spPr/>
    </dgm:pt>
    <dgm:pt modelId="{FA00C4A3-D721-4338-8848-DB189853D678}" type="pres">
      <dgm:prSet presAssocID="{3D170280-DAE3-4129-AE2D-C9FE117AF562}" presName="FourNodes_4" presStyleLbl="node1" presStyleIdx="3" presStyleCnt="4" custLinFactNeighborY="1440">
        <dgm:presLayoutVars>
          <dgm:bulletEnabled val="1"/>
        </dgm:presLayoutVars>
      </dgm:prSet>
      <dgm:spPr/>
    </dgm:pt>
    <dgm:pt modelId="{2DF01407-F521-4B41-9A0A-84356AAA3078}" type="pres">
      <dgm:prSet presAssocID="{3D170280-DAE3-4129-AE2D-C9FE117AF562}" presName="FourConn_1-2" presStyleLbl="fgAccFollowNode1" presStyleIdx="0" presStyleCnt="3">
        <dgm:presLayoutVars>
          <dgm:bulletEnabled val="1"/>
        </dgm:presLayoutVars>
      </dgm:prSet>
      <dgm:spPr/>
    </dgm:pt>
    <dgm:pt modelId="{AC366DEA-956C-4107-ABB8-535D3536370E}" type="pres">
      <dgm:prSet presAssocID="{3D170280-DAE3-4129-AE2D-C9FE117AF562}" presName="FourConn_2-3" presStyleLbl="fgAccFollowNode1" presStyleIdx="1" presStyleCnt="3">
        <dgm:presLayoutVars>
          <dgm:bulletEnabled val="1"/>
        </dgm:presLayoutVars>
      </dgm:prSet>
      <dgm:spPr/>
    </dgm:pt>
    <dgm:pt modelId="{CA4E14AB-DE5C-457B-9245-78EAE712B6D1}" type="pres">
      <dgm:prSet presAssocID="{3D170280-DAE3-4129-AE2D-C9FE117AF562}" presName="FourConn_3-4" presStyleLbl="fgAccFollowNode1" presStyleIdx="2" presStyleCnt="3">
        <dgm:presLayoutVars>
          <dgm:bulletEnabled val="1"/>
        </dgm:presLayoutVars>
      </dgm:prSet>
      <dgm:spPr/>
    </dgm:pt>
    <dgm:pt modelId="{287FC660-2C40-4ADF-A11E-674A307AA26B}" type="pres">
      <dgm:prSet presAssocID="{3D170280-DAE3-4129-AE2D-C9FE117AF562}" presName="FourNodes_1_text" presStyleLbl="node1" presStyleIdx="3" presStyleCnt="4">
        <dgm:presLayoutVars>
          <dgm:bulletEnabled val="1"/>
        </dgm:presLayoutVars>
      </dgm:prSet>
      <dgm:spPr/>
    </dgm:pt>
    <dgm:pt modelId="{705A4260-6107-4873-B83F-0A0EE4038E0C}" type="pres">
      <dgm:prSet presAssocID="{3D170280-DAE3-4129-AE2D-C9FE117AF562}" presName="FourNodes_2_text" presStyleLbl="node1" presStyleIdx="3" presStyleCnt="4">
        <dgm:presLayoutVars>
          <dgm:bulletEnabled val="1"/>
        </dgm:presLayoutVars>
      </dgm:prSet>
      <dgm:spPr/>
    </dgm:pt>
    <dgm:pt modelId="{C0C0624A-90A3-40CD-BC59-298C5B4C631B}" type="pres">
      <dgm:prSet presAssocID="{3D170280-DAE3-4129-AE2D-C9FE117AF562}" presName="FourNodes_3_text" presStyleLbl="node1" presStyleIdx="3" presStyleCnt="4">
        <dgm:presLayoutVars>
          <dgm:bulletEnabled val="1"/>
        </dgm:presLayoutVars>
      </dgm:prSet>
      <dgm:spPr/>
    </dgm:pt>
    <dgm:pt modelId="{32DCD137-9FAE-4ADD-B330-7424569C37D6}" type="pres">
      <dgm:prSet presAssocID="{3D170280-DAE3-4129-AE2D-C9FE117AF56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900710F-0DE0-4928-A4DB-E036A59A9D59}" type="presOf" srcId="{F822733C-EFE9-434B-970F-E64D385F00CA}" destId="{0C6FDA7D-5CC5-4EEB-B196-1F2D94688FB8}" srcOrd="0" destOrd="0" presId="urn:microsoft.com/office/officeart/2005/8/layout/vProcess5"/>
    <dgm:cxn modelId="{AF858213-6C8B-4B3A-848A-EE4B580BE992}" type="presOf" srcId="{5743B1DE-6317-49C6-804D-27F63033383F}" destId="{AC366DEA-956C-4107-ABB8-535D3536370E}" srcOrd="0" destOrd="0" presId="urn:microsoft.com/office/officeart/2005/8/layout/vProcess5"/>
    <dgm:cxn modelId="{E42C5619-7DA0-4A3A-BB94-21825EA60E2B}" type="presOf" srcId="{55F7CED0-B5B2-417C-B458-6F5B901FA524}" destId="{287FC660-2C40-4ADF-A11E-674A307AA26B}" srcOrd="1" destOrd="0" presId="urn:microsoft.com/office/officeart/2005/8/layout/vProcess5"/>
    <dgm:cxn modelId="{EA23B820-0C67-475A-A039-6EEB240EEC25}" type="presOf" srcId="{55F7CED0-B5B2-417C-B458-6F5B901FA524}" destId="{FE5F8E0E-0301-4645-8941-0B8DB6DF63B7}" srcOrd="0" destOrd="0" presId="urn:microsoft.com/office/officeart/2005/8/layout/vProcess5"/>
    <dgm:cxn modelId="{13AFD420-6D24-4C1D-ADB9-DF0A51F6B919}" type="presOf" srcId="{375371D2-DBA2-429D-B5A3-9219E0940E29}" destId="{32DCD137-9FAE-4ADD-B330-7424569C37D6}" srcOrd="1" destOrd="0" presId="urn:microsoft.com/office/officeart/2005/8/layout/vProcess5"/>
    <dgm:cxn modelId="{557E8F49-F34A-4BF4-8903-4A62D4D31871}" type="presOf" srcId="{68A76F1A-DF06-4390-BA46-876C74EE525D}" destId="{705A4260-6107-4873-B83F-0A0EE4038E0C}" srcOrd="1" destOrd="1" presId="urn:microsoft.com/office/officeart/2005/8/layout/vProcess5"/>
    <dgm:cxn modelId="{15A4FD72-8CFC-4235-9AAF-3B369F5C81B7}" type="presOf" srcId="{F822733C-EFE9-434B-970F-E64D385F00CA}" destId="{C0C0624A-90A3-40CD-BC59-298C5B4C631B}" srcOrd="1" destOrd="0" presId="urn:microsoft.com/office/officeart/2005/8/layout/vProcess5"/>
    <dgm:cxn modelId="{9B58B476-9CC4-4413-A410-388E88367686}" type="presOf" srcId="{68A76F1A-DF06-4390-BA46-876C74EE525D}" destId="{57939A3D-DEC7-4931-884C-4D01C32F41E2}" srcOrd="0" destOrd="1" presId="urn:microsoft.com/office/officeart/2005/8/layout/vProcess5"/>
    <dgm:cxn modelId="{EB947C58-F530-4012-BBC7-1A635E60F72E}" srcId="{3D170280-DAE3-4129-AE2D-C9FE117AF562}" destId="{F822733C-EFE9-434B-970F-E64D385F00CA}" srcOrd="2" destOrd="0" parTransId="{9F834641-D28F-4C99-89C5-A31DBD628B5D}" sibTransId="{23861606-7EAA-49E2-9E26-0B73F1F22D3B}"/>
    <dgm:cxn modelId="{528BED58-DD3D-4162-8E52-4DBF85431DD3}" type="presOf" srcId="{375371D2-DBA2-429D-B5A3-9219E0940E29}" destId="{FA00C4A3-D721-4338-8848-DB189853D678}" srcOrd="0" destOrd="0" presId="urn:microsoft.com/office/officeart/2005/8/layout/vProcess5"/>
    <dgm:cxn modelId="{666C9079-94D6-4857-A43B-4E4551AA5BD6}" srcId="{3D170280-DAE3-4129-AE2D-C9FE117AF562}" destId="{375371D2-DBA2-429D-B5A3-9219E0940E29}" srcOrd="3" destOrd="0" parTransId="{8400B525-821B-4E8B-A1A3-2EB3A326CA66}" sibTransId="{BE7EF136-E5AB-40BD-97F6-709BC21830EE}"/>
    <dgm:cxn modelId="{FEDD7B7A-06B7-4D8B-9E00-1DC3BD96DEF6}" type="presOf" srcId="{23861606-7EAA-49E2-9E26-0B73F1F22D3B}" destId="{CA4E14AB-DE5C-457B-9245-78EAE712B6D1}" srcOrd="0" destOrd="0" presId="urn:microsoft.com/office/officeart/2005/8/layout/vProcess5"/>
    <dgm:cxn modelId="{199C517D-4E82-4670-85CD-C4642CC05B21}" type="presOf" srcId="{3D170280-DAE3-4129-AE2D-C9FE117AF562}" destId="{9032A2AD-97EB-445D-A43F-1ED1B72997A3}" srcOrd="0" destOrd="0" presId="urn:microsoft.com/office/officeart/2005/8/layout/vProcess5"/>
    <dgm:cxn modelId="{1666A190-30FE-42AC-8BE2-3DBD16AF8649}" type="presOf" srcId="{AE4D23A7-B02D-4814-A6C8-5EFC6EC21B68}" destId="{57939A3D-DEC7-4931-884C-4D01C32F41E2}" srcOrd="0" destOrd="0" presId="urn:microsoft.com/office/officeart/2005/8/layout/vProcess5"/>
    <dgm:cxn modelId="{036E9D97-E413-4DDF-B73B-039EFC5C010B}" type="presOf" srcId="{49E2783E-CDD9-4487-8C89-5A32B9DD8397}" destId="{2DF01407-F521-4B41-9A0A-84356AAA3078}" srcOrd="0" destOrd="0" presId="urn:microsoft.com/office/officeart/2005/8/layout/vProcess5"/>
    <dgm:cxn modelId="{F0E5319F-6263-4542-B512-9FF31DAC65FD}" type="presOf" srcId="{AE4D23A7-B02D-4814-A6C8-5EFC6EC21B68}" destId="{705A4260-6107-4873-B83F-0A0EE4038E0C}" srcOrd="1" destOrd="0" presId="urn:microsoft.com/office/officeart/2005/8/layout/vProcess5"/>
    <dgm:cxn modelId="{D06CE7A2-8FA5-4F47-83B8-F326CB8348E7}" srcId="{AE4D23A7-B02D-4814-A6C8-5EFC6EC21B68}" destId="{68A76F1A-DF06-4390-BA46-876C74EE525D}" srcOrd="0" destOrd="0" parTransId="{4848D9F1-A3A1-441B-873C-45BC7BFFADA0}" sibTransId="{3B428B7B-C088-4E43-AF29-5BE0F747AF01}"/>
    <dgm:cxn modelId="{42998DA3-50E4-4229-9D0F-0180612B0D26}" srcId="{3D170280-DAE3-4129-AE2D-C9FE117AF562}" destId="{55F7CED0-B5B2-417C-B458-6F5B901FA524}" srcOrd="0" destOrd="0" parTransId="{B2E5715E-4260-4DF7-B96A-399924CB181B}" sibTransId="{49E2783E-CDD9-4487-8C89-5A32B9DD8397}"/>
    <dgm:cxn modelId="{02F623DF-1389-4AE2-8E47-1A5208BB3560}" srcId="{3D170280-DAE3-4129-AE2D-C9FE117AF562}" destId="{AE4D23A7-B02D-4814-A6C8-5EFC6EC21B68}" srcOrd="1" destOrd="0" parTransId="{094952FB-7982-44A4-BAEE-9160C58AF8F6}" sibTransId="{5743B1DE-6317-49C6-804D-27F63033383F}"/>
    <dgm:cxn modelId="{DD6BF4E0-29F4-432D-A7A2-F83F0C1DA874}" type="presParOf" srcId="{9032A2AD-97EB-445D-A43F-1ED1B72997A3}" destId="{FF146696-3512-4950-9D79-785905DED40A}" srcOrd="0" destOrd="0" presId="urn:microsoft.com/office/officeart/2005/8/layout/vProcess5"/>
    <dgm:cxn modelId="{967EFC19-C669-4437-A069-6249530787F5}" type="presParOf" srcId="{9032A2AD-97EB-445D-A43F-1ED1B72997A3}" destId="{FE5F8E0E-0301-4645-8941-0B8DB6DF63B7}" srcOrd="1" destOrd="0" presId="urn:microsoft.com/office/officeart/2005/8/layout/vProcess5"/>
    <dgm:cxn modelId="{950ECC5E-8F5E-4D66-8202-6B08B0C83599}" type="presParOf" srcId="{9032A2AD-97EB-445D-A43F-1ED1B72997A3}" destId="{57939A3D-DEC7-4931-884C-4D01C32F41E2}" srcOrd="2" destOrd="0" presId="urn:microsoft.com/office/officeart/2005/8/layout/vProcess5"/>
    <dgm:cxn modelId="{02AA9F74-43A7-448E-8899-E00871C81B46}" type="presParOf" srcId="{9032A2AD-97EB-445D-A43F-1ED1B72997A3}" destId="{0C6FDA7D-5CC5-4EEB-B196-1F2D94688FB8}" srcOrd="3" destOrd="0" presId="urn:microsoft.com/office/officeart/2005/8/layout/vProcess5"/>
    <dgm:cxn modelId="{DF72C573-AFBC-4FA6-B48C-6C5993FD8951}" type="presParOf" srcId="{9032A2AD-97EB-445D-A43F-1ED1B72997A3}" destId="{FA00C4A3-D721-4338-8848-DB189853D678}" srcOrd="4" destOrd="0" presId="urn:microsoft.com/office/officeart/2005/8/layout/vProcess5"/>
    <dgm:cxn modelId="{D903DC5C-7FC5-4E70-BBE6-B0BF81F5D719}" type="presParOf" srcId="{9032A2AD-97EB-445D-A43F-1ED1B72997A3}" destId="{2DF01407-F521-4B41-9A0A-84356AAA3078}" srcOrd="5" destOrd="0" presId="urn:microsoft.com/office/officeart/2005/8/layout/vProcess5"/>
    <dgm:cxn modelId="{E63C1E41-12AC-4013-9AE9-9B424A93EC3F}" type="presParOf" srcId="{9032A2AD-97EB-445D-A43F-1ED1B72997A3}" destId="{AC366DEA-956C-4107-ABB8-535D3536370E}" srcOrd="6" destOrd="0" presId="urn:microsoft.com/office/officeart/2005/8/layout/vProcess5"/>
    <dgm:cxn modelId="{7B170698-6600-46BF-AB94-BB06A6942305}" type="presParOf" srcId="{9032A2AD-97EB-445D-A43F-1ED1B72997A3}" destId="{CA4E14AB-DE5C-457B-9245-78EAE712B6D1}" srcOrd="7" destOrd="0" presId="urn:microsoft.com/office/officeart/2005/8/layout/vProcess5"/>
    <dgm:cxn modelId="{EBE45E4A-0A94-4D40-AF40-4F41B0B9D3D2}" type="presParOf" srcId="{9032A2AD-97EB-445D-A43F-1ED1B72997A3}" destId="{287FC660-2C40-4ADF-A11E-674A307AA26B}" srcOrd="8" destOrd="0" presId="urn:microsoft.com/office/officeart/2005/8/layout/vProcess5"/>
    <dgm:cxn modelId="{A3979B50-190C-4AA9-AA2D-2353C762089A}" type="presParOf" srcId="{9032A2AD-97EB-445D-A43F-1ED1B72997A3}" destId="{705A4260-6107-4873-B83F-0A0EE4038E0C}" srcOrd="9" destOrd="0" presId="urn:microsoft.com/office/officeart/2005/8/layout/vProcess5"/>
    <dgm:cxn modelId="{ABFC6B0E-8326-42C2-B58D-708C7F8BDD2E}" type="presParOf" srcId="{9032A2AD-97EB-445D-A43F-1ED1B72997A3}" destId="{C0C0624A-90A3-40CD-BC59-298C5B4C631B}" srcOrd="10" destOrd="0" presId="urn:microsoft.com/office/officeart/2005/8/layout/vProcess5"/>
    <dgm:cxn modelId="{5495CC16-B71F-4D87-B29B-723E57C66AB9}" type="presParOf" srcId="{9032A2AD-97EB-445D-A43F-1ED1B72997A3}" destId="{32DCD137-9FAE-4ADD-B330-7424569C37D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1D21-BFFE-4874-A80D-DF10B80B30BC}">
      <dsp:nvSpPr>
        <dsp:cNvPr id="0" name=""/>
        <dsp:cNvSpPr/>
      </dsp:nvSpPr>
      <dsp:spPr>
        <a:xfrm>
          <a:off x="0" y="28561"/>
          <a:ext cx="10515600" cy="713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u="none" kern="1200" dirty="0"/>
            <a:t>How to setup development environment</a:t>
          </a:r>
          <a:endParaRPr lang="ko-KR" altLang="en-US" sz="2300" kern="1200" dirty="0"/>
        </a:p>
      </dsp:txBody>
      <dsp:txXfrm>
        <a:off x="34811" y="63372"/>
        <a:ext cx="10445978" cy="643492"/>
      </dsp:txXfrm>
    </dsp:sp>
    <dsp:sp modelId="{4248357C-5024-42B7-9501-AB93873F8853}">
      <dsp:nvSpPr>
        <dsp:cNvPr id="0" name=""/>
        <dsp:cNvSpPr/>
      </dsp:nvSpPr>
      <dsp:spPr>
        <a:xfrm>
          <a:off x="0" y="807916"/>
          <a:ext cx="10515600" cy="713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u="none" kern="1200" dirty="0"/>
            <a:t>How to implement program</a:t>
          </a:r>
          <a:endParaRPr lang="ko-KR" altLang="en-US" sz="2300" kern="1200" dirty="0"/>
        </a:p>
      </dsp:txBody>
      <dsp:txXfrm>
        <a:off x="34811" y="842727"/>
        <a:ext cx="10445978" cy="643492"/>
      </dsp:txXfrm>
    </dsp:sp>
    <dsp:sp modelId="{2C217EFB-179E-4490-A8A7-90110C885B9C}">
      <dsp:nvSpPr>
        <dsp:cNvPr id="0" name=""/>
        <dsp:cNvSpPr/>
      </dsp:nvSpPr>
      <dsp:spPr>
        <a:xfrm>
          <a:off x="0" y="1521031"/>
          <a:ext cx="10515600" cy="1309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b="0" kern="1200" dirty="0"/>
            <a:t>프로그램 소개</a:t>
          </a:r>
        </a:p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b="0" kern="1200" dirty="0"/>
            <a:t>함수 소개</a:t>
          </a:r>
        </a:p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altLang="en-US" sz="1800" b="0" i="0" u="none" kern="1200" dirty="0"/>
            <a:t>코드 설명</a:t>
          </a:r>
          <a:endParaRPr lang="ko-KR" altLang="en-US" sz="1800" b="0" kern="1200" dirty="0"/>
        </a:p>
      </dsp:txBody>
      <dsp:txXfrm>
        <a:off x="0" y="1521031"/>
        <a:ext cx="10515600" cy="1309275"/>
      </dsp:txXfrm>
    </dsp:sp>
    <dsp:sp modelId="{3B7AADDA-9545-4CBC-969C-BC61E03AF1B1}">
      <dsp:nvSpPr>
        <dsp:cNvPr id="0" name=""/>
        <dsp:cNvSpPr/>
      </dsp:nvSpPr>
      <dsp:spPr>
        <a:xfrm>
          <a:off x="0" y="2830306"/>
          <a:ext cx="10515600" cy="713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u="none" kern="1200" dirty="0"/>
            <a:t>What program does</a:t>
          </a:r>
          <a:endParaRPr lang="ko-KR" altLang="en-US" sz="2300" kern="1200" dirty="0"/>
        </a:p>
      </dsp:txBody>
      <dsp:txXfrm>
        <a:off x="34811" y="2865117"/>
        <a:ext cx="10445978" cy="643492"/>
      </dsp:txXfrm>
    </dsp:sp>
    <dsp:sp modelId="{7B23E5E6-D874-4463-9C67-D21126465E48}">
      <dsp:nvSpPr>
        <dsp:cNvPr id="0" name=""/>
        <dsp:cNvSpPr/>
      </dsp:nvSpPr>
      <dsp:spPr>
        <a:xfrm>
          <a:off x="0" y="3609661"/>
          <a:ext cx="10515600" cy="713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u="none" kern="1200" dirty="0"/>
            <a:t>How to build code repository</a:t>
          </a:r>
          <a:endParaRPr lang="ko-KR" altLang="en-US" sz="2300" kern="1200" dirty="0"/>
        </a:p>
      </dsp:txBody>
      <dsp:txXfrm>
        <a:off x="34811" y="3644472"/>
        <a:ext cx="10445978" cy="6434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5DE1-27BB-412A-A863-1CC96D68F677}">
      <dsp:nvSpPr>
        <dsp:cNvPr id="0" name=""/>
        <dsp:cNvSpPr/>
      </dsp:nvSpPr>
      <dsp:spPr>
        <a:xfrm rot="5400000">
          <a:off x="-145781" y="151055"/>
          <a:ext cx="971875" cy="680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 rot="-5400000">
        <a:off x="1" y="345429"/>
        <a:ext cx="680312" cy="291563"/>
      </dsp:txXfrm>
    </dsp:sp>
    <dsp:sp modelId="{F2103488-CDAD-4507-946C-66F6ACC0ECE2}">
      <dsp:nvSpPr>
        <dsp:cNvPr id="0" name=""/>
        <dsp:cNvSpPr/>
      </dsp:nvSpPr>
      <dsp:spPr>
        <a:xfrm rot="5400000">
          <a:off x="5005370" y="-4319783"/>
          <a:ext cx="631719" cy="928183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을 기반으로 </a:t>
          </a:r>
          <a:r>
            <a:rPr lang="ko-KR" altLang="en-US" sz="16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시드값</a:t>
          </a: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생성</a:t>
          </a:r>
          <a:endParaRPr lang="ko-KR" altLang="en-US" sz="1600" b="1" kern="1200" dirty="0"/>
        </a:p>
      </dsp:txBody>
      <dsp:txXfrm rot="-5400000">
        <a:off x="680313" y="36112"/>
        <a:ext cx="9250996" cy="570043"/>
      </dsp:txXfrm>
    </dsp:sp>
    <dsp:sp modelId="{0DAEAF0B-5B2B-4864-AF47-012C9A9543BA}">
      <dsp:nvSpPr>
        <dsp:cNvPr id="0" name=""/>
        <dsp:cNvSpPr/>
      </dsp:nvSpPr>
      <dsp:spPr>
        <a:xfrm rot="5400000">
          <a:off x="-145781" y="1025725"/>
          <a:ext cx="971875" cy="680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 rot="-5400000">
        <a:off x="1" y="1220099"/>
        <a:ext cx="680312" cy="291563"/>
      </dsp:txXfrm>
    </dsp:sp>
    <dsp:sp modelId="{32F6F239-AE0A-44E5-A51D-CABCC645AA74}">
      <dsp:nvSpPr>
        <dsp:cNvPr id="0" name=""/>
        <dsp:cNvSpPr/>
      </dsp:nvSpPr>
      <dsp:spPr>
        <a:xfrm rot="5400000">
          <a:off x="5005370" y="-3445113"/>
          <a:ext cx="631719" cy="928183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얼굴 요소 결정</a:t>
          </a:r>
          <a:endParaRPr lang="ko-KR" altLang="en-US" sz="1600" b="1" kern="1200" dirty="0"/>
        </a:p>
        <a:p>
          <a:pPr marL="228600" lvl="2" indent="-114300" algn="ctr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rand </a:t>
          </a:r>
          <a:r>
            <a:rPr lang="ko-KR" altLang="en-US" sz="12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함수의 난수 생성 범위를 제한해 얼굴 요소 번호 중 하나의 값 생성</a:t>
          </a:r>
          <a:endParaRPr lang="ko-KR" altLang="en-US" sz="1200" b="0" kern="1200" dirty="0"/>
        </a:p>
      </dsp:txBody>
      <dsp:txXfrm rot="-5400000">
        <a:off x="680313" y="910782"/>
        <a:ext cx="9250996" cy="570043"/>
      </dsp:txXfrm>
    </dsp:sp>
    <dsp:sp modelId="{79B29E7D-1AFB-4F3C-99F5-C392F75DA71D}">
      <dsp:nvSpPr>
        <dsp:cNvPr id="0" name=""/>
        <dsp:cNvSpPr/>
      </dsp:nvSpPr>
      <dsp:spPr>
        <a:xfrm rot="5400000">
          <a:off x="-145781" y="1900394"/>
          <a:ext cx="971875" cy="680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 rot="-5400000">
        <a:off x="1" y="2094768"/>
        <a:ext cx="680312" cy="291563"/>
      </dsp:txXfrm>
    </dsp:sp>
    <dsp:sp modelId="{445B6D75-065F-4857-9EBB-F5B06ECB1340}">
      <dsp:nvSpPr>
        <dsp:cNvPr id="0" name=""/>
        <dsp:cNvSpPr/>
      </dsp:nvSpPr>
      <dsp:spPr>
        <a:xfrm rot="5400000">
          <a:off x="5005370" y="-2570444"/>
          <a:ext cx="631719" cy="928183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얼굴 요소 이미지를 읽어와 벡터에 저장</a:t>
          </a:r>
          <a:endParaRPr lang="ko-KR" altLang="en-US" sz="1600" b="1" kern="1200" dirty="0"/>
        </a:p>
      </dsp:txBody>
      <dsp:txXfrm rot="-5400000">
        <a:off x="680313" y="1785451"/>
        <a:ext cx="9250996" cy="570043"/>
      </dsp:txXfrm>
    </dsp:sp>
    <dsp:sp modelId="{C3EE0E21-0656-4024-90A1-5227DBFBF5B0}">
      <dsp:nvSpPr>
        <dsp:cNvPr id="0" name=""/>
        <dsp:cNvSpPr/>
      </dsp:nvSpPr>
      <dsp:spPr>
        <a:xfrm rot="5400000">
          <a:off x="-145781" y="2775063"/>
          <a:ext cx="971875" cy="680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 rot="-5400000">
        <a:off x="1" y="2969437"/>
        <a:ext cx="680312" cy="291563"/>
      </dsp:txXfrm>
    </dsp:sp>
    <dsp:sp modelId="{07B7010F-EFE9-45D0-9203-BF43DE577C78}">
      <dsp:nvSpPr>
        <dsp:cNvPr id="0" name=""/>
        <dsp:cNvSpPr/>
      </dsp:nvSpPr>
      <dsp:spPr>
        <a:xfrm rot="5400000">
          <a:off x="5005370" y="-1695775"/>
          <a:ext cx="631719" cy="928183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벡터에 저장된</a:t>
          </a:r>
          <a:r>
            <a:rPr lang="en-US" altLang="ko-KR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이미지를 배경 이미지에 합성</a:t>
          </a:r>
          <a:endParaRPr lang="ko-KR" altLang="en-US" sz="1600" b="1" kern="1200" dirty="0"/>
        </a:p>
      </dsp:txBody>
      <dsp:txXfrm rot="-5400000">
        <a:off x="680313" y="2660120"/>
        <a:ext cx="9250996" cy="570043"/>
      </dsp:txXfrm>
    </dsp:sp>
    <dsp:sp modelId="{BA47B53B-8309-4374-8C1C-9BBB938F5A12}">
      <dsp:nvSpPr>
        <dsp:cNvPr id="0" name=""/>
        <dsp:cNvSpPr/>
      </dsp:nvSpPr>
      <dsp:spPr>
        <a:xfrm rot="5400000">
          <a:off x="-145781" y="3649733"/>
          <a:ext cx="971875" cy="680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 rot="-5400000">
        <a:off x="1" y="3844107"/>
        <a:ext cx="680312" cy="291563"/>
      </dsp:txXfrm>
    </dsp:sp>
    <dsp:sp modelId="{B5356903-93EB-4FD2-9A73-A6D4EF9C9E46}">
      <dsp:nvSpPr>
        <dsp:cNvPr id="0" name=""/>
        <dsp:cNvSpPr/>
      </dsp:nvSpPr>
      <dsp:spPr>
        <a:xfrm rot="5400000">
          <a:off x="5005370" y="-821105"/>
          <a:ext cx="631719" cy="928183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동일한 과정을 반복하며 배경</a:t>
          </a:r>
          <a:r>
            <a:rPr lang="en-US" altLang="ko-KR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이미지에 얼굴 요소들을 추가</a:t>
          </a:r>
          <a:endParaRPr lang="ko-KR" altLang="en-US" sz="1600" b="1" kern="1200" dirty="0"/>
        </a:p>
      </dsp:txBody>
      <dsp:txXfrm rot="-5400000">
        <a:off x="680313" y="3534790"/>
        <a:ext cx="9250996" cy="570043"/>
      </dsp:txXfrm>
    </dsp:sp>
    <dsp:sp modelId="{FA3C3636-CDC1-400D-AED1-59F121D312AC}">
      <dsp:nvSpPr>
        <dsp:cNvPr id="0" name=""/>
        <dsp:cNvSpPr/>
      </dsp:nvSpPr>
      <dsp:spPr>
        <a:xfrm rot="5400000">
          <a:off x="-145781" y="4524402"/>
          <a:ext cx="971875" cy="6803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 dirty="0"/>
        </a:p>
      </dsp:txBody>
      <dsp:txXfrm rot="-5400000">
        <a:off x="1" y="4718776"/>
        <a:ext cx="680312" cy="291563"/>
      </dsp:txXfrm>
    </dsp:sp>
    <dsp:sp modelId="{282560C9-D26D-426B-8E3F-0EECEC6D1ABB}">
      <dsp:nvSpPr>
        <dsp:cNvPr id="0" name=""/>
        <dsp:cNvSpPr/>
      </dsp:nvSpPr>
      <dsp:spPr>
        <a:xfrm rot="5400000">
          <a:off x="5005370" y="53563"/>
          <a:ext cx="631719" cy="9281834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6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함수의 </a:t>
          </a:r>
          <a:r>
            <a:rPr lang="ko-KR" altLang="en-US" sz="16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반환값으로</a:t>
          </a:r>
          <a:r>
            <a:rPr lang="ko-KR" altLang="en-US" sz="16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랜덤 얼굴 이미지 생성</a:t>
          </a:r>
          <a:endParaRPr lang="ko-KR" altLang="en-US" sz="1600" b="1" kern="1200" dirty="0"/>
        </a:p>
      </dsp:txBody>
      <dsp:txXfrm rot="-5400000">
        <a:off x="680313" y="4409458"/>
        <a:ext cx="9250996" cy="5700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F8E0E-0301-4645-8941-0B8DB6DF63B7}">
      <dsp:nvSpPr>
        <dsp:cNvPr id="0" name=""/>
        <dsp:cNvSpPr/>
      </dsp:nvSpPr>
      <dsp:spPr>
        <a:xfrm>
          <a:off x="0" y="117532"/>
          <a:ext cx="8207053" cy="637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1. sex</a:t>
          </a:r>
          <a:r>
            <a:rPr lang="ko-KR" altLang="en-US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21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입력받기</a:t>
          </a:r>
          <a:r>
            <a:rPr lang="ko-KR" altLang="en-US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                             </a:t>
          </a:r>
          <a:r>
            <a:rPr lang="ko-KR" altLang="en-US" sz="2100" b="0" i="0" u="none" strike="noStrike" kern="1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100" b="0" i="0" u="none" strike="noStrike" kern="1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,…..</a:t>
          </a:r>
          <a:endParaRPr lang="ko-KR" altLang="en-US" sz="2100" b="0" i="0" u="none" strike="noStrike" kern="1200" dirty="0"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8664" y="136196"/>
        <a:ext cx="7150472" cy="599903"/>
      </dsp:txXfrm>
    </dsp:sp>
    <dsp:sp modelId="{57939A3D-DEC7-4931-884C-4D01C32F41E2}">
      <dsp:nvSpPr>
        <dsp:cNvPr id="0" name=""/>
        <dsp:cNvSpPr/>
      </dsp:nvSpPr>
      <dsp:spPr>
        <a:xfrm>
          <a:off x="687340" y="894612"/>
          <a:ext cx="8207053" cy="11129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2. sex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을 인자로 하는 </a:t>
          </a:r>
          <a:r>
            <a:rPr lang="en-US" altLang="ko-KR" sz="20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20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20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실행</a:t>
          </a:r>
          <a:endParaRPr lang="en-US" altLang="ko-KR" sz="2000" b="0" i="0" u="none" strike="noStrike" kern="1200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-&gt; </a:t>
          </a:r>
          <a:r>
            <a:rPr lang="ko-KR" altLang="en-US" sz="20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반환값은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face 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클래스 객체 </a:t>
          </a:r>
          <a:r>
            <a:rPr lang="en-US" altLang="ko-KR" sz="20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theface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에 할당</a:t>
          </a:r>
          <a:endParaRPr lang="en-US" altLang="ko-KR" sz="2000" b="0" i="0" u="none" strike="noStrike" kern="1200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9938" y="927210"/>
        <a:ext cx="6854956" cy="1047782"/>
      </dsp:txXfrm>
    </dsp:sp>
    <dsp:sp modelId="{0C6FDA7D-5CC5-4EEB-B196-1F2D94688FB8}">
      <dsp:nvSpPr>
        <dsp:cNvPr id="0" name=""/>
        <dsp:cNvSpPr/>
      </dsp:nvSpPr>
      <dsp:spPr>
        <a:xfrm>
          <a:off x="1364422" y="2180220"/>
          <a:ext cx="8207053" cy="922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u="none" kern="1200" dirty="0"/>
            <a:t>3. </a:t>
          </a:r>
          <a:r>
            <a:rPr lang="ko-KR" altLang="en-US" sz="2000" b="0" i="0" u="none" kern="1200" dirty="0"/>
            <a:t>파일 경로를 생성 후</a:t>
          </a:r>
          <a:r>
            <a:rPr lang="en-US" altLang="ko-KR" sz="2000" b="0" i="0" u="none" kern="1200" dirty="0"/>
            <a:t>, </a:t>
          </a:r>
          <a:r>
            <a:rPr lang="ko-KR" altLang="en-US" sz="2000" b="0" i="0" u="none" kern="1200" dirty="0"/>
            <a:t>해당 경로에 얼굴 이미지 저장</a:t>
          </a:r>
          <a:endParaRPr lang="ko-KR" altLang="en-US" sz="2000" kern="1200" dirty="0"/>
        </a:p>
      </dsp:txBody>
      <dsp:txXfrm>
        <a:off x="1391438" y="2207236"/>
        <a:ext cx="6876379" cy="868369"/>
      </dsp:txXfrm>
    </dsp:sp>
    <dsp:sp modelId="{FA00C4A3-D721-4338-8848-DB189853D678}">
      <dsp:nvSpPr>
        <dsp:cNvPr id="0" name=""/>
        <dsp:cNvSpPr/>
      </dsp:nvSpPr>
      <dsp:spPr>
        <a:xfrm>
          <a:off x="2051763" y="3270330"/>
          <a:ext cx="8207053" cy="922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u="none" kern="1200" dirty="0"/>
            <a:t>4. </a:t>
          </a:r>
          <a:r>
            <a:rPr lang="ko-KR" altLang="en-US" sz="2000" b="0" i="0" u="none" kern="1200" dirty="0"/>
            <a:t>종료 여부 입력에 따라 랜덤 얼굴 생성 반복 혹은</a:t>
          </a:r>
          <a:r>
            <a:rPr lang="en-US" altLang="ko-KR" sz="2000" b="0" i="0" u="none" kern="1200" dirty="0"/>
            <a:t> </a:t>
          </a:r>
          <a:r>
            <a:rPr lang="ko-KR" altLang="en-US" sz="2000" b="0" i="0" u="none" kern="1200" dirty="0"/>
            <a:t>종료</a:t>
          </a:r>
          <a:endParaRPr lang="ko-KR" altLang="en-US" sz="2000" kern="1200" dirty="0"/>
        </a:p>
      </dsp:txBody>
      <dsp:txXfrm>
        <a:off x="2078779" y="3297346"/>
        <a:ext cx="6866120" cy="868369"/>
      </dsp:txXfrm>
    </dsp:sp>
    <dsp:sp modelId="{2DF01407-F521-4B41-9A0A-84356AAA3078}">
      <dsp:nvSpPr>
        <dsp:cNvPr id="0" name=""/>
        <dsp:cNvSpPr/>
      </dsp:nvSpPr>
      <dsp:spPr>
        <a:xfrm>
          <a:off x="7607492" y="706475"/>
          <a:ext cx="599560" cy="5995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7742393" y="706475"/>
        <a:ext cx="329758" cy="451169"/>
      </dsp:txXfrm>
    </dsp:sp>
    <dsp:sp modelId="{AC366DEA-956C-4107-ABB8-535D3536370E}">
      <dsp:nvSpPr>
        <dsp:cNvPr id="0" name=""/>
        <dsp:cNvSpPr/>
      </dsp:nvSpPr>
      <dsp:spPr>
        <a:xfrm>
          <a:off x="8294833" y="1796585"/>
          <a:ext cx="599560" cy="5995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8429734" y="1796585"/>
        <a:ext cx="329758" cy="451169"/>
      </dsp:txXfrm>
    </dsp:sp>
    <dsp:sp modelId="{CA4E14AB-DE5C-457B-9245-78EAE712B6D1}">
      <dsp:nvSpPr>
        <dsp:cNvPr id="0" name=""/>
        <dsp:cNvSpPr/>
      </dsp:nvSpPr>
      <dsp:spPr>
        <a:xfrm>
          <a:off x="8971915" y="2886695"/>
          <a:ext cx="599560" cy="5995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9106816" y="2886695"/>
        <a:ext cx="329758" cy="4511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5DE1-27BB-412A-A863-1CC96D68F677}">
      <dsp:nvSpPr>
        <dsp:cNvPr id="0" name=""/>
        <dsp:cNvSpPr/>
      </dsp:nvSpPr>
      <dsp:spPr>
        <a:xfrm rot="5400000">
          <a:off x="-189979" y="194621"/>
          <a:ext cx="1266527" cy="8865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dirty="0"/>
        </a:p>
      </dsp:txBody>
      <dsp:txXfrm rot="-5400000">
        <a:off x="1" y="447925"/>
        <a:ext cx="886568" cy="379959"/>
      </dsp:txXfrm>
    </dsp:sp>
    <dsp:sp modelId="{F2103488-CDAD-4507-946C-66F6ACC0ECE2}">
      <dsp:nvSpPr>
        <dsp:cNvPr id="0" name=""/>
        <dsp:cNvSpPr/>
      </dsp:nvSpPr>
      <dsp:spPr>
        <a:xfrm rot="5400000">
          <a:off x="5055602" y="-4164390"/>
          <a:ext cx="823242" cy="9161310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isthisegg</a:t>
          </a:r>
          <a:r>
            <a:rPr lang="en-US" altLang="ko-KR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에서 </a:t>
          </a:r>
          <a:r>
            <a:rPr lang="en-US" altLang="ko-KR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0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 아닌 특정 </a:t>
          </a:r>
          <a:r>
            <a:rPr lang="en-US" altLang="ko-KR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int 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값 반환</a:t>
          </a:r>
          <a:endParaRPr lang="ko-KR" altLang="en-US" sz="1800" b="1" kern="1200" dirty="0"/>
        </a:p>
      </dsp:txBody>
      <dsp:txXfrm rot="-5400000">
        <a:off x="886569" y="44830"/>
        <a:ext cx="9121123" cy="742868"/>
      </dsp:txXfrm>
    </dsp:sp>
    <dsp:sp modelId="{0DAEAF0B-5B2B-4864-AF47-012C9A9543BA}">
      <dsp:nvSpPr>
        <dsp:cNvPr id="0" name=""/>
        <dsp:cNvSpPr/>
      </dsp:nvSpPr>
      <dsp:spPr>
        <a:xfrm rot="5400000">
          <a:off x="-189979" y="1314817"/>
          <a:ext cx="1266527" cy="8865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dirty="0"/>
        </a:p>
      </dsp:txBody>
      <dsp:txXfrm rot="-5400000">
        <a:off x="1" y="1568121"/>
        <a:ext cx="886568" cy="379959"/>
      </dsp:txXfrm>
    </dsp:sp>
    <dsp:sp modelId="{32F6F239-AE0A-44E5-A51D-CABCC645AA74}">
      <dsp:nvSpPr>
        <dsp:cNvPr id="0" name=""/>
        <dsp:cNvSpPr/>
      </dsp:nvSpPr>
      <dsp:spPr>
        <a:xfrm rot="5400000">
          <a:off x="5055602" y="-3044195"/>
          <a:ext cx="823242" cy="9161310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이후 조건문에 걸리게 되고</a:t>
          </a:r>
          <a:r>
            <a:rPr lang="en-US" altLang="ko-KR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, 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특정 </a:t>
          </a:r>
          <a:r>
            <a:rPr lang="en-US" altLang="ko-KR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int 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값을 인자로 하는 </a:t>
          </a:r>
          <a:r>
            <a:rPr lang="en-US" altLang="ko-KR" sz="18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add_egg</a:t>
          </a:r>
          <a:r>
            <a:rPr lang="en-US" altLang="ko-KR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실행</a:t>
          </a:r>
          <a:endParaRPr lang="ko-KR" altLang="en-US" sz="1800" b="1" kern="1200" dirty="0"/>
        </a:p>
      </dsp:txBody>
      <dsp:txXfrm rot="-5400000">
        <a:off x="886569" y="1165025"/>
        <a:ext cx="9121123" cy="742868"/>
      </dsp:txXfrm>
    </dsp:sp>
    <dsp:sp modelId="{79B29E7D-1AFB-4F3C-99F5-C392F75DA71D}">
      <dsp:nvSpPr>
        <dsp:cNvPr id="0" name=""/>
        <dsp:cNvSpPr/>
      </dsp:nvSpPr>
      <dsp:spPr>
        <a:xfrm rot="5400000">
          <a:off x="-189979" y="2435012"/>
          <a:ext cx="1266527" cy="8865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dirty="0"/>
        </a:p>
      </dsp:txBody>
      <dsp:txXfrm rot="-5400000">
        <a:off x="1" y="2688316"/>
        <a:ext cx="886568" cy="379959"/>
      </dsp:txXfrm>
    </dsp:sp>
    <dsp:sp modelId="{445B6D75-065F-4857-9EBB-F5B06ECB1340}">
      <dsp:nvSpPr>
        <dsp:cNvPr id="0" name=""/>
        <dsp:cNvSpPr/>
      </dsp:nvSpPr>
      <dsp:spPr>
        <a:xfrm rot="5400000">
          <a:off x="5055602" y="-1924000"/>
          <a:ext cx="823242" cy="9161310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add_egg</a:t>
          </a:r>
          <a:r>
            <a:rPr lang="en-US" altLang="ko-KR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 </a:t>
          </a:r>
          <a:r>
            <a:rPr lang="en-US" altLang="ko-KR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: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입력된 정수에 따라 다른 </a:t>
          </a:r>
          <a:r>
            <a:rPr lang="ko-KR" altLang="en-US" sz="18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이스터에그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이미지 불러옴</a:t>
          </a:r>
          <a:endParaRPr lang="ko-KR" altLang="en-US" sz="1800" b="1" kern="1200" dirty="0"/>
        </a:p>
      </dsp:txBody>
      <dsp:txXfrm rot="-5400000">
        <a:off x="886569" y="2285220"/>
        <a:ext cx="9121123" cy="742868"/>
      </dsp:txXfrm>
    </dsp:sp>
    <dsp:sp modelId="{C3EE0E21-0656-4024-90A1-5227DBFBF5B0}">
      <dsp:nvSpPr>
        <dsp:cNvPr id="0" name=""/>
        <dsp:cNvSpPr/>
      </dsp:nvSpPr>
      <dsp:spPr>
        <a:xfrm rot="5400000">
          <a:off x="-189979" y="3555207"/>
          <a:ext cx="1266527" cy="88656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b="1" kern="1200" dirty="0"/>
        </a:p>
      </dsp:txBody>
      <dsp:txXfrm rot="-5400000">
        <a:off x="1" y="3808511"/>
        <a:ext cx="886568" cy="379959"/>
      </dsp:txXfrm>
    </dsp:sp>
    <dsp:sp modelId="{07B7010F-EFE9-45D0-9203-BF43DE577C78}">
      <dsp:nvSpPr>
        <dsp:cNvPr id="0" name=""/>
        <dsp:cNvSpPr/>
      </dsp:nvSpPr>
      <dsp:spPr>
        <a:xfrm rot="5400000">
          <a:off x="5055602" y="-803805"/>
          <a:ext cx="823242" cy="9161310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ctr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의 </a:t>
          </a:r>
          <a:r>
            <a:rPr lang="ko-KR" altLang="en-US" sz="18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반환값으로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18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이스터에그의</a:t>
          </a:r>
          <a:r>
            <a:rPr lang="ko-KR" altLang="en-US" sz="18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얼굴 이미지 생성</a:t>
          </a:r>
          <a:endParaRPr lang="ko-KR" altLang="en-US" sz="1800" b="1" kern="1200" dirty="0"/>
        </a:p>
      </dsp:txBody>
      <dsp:txXfrm rot="-5400000">
        <a:off x="886569" y="3405415"/>
        <a:ext cx="9121123" cy="7428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F0213-A73C-4C24-8ED2-1020C50F8A7F}">
      <dsp:nvSpPr>
        <dsp:cNvPr id="0" name=""/>
        <dsp:cNvSpPr/>
      </dsp:nvSpPr>
      <dsp:spPr>
        <a:xfrm>
          <a:off x="0" y="1987755"/>
          <a:ext cx="3607889" cy="144315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i="0" u="none" kern="1200" dirty="0"/>
            <a:t>명령 프롬프트로</a:t>
          </a:r>
          <a:endParaRPr lang="en-US" altLang="ko-KR" sz="1700" b="1" i="0" u="none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i="0" u="none" kern="1200" dirty="0" err="1"/>
            <a:t>Makefile</a:t>
          </a:r>
          <a:r>
            <a:rPr lang="ko-KR" altLang="en-US" sz="1700" b="1" i="0" u="none" kern="1200" dirty="0"/>
            <a:t>이 있는</a:t>
          </a:r>
          <a:endParaRPr lang="en-US" altLang="ko-KR" sz="1700" b="1" i="0" u="none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i="0" u="none" kern="1200" dirty="0"/>
            <a:t>디렉토리 이동</a:t>
          </a:r>
          <a:endParaRPr lang="ko-KR" altLang="en-US" sz="1700" b="1" kern="1200" dirty="0"/>
        </a:p>
      </dsp:txBody>
      <dsp:txXfrm>
        <a:off x="0" y="1987755"/>
        <a:ext cx="3247100" cy="1443155"/>
      </dsp:txXfrm>
    </dsp:sp>
    <dsp:sp modelId="{1ABC5700-6BFB-4DF4-935B-190141FF2C66}">
      <dsp:nvSpPr>
        <dsp:cNvPr id="0" name=""/>
        <dsp:cNvSpPr/>
      </dsp:nvSpPr>
      <dsp:spPr>
        <a:xfrm>
          <a:off x="2878379" y="1987755"/>
          <a:ext cx="3607889" cy="14431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u="none" kern="1200" dirty="0"/>
            <a:t>'make' </a:t>
          </a:r>
          <a:r>
            <a:rPr lang="ko-KR" altLang="en-US" sz="1700" b="1" i="0" u="none" kern="1200" dirty="0"/>
            <a:t>명령어</a:t>
          </a:r>
          <a:endParaRPr lang="en-US" altLang="ko-KR" sz="1700" b="1" i="0" u="none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i="0" u="none" kern="1200" dirty="0"/>
            <a:t>실행</a:t>
          </a:r>
          <a:endParaRPr lang="ko-KR" altLang="en-US" sz="1700" b="1" kern="1200" dirty="0"/>
        </a:p>
      </dsp:txBody>
      <dsp:txXfrm>
        <a:off x="3599957" y="1987755"/>
        <a:ext cx="2164734" cy="1443155"/>
      </dsp:txXfrm>
    </dsp:sp>
    <dsp:sp modelId="{C3AA725C-6191-437E-935D-8294F2A1813E}">
      <dsp:nvSpPr>
        <dsp:cNvPr id="0" name=""/>
        <dsp:cNvSpPr/>
      </dsp:nvSpPr>
      <dsp:spPr>
        <a:xfrm>
          <a:off x="5776748" y="1987755"/>
          <a:ext cx="3607889" cy="14431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i="0" u="none" kern="1200" dirty="0" err="1"/>
            <a:t>빌드된</a:t>
          </a:r>
          <a:r>
            <a:rPr lang="ko-KR" altLang="en-US" sz="1700" b="1" i="0" u="none" kern="1200" dirty="0"/>
            <a:t> 실행파일</a:t>
          </a:r>
          <a:endParaRPr lang="en-US" altLang="ko-KR" sz="1700" b="1" i="0" u="none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b="1" i="0" u="none" kern="1200" dirty="0"/>
            <a:t>생성</a:t>
          </a:r>
          <a:endParaRPr lang="ko-KR" altLang="en-US" sz="1700" b="1" kern="1200" dirty="0"/>
        </a:p>
      </dsp:txBody>
      <dsp:txXfrm>
        <a:off x="6498326" y="1987755"/>
        <a:ext cx="2164734" cy="1443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6C180-A96F-438C-9B72-BB2EA8AA47F5}">
      <dsp:nvSpPr>
        <dsp:cNvPr id="0" name=""/>
        <dsp:cNvSpPr/>
      </dsp:nvSpPr>
      <dsp:spPr>
        <a:xfrm rot="5400000">
          <a:off x="1365425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5761A-4348-4E95-97BD-10377B8B4A2C}">
      <dsp:nvSpPr>
        <dsp:cNvPr id="0" name=""/>
        <dsp:cNvSpPr/>
      </dsp:nvSpPr>
      <dsp:spPr>
        <a:xfrm>
          <a:off x="1067533" y="24930"/>
          <a:ext cx="1892792" cy="132489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WSL </a:t>
          </a:r>
          <a:r>
            <a:rPr lang="ko-KR" altLang="en-US" sz="2000" b="1" kern="1200" dirty="0"/>
            <a:t>설치</a:t>
          </a:r>
        </a:p>
      </dsp:txBody>
      <dsp:txXfrm>
        <a:off x="1132221" y="89618"/>
        <a:ext cx="1763416" cy="1195517"/>
      </dsp:txXfrm>
    </dsp:sp>
    <dsp:sp modelId="{27C5DC98-890B-4C2A-BB52-AB7B3246110B}">
      <dsp:nvSpPr>
        <dsp:cNvPr id="0" name=""/>
        <dsp:cNvSpPr/>
      </dsp:nvSpPr>
      <dsp:spPr>
        <a:xfrm>
          <a:off x="3108527" y="189796"/>
          <a:ext cx="2774267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Windows Subsystem for Linux</a:t>
          </a:r>
          <a:endParaRPr lang="ko-KR" altLang="en-US" sz="1400" kern="1200" dirty="0"/>
        </a:p>
      </dsp:txBody>
      <dsp:txXfrm>
        <a:off x="3108527" y="189796"/>
        <a:ext cx="2774267" cy="1070837"/>
      </dsp:txXfrm>
    </dsp:sp>
    <dsp:sp modelId="{9A0B7B67-A634-4B53-A0E4-F239DD2649DF}">
      <dsp:nvSpPr>
        <dsp:cNvPr id="0" name=""/>
        <dsp:cNvSpPr/>
      </dsp:nvSpPr>
      <dsp:spPr>
        <a:xfrm rot="5400000">
          <a:off x="3135430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9D028-D61B-4E6C-9CBE-3FD4226199E3}">
      <dsp:nvSpPr>
        <dsp:cNvPr id="0" name=""/>
        <dsp:cNvSpPr/>
      </dsp:nvSpPr>
      <dsp:spPr>
        <a:xfrm>
          <a:off x="2837542" y="1513222"/>
          <a:ext cx="1892792" cy="132489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Ubuntu </a:t>
          </a:r>
          <a:r>
            <a:rPr lang="ko-KR" altLang="en-US" sz="2000" b="1" kern="1200" dirty="0"/>
            <a:t>실행</a:t>
          </a:r>
        </a:p>
      </dsp:txBody>
      <dsp:txXfrm>
        <a:off x="2902230" y="1577910"/>
        <a:ext cx="1763416" cy="1195517"/>
      </dsp:txXfrm>
    </dsp:sp>
    <dsp:sp modelId="{511E1DC7-D9D2-456B-BF69-CFABDA3E85CB}">
      <dsp:nvSpPr>
        <dsp:cNvPr id="0" name=""/>
        <dsp:cNvSpPr/>
      </dsp:nvSpPr>
      <dsp:spPr>
        <a:xfrm>
          <a:off x="4936014" y="1639581"/>
          <a:ext cx="5096212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0" i="0" u="none" kern="1200" dirty="0"/>
            <a:t>apt </a:t>
          </a:r>
          <a:r>
            <a:rPr lang="ko-KR" altLang="en-US" sz="1400" b="0" i="0" u="none" kern="1200" dirty="0"/>
            <a:t>명령어로 시스템 패키지를 최신화</a:t>
          </a:r>
          <a:r>
            <a:rPr lang="en-US" altLang="ko-KR" sz="1400" b="0" i="0" u="none" kern="1200" dirty="0"/>
            <a:t>/</a:t>
          </a:r>
          <a:r>
            <a:rPr lang="ko-KR" altLang="en-US" sz="1400" b="0" i="0" u="none" kern="1200" dirty="0"/>
            <a:t>업데이트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0" i="0" u="none" kern="1200" dirty="0"/>
            <a:t>Apt-get install </a:t>
          </a:r>
          <a:r>
            <a:rPr lang="ko-KR" altLang="en-US" sz="1400" b="0" i="0" u="none" kern="1200" dirty="0"/>
            <a:t>명령어로 </a:t>
          </a:r>
          <a:r>
            <a:rPr lang="en-US" altLang="ko-KR" sz="1400" b="0" i="0" u="none" kern="1200" dirty="0"/>
            <a:t>build-essential, </a:t>
          </a:r>
          <a:r>
            <a:rPr lang="en-US" altLang="ko-KR" sz="1400" b="0" i="0" u="none" kern="1200" dirty="0" err="1"/>
            <a:t>gdb</a:t>
          </a:r>
          <a:r>
            <a:rPr lang="en-US" altLang="ko-KR" sz="1400" b="0" i="0" u="none" kern="1200" dirty="0"/>
            <a:t> </a:t>
          </a:r>
          <a:r>
            <a:rPr lang="ko-KR" altLang="en-US" sz="1400" b="0" i="0" u="none" kern="1200" dirty="0"/>
            <a:t>패키지 설치</a:t>
          </a:r>
          <a:endParaRPr lang="ko-KR" altLang="en-US" sz="1400" kern="1200" dirty="0"/>
        </a:p>
      </dsp:txBody>
      <dsp:txXfrm>
        <a:off x="4936014" y="1639581"/>
        <a:ext cx="5096212" cy="1070837"/>
      </dsp:txXfrm>
    </dsp:sp>
    <dsp:sp modelId="{C67291A9-7C19-4F41-875B-9D3B729DA2FE}">
      <dsp:nvSpPr>
        <dsp:cNvPr id="0" name=""/>
        <dsp:cNvSpPr/>
      </dsp:nvSpPr>
      <dsp:spPr>
        <a:xfrm>
          <a:off x="4588302" y="3001514"/>
          <a:ext cx="1892792" cy="1324893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1" kern="1200" dirty="0"/>
            <a:t>Visual Studio Code </a:t>
          </a:r>
          <a:r>
            <a:rPr lang="ko-KR" altLang="en-US" sz="2000" b="1" kern="1200" dirty="0"/>
            <a:t>설치</a:t>
          </a:r>
        </a:p>
      </dsp:txBody>
      <dsp:txXfrm>
        <a:off x="4652990" y="3066202"/>
        <a:ext cx="1763416" cy="1195517"/>
      </dsp:txXfrm>
    </dsp:sp>
    <dsp:sp modelId="{E00E019F-4F0C-498B-9C3B-A459260528F0}">
      <dsp:nvSpPr>
        <dsp:cNvPr id="0" name=""/>
        <dsp:cNvSpPr/>
      </dsp:nvSpPr>
      <dsp:spPr>
        <a:xfrm>
          <a:off x="6527022" y="3137500"/>
          <a:ext cx="3979815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0" i="0" u="none" kern="1200" dirty="0"/>
            <a:t>WSL</a:t>
          </a:r>
          <a:r>
            <a:rPr lang="ko-KR" altLang="en-US" sz="1400" b="0" i="0" u="none" kern="1200" dirty="0"/>
            <a:t> 설치 후 </a:t>
          </a:r>
          <a:r>
            <a:rPr lang="en-US" altLang="ko-KR" sz="1400" b="0" i="0" u="none" kern="1200" dirty="0"/>
            <a:t>Visual Studio Code</a:t>
          </a:r>
          <a:r>
            <a:rPr lang="ko-KR" altLang="en-US" sz="1400" b="0" i="0" u="none" kern="1200" dirty="0"/>
            <a:t>와 </a:t>
          </a:r>
          <a:r>
            <a:rPr lang="en-US" altLang="ko-KR" sz="1400" b="0" i="0" u="none" kern="1200" dirty="0"/>
            <a:t>WSL </a:t>
          </a:r>
          <a:r>
            <a:rPr lang="ko-KR" altLang="en-US" sz="1400" b="0" i="0" u="none" kern="1200" dirty="0"/>
            <a:t>연동</a:t>
          </a:r>
          <a:endParaRPr lang="ko-KR" altLang="en-US" sz="1400" kern="1200" dirty="0"/>
        </a:p>
      </dsp:txBody>
      <dsp:txXfrm>
        <a:off x="6527022" y="3137500"/>
        <a:ext cx="3979815" cy="1070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3C001-2BDE-48DD-A367-875F92466B63}">
      <dsp:nvSpPr>
        <dsp:cNvPr id="0" name=""/>
        <dsp:cNvSpPr/>
      </dsp:nvSpPr>
      <dsp:spPr>
        <a:xfrm>
          <a:off x="2809" y="560910"/>
          <a:ext cx="4152018" cy="2860740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52F3B-0513-4E23-A2D2-2AB1251278C3}">
      <dsp:nvSpPr>
        <dsp:cNvPr id="0" name=""/>
        <dsp:cNvSpPr/>
      </dsp:nvSpPr>
      <dsp:spPr>
        <a:xfrm>
          <a:off x="2809" y="3421651"/>
          <a:ext cx="4152018" cy="154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600" kern="1200" dirty="0"/>
        </a:p>
      </dsp:txBody>
      <dsp:txXfrm>
        <a:off x="2809" y="3421651"/>
        <a:ext cx="4152018" cy="1540398"/>
      </dsp:txXfrm>
    </dsp:sp>
    <dsp:sp modelId="{4A41832A-324C-40AC-97B9-1F427848208F}">
      <dsp:nvSpPr>
        <dsp:cNvPr id="0" name=""/>
        <dsp:cNvSpPr/>
      </dsp:nvSpPr>
      <dsp:spPr>
        <a:xfrm>
          <a:off x="4570204" y="560910"/>
          <a:ext cx="4152018" cy="2860740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t="-53000" b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30F1E-46C9-4233-BCA0-661220F4D61C}">
      <dsp:nvSpPr>
        <dsp:cNvPr id="0" name=""/>
        <dsp:cNvSpPr/>
      </dsp:nvSpPr>
      <dsp:spPr>
        <a:xfrm>
          <a:off x="4570204" y="3421651"/>
          <a:ext cx="4152018" cy="1540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272" tIns="398272" rIns="398272" bIns="0" numCol="1" spcCol="1270" anchor="t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600" kern="1200"/>
        </a:p>
      </dsp:txBody>
      <dsp:txXfrm>
        <a:off x="4570204" y="3421651"/>
        <a:ext cx="4152018" cy="154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EFBE-BD0B-41F1-BA76-46BF3329FBB1}">
      <dsp:nvSpPr>
        <dsp:cNvPr id="0" name=""/>
        <dsp:cNvSpPr/>
      </dsp:nvSpPr>
      <dsp:spPr>
        <a:xfrm>
          <a:off x="1352423" y="655"/>
          <a:ext cx="2773989" cy="1664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얼굴 생성 함수</a:t>
          </a:r>
        </a:p>
      </dsp:txBody>
      <dsp:txXfrm>
        <a:off x="1352423" y="655"/>
        <a:ext cx="2773989" cy="1664393"/>
      </dsp:txXfrm>
    </dsp:sp>
    <dsp:sp modelId="{C155E0CC-2887-43CD-9805-C3A972A6D649}">
      <dsp:nvSpPr>
        <dsp:cNvPr id="0" name=""/>
        <dsp:cNvSpPr/>
      </dsp:nvSpPr>
      <dsp:spPr>
        <a:xfrm>
          <a:off x="4403811" y="655"/>
          <a:ext cx="2773989" cy="1664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이스터에그</a:t>
          </a:r>
          <a:r>
            <a:rPr lang="ko-KR" alt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 함수</a:t>
          </a:r>
        </a:p>
      </dsp:txBody>
      <dsp:txXfrm>
        <a:off x="4403811" y="655"/>
        <a:ext cx="2773989" cy="1664393"/>
      </dsp:txXfrm>
    </dsp:sp>
    <dsp:sp modelId="{7F31BC25-3631-4D95-88D5-A402C6A93C53}">
      <dsp:nvSpPr>
        <dsp:cNvPr id="0" name=""/>
        <dsp:cNvSpPr/>
      </dsp:nvSpPr>
      <dsp:spPr>
        <a:xfrm>
          <a:off x="1352423" y="1942447"/>
          <a:ext cx="2773989" cy="1664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난수 생성 함수</a:t>
          </a:r>
        </a:p>
      </dsp:txBody>
      <dsp:txXfrm>
        <a:off x="1352423" y="1942447"/>
        <a:ext cx="2773989" cy="1664393"/>
      </dsp:txXfrm>
    </dsp:sp>
    <dsp:sp modelId="{8A45B452-3B2E-4649-9CA6-2B58B57F2DDC}">
      <dsp:nvSpPr>
        <dsp:cNvPr id="0" name=""/>
        <dsp:cNvSpPr/>
      </dsp:nvSpPr>
      <dsp:spPr>
        <a:xfrm>
          <a:off x="4403811" y="1942447"/>
          <a:ext cx="2773989" cy="1664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PNG </a:t>
          </a:r>
          <a:r>
            <a:rPr lang="ko-KR" altLang="en-US" sz="2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함수</a:t>
          </a:r>
        </a:p>
      </dsp:txBody>
      <dsp:txXfrm>
        <a:off x="4403811" y="1942447"/>
        <a:ext cx="2773989" cy="1664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8C329-E23F-452B-B564-98AFA6562796}">
      <dsp:nvSpPr>
        <dsp:cNvPr id="0" name=""/>
        <dsp:cNvSpPr/>
      </dsp:nvSpPr>
      <dsp:spPr>
        <a:xfrm>
          <a:off x="0" y="24489"/>
          <a:ext cx="10515600" cy="547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얼굴 생성 함수</a:t>
          </a:r>
        </a:p>
      </dsp:txBody>
      <dsp:txXfrm>
        <a:off x="0" y="24489"/>
        <a:ext cx="10515600" cy="547200"/>
      </dsp:txXfrm>
    </dsp:sp>
    <dsp:sp modelId="{F700323B-5918-419E-8F34-816A80B620C6}">
      <dsp:nvSpPr>
        <dsp:cNvPr id="0" name=""/>
        <dsp:cNvSpPr/>
      </dsp:nvSpPr>
      <dsp:spPr>
        <a:xfrm>
          <a:off x="0" y="571689"/>
          <a:ext cx="10515600" cy="375515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face </a:t>
          </a:r>
          <a:r>
            <a:rPr lang="en-US" sz="1900" b="1" i="0" u="none" kern="1200" dirty="0" err="1"/>
            <a:t>generate_face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string name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랜덤 얼굴 이미지 생성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add_color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피부색 이미지 합성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add_hair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머리 스타일 이미지 합성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add_eyebrow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눈썹 이미지 합성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add_eyes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 </a:t>
          </a:r>
          <a:r>
            <a:rPr lang="ko-KR" altLang="en-US" sz="1900" b="0" i="0" u="none" kern="1200" dirty="0"/>
            <a:t>눈 이미지 합성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add_nose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 </a:t>
          </a:r>
          <a:r>
            <a:rPr lang="ko-KR" altLang="en-US" sz="1900" b="0" i="0" u="none" kern="1200" dirty="0"/>
            <a:t>코 이미지 합성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add_lips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입 이미지 합성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add_earrings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액세서리 이미지 합성</a:t>
          </a:r>
          <a:endParaRPr lang="ko-KR" altLang="en-US" sz="1900" kern="1200" dirty="0"/>
        </a:p>
      </dsp:txBody>
      <dsp:txXfrm>
        <a:off x="0" y="571689"/>
        <a:ext cx="10515600" cy="37551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91D30-5F3C-4217-80B1-BA1D594DD717}">
      <dsp:nvSpPr>
        <dsp:cNvPr id="0" name=""/>
        <dsp:cNvSpPr/>
      </dsp:nvSpPr>
      <dsp:spPr>
        <a:xfrm>
          <a:off x="16541" y="-305351"/>
          <a:ext cx="10482516" cy="6107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 err="1"/>
            <a:t>이스터에그</a:t>
          </a:r>
          <a:r>
            <a:rPr lang="ko-KR" altLang="en-US" sz="1900" b="1" kern="1200" dirty="0"/>
            <a:t> 함수</a:t>
          </a:r>
        </a:p>
      </dsp:txBody>
      <dsp:txXfrm>
        <a:off x="16541" y="-305351"/>
        <a:ext cx="10482516" cy="610703"/>
      </dsp:txXfrm>
    </dsp:sp>
    <dsp:sp modelId="{263FE733-9ADE-4CBA-A5A1-25856FA17CE8}">
      <dsp:nvSpPr>
        <dsp:cNvPr id="0" name=""/>
        <dsp:cNvSpPr/>
      </dsp:nvSpPr>
      <dsp:spPr>
        <a:xfrm>
          <a:off x="5743" y="305351"/>
          <a:ext cx="10504112" cy="326571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int face::</a:t>
          </a:r>
          <a:r>
            <a:rPr lang="en-US" sz="1900" b="1" i="0" u="none" kern="1200" dirty="0" err="1"/>
            <a:t>isthisegg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char sex, string name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 err="1"/>
            <a:t>이스터에그와</a:t>
          </a:r>
          <a:r>
            <a:rPr lang="ko-KR" altLang="en-US" sz="1900" b="0" i="0" u="none" kern="1200" dirty="0"/>
            <a:t> 일치하는지 확인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face::</a:t>
          </a:r>
          <a:r>
            <a:rPr lang="en-US" sz="1900" b="1" i="0" u="none" kern="1200" dirty="0" err="1"/>
            <a:t>add_egg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int n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 err="1"/>
            <a:t>이스터에그의</a:t>
          </a:r>
          <a:r>
            <a:rPr lang="ko-KR" altLang="en-US" sz="1900" b="0" i="0" u="none" kern="1200" dirty="0"/>
            <a:t> 이미지 생성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3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900" kern="1200" dirty="0"/>
        </a:p>
      </dsp:txBody>
      <dsp:txXfrm>
        <a:off x="5743" y="305351"/>
        <a:ext cx="10504112" cy="3265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F684-EDF6-4534-8239-6B9302733ABD}">
      <dsp:nvSpPr>
        <dsp:cNvPr id="0" name=""/>
        <dsp:cNvSpPr/>
      </dsp:nvSpPr>
      <dsp:spPr>
        <a:xfrm>
          <a:off x="10264" y="0"/>
          <a:ext cx="10495071" cy="6517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b="1" kern="1200" dirty="0"/>
            <a:t>난수 생성 함수</a:t>
          </a:r>
        </a:p>
      </dsp:txBody>
      <dsp:txXfrm>
        <a:off x="10264" y="0"/>
        <a:ext cx="10495071" cy="651780"/>
      </dsp:txXfrm>
    </dsp:sp>
    <dsp:sp modelId="{A60DFF46-D945-4A9E-8A95-A63342042571}">
      <dsp:nvSpPr>
        <dsp:cNvPr id="0" name=""/>
        <dsp:cNvSpPr/>
      </dsp:nvSpPr>
      <dsp:spPr>
        <a:xfrm>
          <a:off x="10264" y="651780"/>
          <a:ext cx="10495071" cy="36995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long </a:t>
          </a:r>
          <a:r>
            <a:rPr lang="en-US" sz="1900" b="1" i="0" u="none" kern="1200" dirty="0" err="1"/>
            <a:t>long</a:t>
          </a:r>
          <a:r>
            <a:rPr lang="en-US" sz="1900" b="1" i="0" u="none" kern="1200" dirty="0"/>
            <a:t> int </a:t>
          </a:r>
          <a:r>
            <a:rPr lang="en-US" sz="1900" b="1" i="0" u="none" kern="1200" dirty="0" err="1"/>
            <a:t>makeseedbyname</a:t>
          </a:r>
          <a:r>
            <a:rPr lang="en-US" sz="1900" b="1" i="0" u="none" kern="1200" dirty="0"/>
            <a:t>(</a:t>
          </a:r>
          <a:r>
            <a:rPr lang="en-US" sz="1900" b="1" i="0" u="none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stirng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 name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name </a:t>
          </a:r>
          <a:r>
            <a:rPr lang="ko-KR" altLang="en-US" sz="1900" b="0" i="0" u="none" kern="1200" dirty="0"/>
            <a:t>기반 </a:t>
          </a:r>
          <a:r>
            <a:rPr lang="ko-KR" altLang="en-US" sz="1900" b="0" i="0" u="none" kern="1200" dirty="0" err="1"/>
            <a:t>시드값</a:t>
          </a:r>
          <a:r>
            <a:rPr lang="ko-KR" altLang="en-US" sz="1900" b="0" i="0" u="none" kern="1200" dirty="0"/>
            <a:t> 생성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void </a:t>
          </a:r>
          <a:r>
            <a:rPr lang="en-US" sz="1900" b="1" i="0" u="none" kern="1200" dirty="0" err="1"/>
            <a:t>srand</a:t>
          </a:r>
          <a:r>
            <a:rPr lang="en-US" sz="1900" b="1" i="0" u="none" kern="1200" dirty="0"/>
            <a:t>(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long </a:t>
          </a:r>
          <a:r>
            <a:rPr lang="en-US" sz="1900" b="1" i="0" u="none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long</a:t>
          </a:r>
          <a:r>
            <a:rPr lang="en-US" sz="19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 int seed</a:t>
          </a:r>
          <a:r>
            <a:rPr lang="en-US" sz="1900" b="1" i="0" u="none" kern="1200" dirty="0"/>
            <a:t>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난수 </a:t>
          </a:r>
          <a:r>
            <a:rPr lang="ko-KR" altLang="en-US" sz="1900" b="0" i="0" u="none" kern="1200" dirty="0" err="1"/>
            <a:t>생성기</a:t>
          </a:r>
          <a:r>
            <a:rPr lang="ko-KR" altLang="en-US" sz="1900" b="0" i="0" u="none" kern="1200" dirty="0"/>
            <a:t> 초기화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u="none" kern="1200" dirty="0"/>
            <a:t>int rand() </a:t>
          </a:r>
          <a:r>
            <a:rPr lang="en-US" sz="1900" b="0" i="0" u="none" kern="1200" dirty="0"/>
            <a:t>: </a:t>
          </a:r>
          <a:r>
            <a:rPr lang="ko-KR" altLang="en-US" sz="1900" b="0" i="0" u="none" kern="1200" dirty="0"/>
            <a:t>난수 생성</a:t>
          </a:r>
          <a:endParaRPr lang="ko-KR" altLang="en-US" sz="1900" kern="1200" dirty="0"/>
        </a:p>
        <a:p>
          <a:pPr marL="171450" lvl="1" indent="-171450" algn="l" defTabSz="844550" latinLnBrk="1">
            <a:lnSpc>
              <a:spcPct val="2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900" kern="1200" dirty="0"/>
        </a:p>
      </dsp:txBody>
      <dsp:txXfrm>
        <a:off x="10264" y="651780"/>
        <a:ext cx="10495071" cy="36995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CA600-0354-48B3-A77F-04ECEB569B53}">
      <dsp:nvSpPr>
        <dsp:cNvPr id="0" name=""/>
        <dsp:cNvSpPr/>
      </dsp:nvSpPr>
      <dsp:spPr>
        <a:xfrm>
          <a:off x="0" y="8109"/>
          <a:ext cx="10515600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900" b="1" i="0" u="none" kern="1200" dirty="0"/>
            <a:t>PNG</a:t>
          </a:r>
          <a:r>
            <a:rPr lang="ko-KR" altLang="en-US" sz="1900" b="1" i="0" u="none" kern="1200" dirty="0"/>
            <a:t> 함수</a:t>
          </a:r>
          <a:endParaRPr lang="ko-KR" altLang="en-US" sz="1900" b="1" kern="1200" dirty="0"/>
        </a:p>
      </dsp:txBody>
      <dsp:txXfrm>
        <a:off x="0" y="8109"/>
        <a:ext cx="10515600" cy="777600"/>
      </dsp:txXfrm>
    </dsp:sp>
    <dsp:sp modelId="{A821144F-5A6B-4711-A432-C2C03D4026CB}">
      <dsp:nvSpPr>
        <dsp:cNvPr id="0" name=""/>
        <dsp:cNvSpPr/>
      </dsp:nvSpPr>
      <dsp:spPr>
        <a:xfrm>
          <a:off x="0" y="785709"/>
          <a:ext cx="10515600" cy="35575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void </a:t>
          </a:r>
          <a:r>
            <a:rPr lang="en-US" sz="1600" b="1" i="0" u="none" kern="1200" dirty="0" err="1"/>
            <a:t>readPNG</a:t>
          </a:r>
          <a:r>
            <a:rPr lang="en-US" sz="1600" b="1" i="0" u="none" kern="1200" dirty="0"/>
            <a:t>(</a:t>
          </a:r>
          <a:r>
            <a:rPr lang="en-US" sz="16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const char* </a:t>
          </a:r>
          <a:r>
            <a:rPr lang="en-US" sz="1600" b="1" i="0" u="none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filemame</a:t>
          </a:r>
          <a:r>
            <a:rPr lang="en-US" sz="16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, std::vector&lt;unsigned char&gt;&amp; image, int&amp; width, int&amp; height</a:t>
          </a:r>
          <a:r>
            <a:rPr lang="en-US" sz="1600" b="1" i="0" u="none" kern="1200" dirty="0"/>
            <a:t>)       </a:t>
          </a:r>
          <a:r>
            <a:rPr lang="en-US" sz="1600" b="0" i="0" u="none" kern="1200" dirty="0"/>
            <a:t>: </a:t>
          </a:r>
          <a:r>
            <a:rPr lang="ko-KR" altLang="en-US" sz="1600" b="0" i="0" u="none" kern="1200" dirty="0"/>
            <a:t>이미지 데이터를 벡터에 저장</a:t>
          </a:r>
          <a:endParaRPr lang="ko-KR" altLang="en-US" sz="1600" kern="1200" dirty="0"/>
        </a:p>
        <a:p>
          <a:pPr marL="171450" lvl="1" indent="-171450" algn="l" defTabSz="7112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600" kern="1200" dirty="0"/>
        </a:p>
        <a:p>
          <a:pPr marL="171450" lvl="1" indent="-171450" algn="l" defTabSz="7112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void </a:t>
          </a:r>
          <a:r>
            <a:rPr lang="en-US" sz="1600" b="1" i="0" u="none" kern="1200" dirty="0" err="1"/>
            <a:t>overlayImages</a:t>
          </a:r>
          <a:r>
            <a:rPr lang="en-US" sz="1200" b="1" i="0" u="none" kern="1200" dirty="0"/>
            <a:t>(</a:t>
          </a:r>
          <a:r>
            <a:rPr lang="en-US" sz="12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std::vector&lt;unsigned char&gt;&amp; background, const std::vector&lt;unsigned char&gt;&amp; overlay, int width, int height</a:t>
          </a:r>
          <a:r>
            <a:rPr lang="en-US" sz="1200" b="1" i="0" u="none" kern="1200" dirty="0"/>
            <a:t>)      </a:t>
          </a:r>
          <a:r>
            <a:rPr lang="en-US" sz="1600" b="0" i="0" u="none" kern="1200" dirty="0"/>
            <a:t>: </a:t>
          </a:r>
          <a:r>
            <a:rPr lang="ko-KR" altLang="en-US" sz="1600" b="0" i="0" u="none" kern="1200" dirty="0"/>
            <a:t>배경 이미지에 얼굴 요소 이미지 합성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200" kern="1200" dirty="0"/>
        </a:p>
        <a:p>
          <a:pPr marL="171450" lvl="1" indent="-171450" algn="l" defTabSz="71120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void </a:t>
          </a:r>
          <a:r>
            <a:rPr lang="en-US" sz="1600" b="1" i="0" u="none" kern="1200" dirty="0" err="1"/>
            <a:t>writePNG</a:t>
          </a:r>
          <a:r>
            <a:rPr lang="en-US" sz="1600" b="1" i="0" u="none" kern="1200" dirty="0"/>
            <a:t>(</a:t>
          </a:r>
          <a:r>
            <a:rPr lang="en-US" sz="1600" b="1" i="0" u="none" kern="1200" dirty="0">
              <a:solidFill>
                <a:schemeClr val="tx1">
                  <a:lumMod val="65000"/>
                  <a:lumOff val="35000"/>
                </a:schemeClr>
              </a:solidFill>
            </a:rPr>
            <a:t>const char* filename, const std::vector&lt;unsigned char&gt;&amp; image, int width, int height</a:t>
          </a:r>
          <a:r>
            <a:rPr lang="en-US" sz="1600" b="1" i="0" u="none" kern="1200" dirty="0"/>
            <a:t>)    </a:t>
          </a:r>
          <a:r>
            <a:rPr lang="en-US" sz="1600" b="0" i="0" u="none" kern="1200" dirty="0"/>
            <a:t>: </a:t>
          </a:r>
          <a:r>
            <a:rPr lang="ko-KR" altLang="en-US" sz="1600" b="0" i="0" u="none" kern="1200" dirty="0"/>
            <a:t>이미지를 파일로 저장</a:t>
          </a:r>
          <a:endParaRPr lang="ko-KR" altLang="en-US" sz="1600" kern="1200" dirty="0"/>
        </a:p>
      </dsp:txBody>
      <dsp:txXfrm>
        <a:off x="0" y="785709"/>
        <a:ext cx="10515600" cy="35575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F8E0E-0301-4645-8941-0B8DB6DF63B7}">
      <dsp:nvSpPr>
        <dsp:cNvPr id="0" name=""/>
        <dsp:cNvSpPr/>
      </dsp:nvSpPr>
      <dsp:spPr>
        <a:xfrm>
          <a:off x="0" y="117532"/>
          <a:ext cx="8207053" cy="6372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1. sex</a:t>
          </a:r>
          <a:r>
            <a:rPr lang="ko-KR" altLang="en-US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21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입력받기</a:t>
          </a:r>
          <a:r>
            <a:rPr lang="ko-KR" altLang="en-US" sz="21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                             </a:t>
          </a:r>
          <a:r>
            <a:rPr lang="ko-KR" altLang="en-US" sz="2100" b="0" i="0" u="none" strike="noStrike" kern="1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100" b="0" i="0" u="none" strike="noStrike" kern="12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,…..</a:t>
          </a:r>
          <a:endParaRPr lang="ko-KR" altLang="en-US" sz="2100" b="0" i="0" u="none" strike="noStrike" kern="1200" dirty="0">
            <a:solidFill>
              <a:schemeClr val="bg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8664" y="136196"/>
        <a:ext cx="7150472" cy="599903"/>
      </dsp:txXfrm>
    </dsp:sp>
    <dsp:sp modelId="{57939A3D-DEC7-4931-884C-4D01C32F41E2}">
      <dsp:nvSpPr>
        <dsp:cNvPr id="0" name=""/>
        <dsp:cNvSpPr/>
      </dsp:nvSpPr>
      <dsp:spPr>
        <a:xfrm>
          <a:off x="687340" y="894612"/>
          <a:ext cx="8207053" cy="11129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2. sex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와 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name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을 인자로 하는 </a:t>
          </a:r>
          <a:r>
            <a:rPr lang="en-US" altLang="ko-KR" sz="2000" b="1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generate_face</a:t>
          </a:r>
          <a:r>
            <a:rPr lang="en-US" altLang="ko-KR" sz="20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ko-KR" altLang="en-US" sz="2000" b="1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함수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실행</a:t>
          </a:r>
          <a:endParaRPr lang="en-US" altLang="ko-KR" sz="2000" b="0" i="0" u="none" strike="noStrike" kern="1200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  <a:p>
          <a:pPr marL="228600" lvl="1" indent="-228600" algn="ctr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-&gt; </a:t>
          </a:r>
          <a:r>
            <a:rPr lang="ko-KR" altLang="en-US" sz="20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반환값은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 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face 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클래스 객체 </a:t>
          </a:r>
          <a:r>
            <a:rPr lang="en-US" altLang="ko-KR" sz="2000" b="0" i="0" u="none" strike="noStrike" kern="1200" dirty="0" err="1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theface</a:t>
          </a:r>
          <a:r>
            <a:rPr lang="en-US" altLang="ko-KR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 </a:t>
          </a:r>
          <a:r>
            <a:rPr lang="ko-KR" altLang="en-US" sz="2000" b="0" i="0" u="none" strike="noStrike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rPr>
            <a:t>에 할당</a:t>
          </a:r>
          <a:endParaRPr lang="en-US" altLang="ko-KR" sz="2000" b="0" i="0" u="none" strike="noStrike" kern="1200" dirty="0"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19938" y="927210"/>
        <a:ext cx="6854956" cy="1047782"/>
      </dsp:txXfrm>
    </dsp:sp>
    <dsp:sp modelId="{0C6FDA7D-5CC5-4EEB-B196-1F2D94688FB8}">
      <dsp:nvSpPr>
        <dsp:cNvPr id="0" name=""/>
        <dsp:cNvSpPr/>
      </dsp:nvSpPr>
      <dsp:spPr>
        <a:xfrm>
          <a:off x="1364422" y="2180220"/>
          <a:ext cx="8207053" cy="922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u="none" kern="1200" dirty="0"/>
            <a:t>3. </a:t>
          </a:r>
          <a:r>
            <a:rPr lang="ko-KR" altLang="en-US" sz="2000" b="0" i="0" u="none" kern="1200" dirty="0"/>
            <a:t>파일 경로를 생성 후</a:t>
          </a:r>
          <a:r>
            <a:rPr lang="en-US" altLang="ko-KR" sz="2000" b="0" i="0" u="none" kern="1200" dirty="0"/>
            <a:t>, </a:t>
          </a:r>
          <a:r>
            <a:rPr lang="ko-KR" altLang="en-US" sz="2000" b="0" i="0" u="none" kern="1200" dirty="0"/>
            <a:t>해당 경로에 얼굴 이미지 저장</a:t>
          </a:r>
          <a:endParaRPr lang="ko-KR" altLang="en-US" sz="2000" kern="1200" dirty="0"/>
        </a:p>
      </dsp:txBody>
      <dsp:txXfrm>
        <a:off x="1391438" y="2207236"/>
        <a:ext cx="6876379" cy="868369"/>
      </dsp:txXfrm>
    </dsp:sp>
    <dsp:sp modelId="{FA00C4A3-D721-4338-8848-DB189853D678}">
      <dsp:nvSpPr>
        <dsp:cNvPr id="0" name=""/>
        <dsp:cNvSpPr/>
      </dsp:nvSpPr>
      <dsp:spPr>
        <a:xfrm>
          <a:off x="2051763" y="3270330"/>
          <a:ext cx="8207053" cy="922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u="none" kern="1200" dirty="0"/>
            <a:t>4. </a:t>
          </a:r>
          <a:r>
            <a:rPr lang="ko-KR" altLang="en-US" sz="2000" b="0" i="0" u="none" kern="1200" dirty="0"/>
            <a:t>종료 여부 입력에 따라 랜덤 얼굴 생성 반복 혹은</a:t>
          </a:r>
          <a:r>
            <a:rPr lang="en-US" altLang="ko-KR" sz="2000" b="0" i="0" u="none" kern="1200" dirty="0"/>
            <a:t> </a:t>
          </a:r>
          <a:r>
            <a:rPr lang="ko-KR" altLang="en-US" sz="2000" b="0" i="0" u="none" kern="1200" dirty="0"/>
            <a:t>종료</a:t>
          </a:r>
          <a:endParaRPr lang="ko-KR" altLang="en-US" sz="2000" kern="1200" dirty="0"/>
        </a:p>
      </dsp:txBody>
      <dsp:txXfrm>
        <a:off x="2078779" y="3297346"/>
        <a:ext cx="6866120" cy="868369"/>
      </dsp:txXfrm>
    </dsp:sp>
    <dsp:sp modelId="{2DF01407-F521-4B41-9A0A-84356AAA3078}">
      <dsp:nvSpPr>
        <dsp:cNvPr id="0" name=""/>
        <dsp:cNvSpPr/>
      </dsp:nvSpPr>
      <dsp:spPr>
        <a:xfrm>
          <a:off x="7607492" y="706475"/>
          <a:ext cx="599560" cy="5995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7742393" y="706475"/>
        <a:ext cx="329758" cy="451169"/>
      </dsp:txXfrm>
    </dsp:sp>
    <dsp:sp modelId="{AC366DEA-956C-4107-ABB8-535D3536370E}">
      <dsp:nvSpPr>
        <dsp:cNvPr id="0" name=""/>
        <dsp:cNvSpPr/>
      </dsp:nvSpPr>
      <dsp:spPr>
        <a:xfrm>
          <a:off x="8294833" y="1796585"/>
          <a:ext cx="599560" cy="5995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8429734" y="1796585"/>
        <a:ext cx="329758" cy="451169"/>
      </dsp:txXfrm>
    </dsp:sp>
    <dsp:sp modelId="{CA4E14AB-DE5C-457B-9245-78EAE712B6D1}">
      <dsp:nvSpPr>
        <dsp:cNvPr id="0" name=""/>
        <dsp:cNvSpPr/>
      </dsp:nvSpPr>
      <dsp:spPr>
        <a:xfrm>
          <a:off x="8971915" y="2886695"/>
          <a:ext cx="599560" cy="5995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9106816" y="2886695"/>
        <a:ext cx="329758" cy="45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366A-1CB0-F170-FD38-B9932F56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65E210-7E01-55A2-2BCF-FA66DD3C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C620B-3B6E-1536-EBB0-5BC9AFB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4D342-68CF-EC57-2AD6-0441F7D5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B1FAD-7664-74DA-F9B5-C65E9A97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9532-7730-A3E0-D770-9C573D6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3A886-648E-A4A7-9F17-E992B7B4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992D7-8807-9D85-4CA4-7FD43D2D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2947A-F24C-AD11-C034-432AC06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283DF-9B43-7AB3-D20F-7780C537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1BEE95-748B-F388-F098-40BDF6A1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CC19B-67C1-EB23-BA21-A0253BE05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5BC2B-1E88-98C6-47EB-87EBF080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CB7D5-22A3-6F5D-AECA-B61BBA08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36E9F-7BE5-8FF7-FAD6-308786B3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33757-0CCF-712F-0A79-75458915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24855-5FCA-E509-0420-E364ED56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C3A8E-0DC5-FFCA-C23F-3A859FE0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979B5-1FA3-E9F5-5DCC-92BE2ED9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473A6-D7E6-7A5E-4E27-CB4F7142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1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FCA52-2BAD-99CF-2DFA-DA4B4A3D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49826-43B4-F3F2-72D4-2962189E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611C2-6BD3-F3FB-AA51-076FE295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BF5E-AA95-2A84-D25D-22B05BA8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D072B-24F6-83BD-26DB-D4077278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CF98B-6BDC-FB70-0A5B-C28FC7C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2B687-9F53-BB72-BD8E-DCD248F2F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CB8AB-F269-2E00-9E6A-BE5141FD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53515-5897-7656-7E60-8539E98F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A4566C-DD66-5CD2-77CB-90363430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17CF2-4AE9-E706-05BB-D471CFBA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42DB-3AB2-3A66-CFAF-A3C4012C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3D53C-9560-3F3C-79FC-25A60F79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6DBA2-98DC-732D-B746-63AB27C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2625F3-49D7-ABBF-636B-606893357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1C802F-5B98-41C9-5574-CBBA6504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6D21AD-2237-F7F2-C38F-9171489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14D23-E9A9-5C1F-B4D3-DA549E4A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54C6B-182F-4D80-B669-C4945487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01D37-BCB8-AC6F-36A1-84EB04A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104CD-0CE7-53F0-65E9-DDCB2D6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3EAFF0-3BC6-B165-8C70-A7DA7D73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36CED-C889-04AB-CEA2-A6E63102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6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1AE61E-191A-603C-D4A8-AB362242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A317EE-43A9-B801-30CD-32BBE988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1A4968-7781-BD0F-0699-FEA6F7C2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8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A74A-F8FA-CE96-88E1-3C39AC71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C75F-8593-2D96-8BF5-04B34FD3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9FD21-EF46-E6DE-4312-0F18A4E47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53824F-5786-5DCF-DFBF-EA6F084F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403154-98D5-DF20-8104-F34DA952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2FB28-E631-3595-E761-1B5B5DF2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16F60-8652-A468-F605-4FD5BF07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E389C-810D-3EC3-A1EF-A32E35035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EAC57-AFB7-95BF-F59E-50A017C0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2D568-486C-F651-F171-613B66E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7C62-04F0-6055-6287-406FC5B7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64C9E-BD81-D937-CDEF-60E41C50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D6EB56-F197-7734-D96A-E4961D05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5CDB7D-A7DE-4F1E-C196-5E71B32D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7B54B-5957-D782-6A32-991B77D7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9DA3-5572-4ADF-AA8C-91744ACD30ED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8642F-1656-3F5F-51A1-B934EF2EF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8F447-F6F4-24F8-61D0-4A723F853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A454F-6C65-4E40-8250-D24C691AC6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6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94DCE-1618-612E-4159-E0C1F1066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랜덤 얼굴 생성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DFB737-2394-B0F0-877A-A90F885F3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>
                <a:solidFill>
                  <a:schemeClr val="bg2">
                    <a:lumMod val="50000"/>
                  </a:schemeClr>
                </a:solidFill>
              </a:rPr>
              <a:t>다산관없조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20231577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이동규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20231609 </a:t>
            </a:r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정희선</a:t>
            </a:r>
          </a:p>
        </p:txBody>
      </p:sp>
    </p:spTree>
    <p:extLst>
      <p:ext uri="{BB962C8B-B14F-4D97-AF65-F5344CB8AC3E}">
        <p14:creationId xmlns:p14="http://schemas.microsoft.com/office/powerpoint/2010/main" val="2856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6264371-1373-1241-6FBB-5E976B3E61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7505147"/>
              </p:ext>
            </p:extLst>
          </p:nvPr>
        </p:nvGraphicFramePr>
        <p:xfrm>
          <a:off x="838200" y="20277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FEA1270D-5EC5-FCA2-D71B-52B13B4CA6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23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6264371-1373-1241-6FBB-5E976B3E61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657826"/>
              </p:ext>
            </p:extLst>
          </p:nvPr>
        </p:nvGraphicFramePr>
        <p:xfrm>
          <a:off x="838200" y="20277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FEA1270D-5EC5-FCA2-D71B-52B13B4CA6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75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895E696-AC63-4E2F-304E-034DA1FAFFB9}"/>
              </a:ext>
            </a:extLst>
          </p:cNvPr>
          <p:cNvSpPr txBox="1">
            <a:spLocks/>
          </p:cNvSpPr>
          <p:nvPr/>
        </p:nvSpPr>
        <p:spPr>
          <a:xfrm>
            <a:off x="990600" y="620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3B36AF25-C16A-92F9-AED0-2CFAE672A791}"/>
              </a:ext>
            </a:extLst>
          </p:cNvPr>
          <p:cNvGraphicFramePr/>
          <p:nvPr/>
        </p:nvGraphicFramePr>
        <p:xfrm>
          <a:off x="1118991" y="2045230"/>
          <a:ext cx="10258817" cy="419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44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2052D-A3FB-6EC8-5548-832F1F7D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926" y="559058"/>
            <a:ext cx="5157787" cy="463333"/>
          </a:xfrm>
        </p:spPr>
        <p:txBody>
          <a:bodyPr/>
          <a:lstStyle/>
          <a:p>
            <a:r>
              <a:rPr lang="en-US" altLang="ko-KR" dirty="0" err="1"/>
              <a:t>generate_face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5B06394-8F30-7F8E-B336-C6DAEE1C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238964"/>
              </p:ext>
            </p:extLst>
          </p:nvPr>
        </p:nvGraphicFramePr>
        <p:xfrm>
          <a:off x="1114926" y="1187534"/>
          <a:ext cx="9962147" cy="535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5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895E696-AC63-4E2F-304E-034DA1FAFFB9}"/>
              </a:ext>
            </a:extLst>
          </p:cNvPr>
          <p:cNvSpPr txBox="1">
            <a:spLocks/>
          </p:cNvSpPr>
          <p:nvPr/>
        </p:nvSpPr>
        <p:spPr>
          <a:xfrm>
            <a:off x="990600" y="6200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3B36AF25-C16A-92F9-AED0-2CFAE672A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209042"/>
              </p:ext>
            </p:extLst>
          </p:nvPr>
        </p:nvGraphicFramePr>
        <p:xfrm>
          <a:off x="1118991" y="2045230"/>
          <a:ext cx="10258817" cy="419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72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C2052D-A3FB-6EC8-5548-832F1F7D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926" y="903442"/>
            <a:ext cx="10273510" cy="414719"/>
          </a:xfrm>
        </p:spPr>
        <p:txBody>
          <a:bodyPr>
            <a:noAutofit/>
          </a:bodyPr>
          <a:lstStyle/>
          <a:p>
            <a:pPr lvl="0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※ </a:t>
            </a:r>
            <a:r>
              <a:rPr lang="en-US" altLang="ko-KR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generate_face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 생성한 객체가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이스터에그인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경우</a:t>
            </a:r>
            <a:endParaRPr lang="ko-KR" altLang="en-US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B5B06394-8F30-7F8E-B336-C6DAEE1CB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614241"/>
              </p:ext>
            </p:extLst>
          </p:nvPr>
        </p:nvGraphicFramePr>
        <p:xfrm>
          <a:off x="1114926" y="1662545"/>
          <a:ext cx="10047879" cy="4636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83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9EDE-51E9-7686-B394-E1F91627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9571"/>
            <a:ext cx="9144000" cy="1327774"/>
          </a:xfrm>
        </p:spPr>
        <p:txBody>
          <a:bodyPr>
            <a:noAutofit/>
          </a:bodyPr>
          <a:lstStyle/>
          <a:p>
            <a:r>
              <a:rPr lang="en-US" altLang="ko-KR" b="1" dirty="0"/>
              <a:t>What program does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407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75651-CD1B-1CD6-60D4-3BC2D7FD8B5F}"/>
              </a:ext>
            </a:extLst>
          </p:cNvPr>
          <p:cNvSpPr txBox="1">
            <a:spLocks/>
          </p:cNvSpPr>
          <p:nvPr/>
        </p:nvSpPr>
        <p:spPr>
          <a:xfrm>
            <a:off x="838200" y="626383"/>
            <a:ext cx="10515600" cy="74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What program does</a:t>
            </a:r>
            <a:endParaRPr lang="ko-KR" altLang="en-US" sz="32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249020E-D531-227A-21E7-9DB4BA95E37F}"/>
              </a:ext>
            </a:extLst>
          </p:cNvPr>
          <p:cNvSpPr txBox="1">
            <a:spLocks/>
          </p:cNvSpPr>
          <p:nvPr/>
        </p:nvSpPr>
        <p:spPr>
          <a:xfrm>
            <a:off x="887186" y="1943097"/>
            <a:ext cx="10395857" cy="4086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성별과 이름 입력 받기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얼굴 요소들을 랜덤으로 결합하여 얼굴 생성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7FE04-3DD0-53AD-6546-52B074E5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84" y="3303740"/>
            <a:ext cx="6593032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75651-CD1B-1CD6-60D4-3BC2D7FD8B5F}"/>
              </a:ext>
            </a:extLst>
          </p:cNvPr>
          <p:cNvSpPr txBox="1">
            <a:spLocks/>
          </p:cNvSpPr>
          <p:nvPr/>
        </p:nvSpPr>
        <p:spPr>
          <a:xfrm>
            <a:off x="838200" y="626383"/>
            <a:ext cx="10515600" cy="74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What program does</a:t>
            </a:r>
            <a:endParaRPr lang="ko-KR" altLang="en-US" sz="32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249020E-D531-227A-21E7-9DB4BA95E37F}"/>
              </a:ext>
            </a:extLst>
          </p:cNvPr>
          <p:cNvSpPr txBox="1">
            <a:spLocks/>
          </p:cNvSpPr>
          <p:nvPr/>
        </p:nvSpPr>
        <p:spPr>
          <a:xfrm>
            <a:off x="887186" y="1943097"/>
            <a:ext cx="10395857" cy="40869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성별과 이름 입력 받기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얼굴 요소들을 랜덤으로 결합하여 얼굴 생성</a:t>
            </a: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26629-81F3-D28A-ED17-F3BBB069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84" y="3258534"/>
            <a:ext cx="6593031" cy="31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5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75651-CD1B-1CD6-60D4-3BC2D7FD8B5F}"/>
              </a:ext>
            </a:extLst>
          </p:cNvPr>
          <p:cNvSpPr txBox="1">
            <a:spLocks/>
          </p:cNvSpPr>
          <p:nvPr/>
        </p:nvSpPr>
        <p:spPr>
          <a:xfrm>
            <a:off x="838200" y="626383"/>
            <a:ext cx="10515600" cy="74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What program does</a:t>
            </a:r>
            <a:endParaRPr lang="ko-KR" altLang="en-US" sz="32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0249020E-D531-227A-21E7-9DB4BA95E37F}"/>
              </a:ext>
            </a:extLst>
          </p:cNvPr>
          <p:cNvSpPr txBox="1">
            <a:spLocks/>
          </p:cNvSpPr>
          <p:nvPr/>
        </p:nvSpPr>
        <p:spPr>
          <a:xfrm>
            <a:off x="1406950" y="2116351"/>
            <a:ext cx="10395857" cy="607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>
              <a:spcBef>
                <a:spcPts val="0"/>
              </a:spcBef>
              <a:spcAft>
                <a:spcPts val="80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이스터에그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입력 시 특별한 얼굴 생성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18EA3D-9BE6-DE77-C8A2-67363A24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468" y="2878418"/>
            <a:ext cx="6637292" cy="31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A1E6-6536-D741-530F-27BA797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B700B4A-A3C3-6FD8-F7B5-338A3AE17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84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6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9EDE-51E9-7686-B394-E1F91627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834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b="1" i="0" dirty="0">
                <a:effectLst/>
              </a:rPr>
              <a:t>How to build</a:t>
            </a:r>
            <a:br>
              <a:rPr lang="en-US" altLang="ko-KR" b="1" i="0" dirty="0">
                <a:effectLst/>
              </a:rPr>
            </a:br>
            <a:r>
              <a:rPr lang="en-US" altLang="ko-KR" b="1" i="0" dirty="0">
                <a:effectLst/>
              </a:rPr>
              <a:t>code repository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050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210A-DC74-9144-2ED0-D529437F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 to 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build</a:t>
            </a:r>
            <a:r>
              <a:rPr lang="ko-KR" altLang="en-US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 repository</a:t>
            </a:r>
            <a:endParaRPr lang="ko-KR" altLang="en-US" sz="3200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EC5D539F-2089-60A9-164A-C77C4EF89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830792"/>
              </p:ext>
            </p:extLst>
          </p:nvPr>
        </p:nvGraphicFramePr>
        <p:xfrm>
          <a:off x="1401618" y="933422"/>
          <a:ext cx="938876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47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B139-D7FF-3AA4-2358-FA38FD9FF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9996"/>
            <a:ext cx="9144000" cy="2387600"/>
          </a:xfrm>
        </p:spPr>
        <p:txBody>
          <a:bodyPr/>
          <a:lstStyle/>
          <a:p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2643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9EDE-51E9-7686-B394-E1F91627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6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 to setup</a:t>
            </a:r>
            <a:br>
              <a:rPr lang="en-US" altLang="ko-KR" sz="6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development environment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B8953-62D5-B0BA-AC35-C4E59D52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개발 환경 설정 방법</a:t>
            </a:r>
          </a:p>
        </p:txBody>
      </p:sp>
    </p:spTree>
    <p:extLst>
      <p:ext uri="{BB962C8B-B14F-4D97-AF65-F5344CB8AC3E}">
        <p14:creationId xmlns:p14="http://schemas.microsoft.com/office/powerpoint/2010/main" val="15460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210A-DC74-9144-2ED0-D529437F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 to setup development environment</a:t>
            </a:r>
            <a:endParaRPr lang="ko-KR" altLang="en-US" sz="32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F2CFE11-381C-4C36-E22B-0EC364AE9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524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30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9EDE-51E9-7686-B394-E1F916270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</a:t>
            </a:r>
            <a:br>
              <a:rPr lang="en-US" altLang="ko-KR" sz="6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program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B8953-62D5-B0BA-AC35-C4E59D524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6413"/>
            <a:ext cx="9144000" cy="1655762"/>
          </a:xfrm>
        </p:spPr>
        <p:txBody>
          <a:bodyPr/>
          <a:lstStyle/>
          <a:p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</a:rPr>
              <a:t>프로그램 구현 방법</a:t>
            </a:r>
          </a:p>
        </p:txBody>
      </p:sp>
    </p:spTree>
    <p:extLst>
      <p:ext uri="{BB962C8B-B14F-4D97-AF65-F5344CB8AC3E}">
        <p14:creationId xmlns:p14="http://schemas.microsoft.com/office/powerpoint/2010/main" val="30241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23DD4-D637-AAE1-3EAB-6EF83DC1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8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9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sz="44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40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소개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4434B-156F-1CC4-FE8F-397C680F0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354" y="2250725"/>
            <a:ext cx="7959290" cy="50368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얼굴 요소들을 랜덤으로 골라 얼굴을 완성시키는 프로그램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0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953525A-1AB5-523C-93CA-1FAC86B2F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226671"/>
              </p:ext>
            </p:extLst>
          </p:nvPr>
        </p:nvGraphicFramePr>
        <p:xfrm>
          <a:off x="1733483" y="2502569"/>
          <a:ext cx="8725033" cy="552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FEA1270D-5EC5-FCA2-D71B-52B13B4CA615}"/>
              </a:ext>
            </a:extLst>
          </p:cNvPr>
          <p:cNvSpPr txBox="1">
            <a:spLocks/>
          </p:cNvSpPr>
          <p:nvPr/>
        </p:nvSpPr>
        <p:spPr>
          <a:xfrm>
            <a:off x="1003126" y="5300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7C7CC0E-09F8-AF32-8ABE-CF1A527862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0608087"/>
              </p:ext>
            </p:extLst>
          </p:nvPr>
        </p:nvGraphicFramePr>
        <p:xfrm>
          <a:off x="1891430" y="2467627"/>
          <a:ext cx="8530225" cy="3607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8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6264371-1373-1241-6FBB-5E976B3E61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7880900"/>
              </p:ext>
            </p:extLst>
          </p:nvPr>
        </p:nvGraphicFramePr>
        <p:xfrm>
          <a:off x="838200" y="202775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FEA1270D-5EC5-FCA2-D71B-52B13B4CA6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50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6264371-1373-1241-6FBB-5E976B3E61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88873384"/>
              </p:ext>
            </p:extLst>
          </p:nvPr>
        </p:nvGraphicFramePr>
        <p:xfrm>
          <a:off x="838200" y="2645230"/>
          <a:ext cx="10515600" cy="3265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FEA1270D-5EC5-FCA2-D71B-52B13B4CA6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 to implement program</a:t>
            </a:r>
            <a:b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765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랜덤 얼굴 생성 프로그램</vt:lpstr>
      <vt:lpstr>목차</vt:lpstr>
      <vt:lpstr>How to setup development environment</vt:lpstr>
      <vt:lpstr>How to setup development environment</vt:lpstr>
      <vt:lpstr>How to implement program</vt:lpstr>
      <vt:lpstr>How to implement program 1. 프로그램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What program does</vt:lpstr>
      <vt:lpstr>PowerPoint 프레젠테이션</vt:lpstr>
      <vt:lpstr>PowerPoint 프레젠테이션</vt:lpstr>
      <vt:lpstr>PowerPoint 프레젠테이션</vt:lpstr>
      <vt:lpstr>How to build code repository</vt:lpstr>
      <vt:lpstr>How to build code repository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랜덤 얼굴 생성 프로그램</dc:title>
  <dc:creator>희선 정</dc:creator>
  <cp:lastModifiedBy>희선 정</cp:lastModifiedBy>
  <cp:revision>2</cp:revision>
  <dcterms:created xsi:type="dcterms:W3CDTF">2023-12-06T06:17:03Z</dcterms:created>
  <dcterms:modified xsi:type="dcterms:W3CDTF">2023-12-07T04:03:01Z</dcterms:modified>
</cp:coreProperties>
</file>