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772D-43EC-4A82-A9DF-AA9AF9B3B08E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DD8D-84F6-4390-8A7D-A1A39C187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52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772D-43EC-4A82-A9DF-AA9AF9B3B08E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DD8D-84F6-4390-8A7D-A1A39C187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4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772D-43EC-4A82-A9DF-AA9AF9B3B08E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DD8D-84F6-4390-8A7D-A1A39C187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5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772D-43EC-4A82-A9DF-AA9AF9B3B08E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DD8D-84F6-4390-8A7D-A1A39C187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772D-43EC-4A82-A9DF-AA9AF9B3B08E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DD8D-84F6-4390-8A7D-A1A39C187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7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772D-43EC-4A82-A9DF-AA9AF9B3B08E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DD8D-84F6-4390-8A7D-A1A39C187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61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772D-43EC-4A82-A9DF-AA9AF9B3B08E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DD8D-84F6-4390-8A7D-A1A39C187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9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772D-43EC-4A82-A9DF-AA9AF9B3B08E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DD8D-84F6-4390-8A7D-A1A39C187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2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772D-43EC-4A82-A9DF-AA9AF9B3B08E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DD8D-84F6-4390-8A7D-A1A39C187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43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772D-43EC-4A82-A9DF-AA9AF9B3B08E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DD8D-84F6-4390-8A7D-A1A39C187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36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772D-43EC-4A82-A9DF-AA9AF9B3B08E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DD8D-84F6-4390-8A7D-A1A39C187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12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1772D-43EC-4A82-A9DF-AA9AF9B3B08E}" type="datetimeFigureOut">
              <a:rPr lang="ko-KR" altLang="en-US" smtClean="0"/>
              <a:t>2020-11-11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DD8D-84F6-4390-8A7D-A1A39C187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53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7467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b="1" dirty="0" smtClean="0">
                <a:ea typeface="굴림" panose="020B0600000101010101" pitchFamily="50" charset="-127"/>
              </a:rPr>
              <a:t>그림 </a:t>
            </a:r>
            <a:r>
              <a:rPr lang="en-US" altLang="ko-KR" b="1" dirty="0" smtClean="0">
                <a:ea typeface="굴림" panose="020B0600000101010101" pitchFamily="50" charset="-127"/>
              </a:rPr>
              <a:t>9.5  </a:t>
            </a:r>
            <a:r>
              <a:rPr lang="ko-KR" altLang="en-US" dirty="0" smtClean="0">
                <a:ea typeface="굴림" panose="020B0600000101010101" pitchFamily="50" charset="-127"/>
              </a:rPr>
              <a:t>세 개의 관계로 이루어지는 사원 데이터베이스</a:t>
            </a:r>
            <a:endParaRPr lang="en-US" altLang="ko-KR" dirty="0" smtClean="0">
              <a:ea typeface="굴림" panose="020B0600000101010101" pitchFamily="50" charset="-127"/>
            </a:endParaRPr>
          </a:p>
        </p:txBody>
      </p:sp>
      <p:pic>
        <p:nvPicPr>
          <p:cNvPr id="13315" name="Picture 4" descr="09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752600"/>
            <a:ext cx="45847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708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굴림</vt:lpstr>
      <vt:lpstr>맑은 고딕</vt:lpstr>
      <vt:lpstr>Arial</vt:lpstr>
      <vt:lpstr>Office 테마</vt:lpstr>
      <vt:lpstr>그림 9.5  세 개의 관계로 이루어지는 사원 데이터베이스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그림 9.5  세 개의 관계로 이루어지는 사원 데이터베이스</dc:title>
  <dc:creator>eum</dc:creator>
  <cp:lastModifiedBy>eum</cp:lastModifiedBy>
  <cp:revision>1</cp:revision>
  <dcterms:created xsi:type="dcterms:W3CDTF">2020-11-11T01:54:40Z</dcterms:created>
  <dcterms:modified xsi:type="dcterms:W3CDTF">2020-11-11T01:55:09Z</dcterms:modified>
</cp:coreProperties>
</file>