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982431"/>
            <a:ext cx="8458200" cy="7183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10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</a:t>
            </a:r>
            <a:endParaRPr lang="en-US" altLang="ko-KR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4062" y="5775856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김은옥</a:t>
            </a:r>
            <a:r>
              <a:rPr lang="en-US" altLang="ko-KR" dirty="0" smtClean="0">
                <a:solidFill>
                  <a:schemeClr val="tx1"/>
                </a:solidFill>
              </a:rPr>
              <a:t>(oda94@naver.com)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060848"/>
            <a:ext cx="8460432" cy="3672408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화면에 표시를 담당하는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페이지와 실제프로그램을 처리하는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분리하는 것에 대해서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 안에 </a:t>
            </a:r>
            <a:r>
              <a:rPr lang="ko-KR" altLang="en-US" sz="2400" dirty="0" err="1" smtClean="0"/>
              <a:t>디자인부와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로직부가</a:t>
            </a:r>
            <a:r>
              <a:rPr lang="ko-KR" altLang="en-US" sz="2400" dirty="0" smtClean="0"/>
              <a:t> 혼재하게 되면 프로그램의 협업과 유지보수가 어렵다</a:t>
            </a:r>
            <a:r>
              <a:rPr lang="en-US" altLang="ko-KR" sz="24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400" dirty="0" err="1" smtClean="0"/>
              <a:t>자바빈은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로직을</a:t>
            </a:r>
            <a:r>
              <a:rPr lang="ko-KR" altLang="en-US" sz="2400" dirty="0" smtClean="0"/>
              <a:t> 처리하는 부분을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 내에서 따로 추출해서 별도의 자바파일로 작성을 하는 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이번 장에서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로직부분을 담당하고 있는 </a:t>
            </a:r>
            <a:r>
              <a:rPr lang="ko-KR" altLang="en-US" sz="2400" dirty="0" err="1" smtClean="0"/>
              <a:t>자바빈이</a:t>
            </a:r>
            <a:r>
              <a:rPr lang="ko-KR" altLang="en-US" sz="2400" dirty="0" smtClean="0"/>
              <a:t> 무엇이고 어떻게 작성하고 사용하는지를 학습하는 것이 목적이다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4676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액션태그에서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 값에 지정한 객체의 </a:t>
            </a:r>
            <a:r>
              <a:rPr lang="ko-KR" altLang="en-US" dirty="0" err="1" smtClean="0"/>
              <a:t>레퍼런스명이</a:t>
            </a:r>
            <a:r>
              <a:rPr lang="ko-KR" altLang="en-US" dirty="0" smtClean="0"/>
              <a:t> 이미 존재하는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생성된 객체를 그대로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07125896" descr="DRW000012b4ba9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908" y="3662276"/>
            <a:ext cx="6155976" cy="1440160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107128936" descr="image10-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916" y="5174444"/>
            <a:ext cx="3766190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513148"/>
            <a:ext cx="7408333" cy="39600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저장하기 위해 사용</a:t>
            </a:r>
            <a:endParaRPr lang="en-US" altLang="ko-KR" dirty="0" smtClean="0"/>
          </a:p>
          <a:p>
            <a:pPr lvl="1">
              <a:lnSpc>
                <a:spcPct val="11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" value="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저장할 값 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name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이름을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property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프로퍼티명을</a:t>
            </a:r>
            <a:r>
              <a:rPr lang="ko-KR" altLang="en-US" dirty="0" smtClean="0"/>
              <a:t>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value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저장할 값을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생략 가능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 번에 각각의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지정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입력폼</a:t>
            </a:r>
            <a:r>
              <a:rPr lang="en-US" altLang="ko-KR" dirty="0" smtClean="0"/>
              <a:t>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00698"/>
              </p:ext>
            </p:extLst>
          </p:nvPr>
        </p:nvGraphicFramePr>
        <p:xfrm>
          <a:off x="458918" y="3429000"/>
          <a:ext cx="8208912" cy="2425446"/>
        </p:xfrm>
        <a:graphic>
          <a:graphicData uri="http://schemas.openxmlformats.org/drawingml/2006/table">
            <a:tbl>
              <a:tblPr/>
              <a:tblGrid>
                <a:gridCol w="8208912"/>
              </a:tblGrid>
              <a:tr h="237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bgcolor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="" class="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normalbold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width="200"&gt;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사용자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ID&lt;/td&gt;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&lt;td width="400"&gt;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&lt;input type="text"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name="id"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size="10"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maxlength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="10"&gt;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&lt;input type="button"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confirm_id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value="ID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중복확인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OnClick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openConfirmid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this.form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&lt;/td&gt;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 번에 각각의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지정</a:t>
            </a:r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1000" smtClean="0"/>
          </a:p>
          <a:p>
            <a:pPr lvl="1"/>
            <a:endParaRPr lang="en-US" altLang="ko-KR" sz="1000"/>
          </a:p>
          <a:p>
            <a:pPr lvl="1"/>
            <a:endParaRPr lang="en-US" altLang="ko-KR" sz="1000" dirty="0" smtClean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&gt;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79882"/>
              </p:ext>
            </p:extLst>
          </p:nvPr>
        </p:nvGraphicFramePr>
        <p:xfrm>
          <a:off x="890966" y="3429000"/>
          <a:ext cx="7344816" cy="1008112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1008112">
                <a:tc>
                  <a:txBody>
                    <a:bodyPr/>
                    <a:lstStyle/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jsp:useBean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id="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inDb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scope="page" class="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bean.logon.DbDataLogin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name="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inDb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kumimoji="0"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property="id"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jsp:useBean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81797"/>
              </p:ext>
            </p:extLst>
          </p:nvPr>
        </p:nvGraphicFramePr>
        <p:xfrm>
          <a:off x="890966" y="5165818"/>
          <a:ext cx="7344816" cy="936104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936104">
                <a:tc>
                  <a:txBody>
                    <a:bodyPr/>
                    <a:lstStyle/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setId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id) {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this.id = id;</a:t>
                      </a:r>
                    </a:p>
                    <a:p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41400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값 얻기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&gt;)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액션태그는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객체에서 저장된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얻어내서 사용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name=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name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이름을 명시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property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명을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</a:t>
            </a:r>
          </a:p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클래스작성</a:t>
            </a:r>
          </a:p>
          <a:p>
            <a:r>
              <a:rPr lang="ko-KR" altLang="en-US" dirty="0" err="1" smtClean="0"/>
              <a:t>자바빈과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액션태그의 연동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사용하는 목적 </a:t>
            </a:r>
            <a:r>
              <a:rPr lang="en-US" altLang="ko-KR" dirty="0" smtClean="0"/>
              <a:t>: JSP </a:t>
            </a:r>
            <a:r>
              <a:rPr lang="ko-KR" altLang="en-US" dirty="0" smtClean="0"/>
              <a:t>페이지에 </a:t>
            </a:r>
            <a:r>
              <a:rPr lang="ko-KR" altLang="en-US" smtClean="0"/>
              <a:t>화면 표시 부분과 </a:t>
            </a:r>
            <a:r>
              <a:rPr lang="ko-KR" altLang="en-US" dirty="0" err="1" smtClean="0"/>
              <a:t>로직들이</a:t>
            </a:r>
            <a:r>
              <a:rPr lang="ko-KR" altLang="en-US" dirty="0" smtClean="0"/>
              <a:t> 함께 존재해서 복잡하게 구성되는 것을 가능한 피하고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부분을 분리해서 코드를 재사용함으로 프로그램의 효율을 높이는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</a:t>
            </a:r>
            <a:r>
              <a:rPr lang="ko-KR" altLang="en-US" dirty="0" smtClean="0">
                <a:latin typeface="+mj-ea"/>
              </a:rPr>
              <a:t>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8256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자바의 클래스를 작성할 때의 기본적인 순서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자바의 </a:t>
            </a:r>
            <a:r>
              <a:rPr lang="ko-KR" altLang="en-US" smtClean="0"/>
              <a:t>클래스를 선언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만들기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ko-KR" altLang="en-US" dirty="0" smtClean="0">
                <a:latin typeface="+mj-ea"/>
              </a:rPr>
              <a:t> 클래스작성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93356"/>
              </p:ext>
            </p:extLst>
          </p:nvPr>
        </p:nvGraphicFramePr>
        <p:xfrm>
          <a:off x="1179750" y="3211946"/>
          <a:ext cx="6768000" cy="1791462"/>
        </p:xfrm>
        <a:graphic>
          <a:graphicData uri="http://schemas.openxmlformats.org/drawingml/2006/table">
            <a:tbl>
              <a:tblPr/>
              <a:tblGrid>
                <a:gridCol w="6768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package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패키지명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//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없으면 생략가능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2. import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패키지명을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포함한 클래스의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풀네임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//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없으면 생략가능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3. class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클래스명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1560"/>
              </p:ext>
            </p:extLst>
          </p:nvPr>
        </p:nvGraphicFramePr>
        <p:xfrm>
          <a:off x="1187624" y="5618570"/>
          <a:ext cx="6768000" cy="474726"/>
        </p:xfrm>
        <a:graphic>
          <a:graphicData uri="http://schemas.openxmlformats.org/drawingml/2006/table">
            <a:tbl>
              <a:tblPr/>
              <a:tblGrid>
                <a:gridCol w="6768000"/>
              </a:tblGrid>
              <a:tr h="468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접근제어자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[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키워드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] class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클래스명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{}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자바빈의</a:t>
            </a:r>
            <a:r>
              <a:rPr lang="ko-KR" altLang="en-US" dirty="0" smtClean="0"/>
              <a:t> 클래스선언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접근제어자를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멤버변수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접근제어자는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자바빈에서는</a:t>
            </a:r>
            <a:r>
              <a:rPr lang="ko-KR" altLang="en-US" dirty="0" smtClean="0"/>
              <a:t> 멤버변수를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</a:t>
            </a:r>
            <a:r>
              <a:rPr lang="ko-KR" altLang="en-US" dirty="0" smtClean="0"/>
              <a:t>라고 도 부름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setter/getter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저장하고 얻어내는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접근 </a:t>
            </a:r>
            <a:r>
              <a:rPr lang="ko-KR" altLang="en-US" dirty="0" err="1" smtClean="0"/>
              <a:t>제어자는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을 사용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만들기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ko-KR" altLang="en-US" dirty="0" smtClean="0">
                <a:latin typeface="+mj-ea"/>
              </a:rPr>
              <a:t> 클래스작성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클래스 예시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JavaBean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만들기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err="1" smtClean="0">
                <a:latin typeface="+mj-ea"/>
              </a:rPr>
              <a:t>자바빈</a:t>
            </a:r>
            <a:r>
              <a:rPr lang="ko-KR" altLang="en-US" dirty="0" smtClean="0">
                <a:latin typeface="+mj-ea"/>
              </a:rPr>
              <a:t> 클래스작성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6639"/>
              </p:ext>
            </p:extLst>
          </p:nvPr>
        </p:nvGraphicFramePr>
        <p:xfrm>
          <a:off x="1323014" y="2534033"/>
          <a:ext cx="5040560" cy="4118500"/>
        </p:xfrm>
        <a:graphic>
          <a:graphicData uri="http://schemas.openxmlformats.org/drawingml/2006/table">
            <a:tbl>
              <a:tblPr/>
              <a:tblGrid>
                <a:gridCol w="5040560"/>
              </a:tblGrid>
              <a:tr h="4032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package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bean.logon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public class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DbDataLogin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{ //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자바빈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클래스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//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프로퍼티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private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id;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//</a:t>
                      </a:r>
                      <a:r>
                        <a:rPr lang="en-US" altLang="ko-KR" sz="1400" dirty="0" smtClean="0"/>
                        <a:t>setter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메소드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public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(String id){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this.id=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id.trim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//</a:t>
                      </a:r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ko-KR" sz="1400" dirty="0" smtClean="0"/>
                        <a:t>etter</a:t>
                      </a: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메소드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public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return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0994" marR="10994" marT="10994" marB="109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페이지에서는 </a:t>
            </a:r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사용하기 위해서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액션태그를 제공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객체를 생성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&gt;)</a:t>
            </a:r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저장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 </a:t>
            </a:r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객체에서 저장된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얻어내기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getProperty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 (&lt;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&gt;)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자바 빈 관련 액션태그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15934"/>
              </p:ext>
            </p:extLst>
          </p:nvPr>
        </p:nvGraphicFramePr>
        <p:xfrm>
          <a:off x="1060860" y="2852936"/>
          <a:ext cx="6984776" cy="3024337"/>
        </p:xfrm>
        <a:graphic>
          <a:graphicData uri="http://schemas.openxmlformats.org/drawingml/2006/table">
            <a:tbl>
              <a:tblPr/>
              <a:tblGrid>
                <a:gridCol w="6984776"/>
              </a:tblGrid>
              <a:tr h="457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굴림"/>
                        </a:rPr>
                        <a:t>자바 빈 관련 액션태그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8557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jsp:useBean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id="..." class="..." scope="..."/&gt;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자바빈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객체를 생성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7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jsp:setProperty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name="..." property="..." value="..."/&gt;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생성된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자바빈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객체에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값을 저장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7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</a:t>
                      </a:r>
                      <a:r>
                        <a:rPr lang="en-US" altLang="ko-KR" sz="16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jsp:getProperty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name="..." property="..." /&gt;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생성된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자바빈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객체에서 저장된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 값을 사용하기 위해 얻어냄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41400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자바 빈 객체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액션태그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&gt;)</a:t>
            </a:r>
          </a:p>
          <a:p>
            <a:r>
              <a:rPr lang="ko-KR" altLang="en-US" dirty="0" smtClean="0"/>
              <a:t>사용하는 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class="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 이름</a:t>
            </a:r>
            <a:r>
              <a:rPr lang="en-US" altLang="ko-KR" dirty="0" smtClean="0"/>
              <a:t>" scope="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" /&gt;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생성될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이름을 명시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class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객체가 생성될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패키지명을</a:t>
            </a:r>
            <a:r>
              <a:rPr lang="ko-KR" altLang="en-US" dirty="0" smtClean="0"/>
              <a:t> 포함한 자바클래스의 </a:t>
            </a:r>
            <a:r>
              <a:rPr lang="ko-KR" altLang="en-US" dirty="0" err="1" smtClean="0"/>
              <a:t>풀네임을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 속성으로 생략이 불가능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scope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유효범위로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객체가 공유되는 범위를 지정</a:t>
            </a:r>
            <a:r>
              <a:rPr lang="en-US" altLang="ko-KR" dirty="0" smtClean="0"/>
              <a:t>. scope</a:t>
            </a:r>
            <a:r>
              <a:rPr lang="ko-KR" altLang="en-US" dirty="0" smtClean="0"/>
              <a:t>속성 값으로는 </a:t>
            </a:r>
            <a:r>
              <a:rPr lang="en-US" altLang="ko-KR" dirty="0" smtClean="0"/>
              <a:t>page, request, session, application</a:t>
            </a:r>
            <a:r>
              <a:rPr lang="ko-KR" altLang="en-US" dirty="0" smtClean="0"/>
              <a:t>을 가지며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속성 생략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값은 </a:t>
            </a:r>
            <a:r>
              <a:rPr lang="en-US" altLang="ko-KR" dirty="0" smtClean="0"/>
              <a:t>page. </a:t>
            </a:r>
          </a:p>
          <a:p>
            <a:endParaRPr lang="ko-KR" altLang="en-US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err="1" smtClean="0">
                <a:latin typeface="+mj-ea"/>
              </a:rPr>
              <a:t>useBean</a:t>
            </a:r>
            <a:r>
              <a:rPr lang="ko-KR" altLang="en-US" dirty="0" smtClean="0">
                <a:latin typeface="+mj-ea"/>
              </a:rPr>
              <a:t>액션태그의 연동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</TotalTime>
  <Words>802</Words>
  <Application>Microsoft Office PowerPoint</Application>
  <PresentationFormat>화면 슬라이드 쇼(4:3)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HY그래픽M</vt:lpstr>
      <vt:lpstr>굴림</vt:lpstr>
      <vt:lpstr>Candara</vt:lpstr>
      <vt:lpstr>Symbol</vt:lpstr>
      <vt:lpstr>파형</vt:lpstr>
      <vt:lpstr>10장. 자바빈(JavaBean)</vt:lpstr>
      <vt:lpstr>목차</vt:lpstr>
      <vt:lpstr>자바빈(JavaBean)의 개요</vt:lpstr>
      <vt:lpstr>자바빈(JavaBean) 만들기 : 자바빈 클래스작성</vt:lpstr>
      <vt:lpstr>자바빈(JavaBean) 만들기 : 자바빈 클래스작성</vt:lpstr>
      <vt:lpstr>자바빈(JavaBean) 만들기 : 자바빈 클래스작성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  <vt:lpstr>자바빈과 useBean액션태그의 연동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16</cp:revision>
  <dcterms:created xsi:type="dcterms:W3CDTF">2013-09-17T23:14:30Z</dcterms:created>
  <dcterms:modified xsi:type="dcterms:W3CDTF">2015-09-21T05:51:19Z</dcterms:modified>
</cp:coreProperties>
</file>