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  <p:sldId id="266" r:id="rId11"/>
    <p:sldId id="268" r:id="rId12"/>
    <p:sldId id="267" r:id="rId13"/>
    <p:sldId id="269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458200" cy="79032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  <a:latin typeface="+mj-ea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en-US" altLang="ko-KR" b="1" dirty="0">
                <a:solidFill>
                  <a:schemeClr val="tx1"/>
                </a:solidFill>
                <a:latin typeface="+mj-ea"/>
              </a:rPr>
              <a:t>JSP </a:t>
            </a:r>
            <a:r>
              <a:rPr lang="ko-KR" altLang="en-US" b="1" dirty="0">
                <a:solidFill>
                  <a:schemeClr val="tx1"/>
                </a:solidFill>
                <a:latin typeface="+mj-ea"/>
              </a:rPr>
              <a:t>개발 환경 설정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56184" y="2665700"/>
            <a:ext cx="8136904" cy="2304256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mtClean="0"/>
              <a:t>이 장에서 </a:t>
            </a:r>
            <a:r>
              <a:rPr lang="ko-KR" altLang="en-US" sz="2400" b="1" dirty="0" smtClean="0"/>
              <a:t>배울 내용 </a:t>
            </a:r>
            <a:r>
              <a:rPr lang="en-US" altLang="ko-KR" sz="2400" dirty="0" smtClean="0"/>
              <a:t>: JSP </a:t>
            </a:r>
            <a:r>
              <a:rPr lang="ko-KR" altLang="en-US" sz="2400" dirty="0" smtClean="0"/>
              <a:t>페이지를 작성하기 위한 개발환경을 설정하고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웹 애플리케이션 개발을 위해 반드시 이해하여야 할 웹 애플리케이션 폴더 구조에 대해 학습한다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요청된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페이지가 어떠한 처리과정을 거쳐 응답이 이루어지는가에 대해서도 학습한다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동적 웹 프로젝트</a:t>
            </a:r>
            <a:r>
              <a:rPr lang="en-US" altLang="ko-KR" dirty="0" smtClean="0"/>
              <a:t>(Dynamic Web Project)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[File]-[New]-[Project]</a:t>
            </a:r>
            <a:r>
              <a:rPr lang="ko-KR" altLang="en-US" dirty="0" smtClean="0"/>
              <a:t>메뉴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[Web]</a:t>
            </a:r>
            <a:r>
              <a:rPr lang="ko-KR" altLang="en-US" dirty="0" smtClean="0"/>
              <a:t>항목의 하위항목인 </a:t>
            </a:r>
            <a:r>
              <a:rPr lang="en-US" altLang="ko-KR" dirty="0" smtClean="0"/>
              <a:t>[Dynamic Web Project]</a:t>
            </a:r>
            <a:r>
              <a:rPr lang="ko-KR" altLang="en-US" dirty="0" smtClean="0"/>
              <a:t>항목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[New Dynamic Web Project]</a:t>
            </a:r>
            <a:r>
              <a:rPr lang="ko-KR" altLang="en-US" dirty="0" smtClean="0"/>
              <a:t>창에 프로젝트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[Servers]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[Tomcat v7.0 Server at 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 ~ ]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선택해 서버에 동적 웹 프로젝트 추가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작성 및 실행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설정 및 템플릿 페이지 변경</a:t>
            </a:r>
          </a:p>
          <a:p>
            <a:pPr lvl="2"/>
            <a:r>
              <a:rPr lang="en-US" altLang="ko-KR" dirty="0" smtClean="0"/>
              <a:t>[Window]-[Preferences]</a:t>
            </a:r>
            <a:r>
              <a:rPr lang="ko-KR" altLang="en-US" dirty="0" smtClean="0"/>
              <a:t>메뉴를 선택해 </a:t>
            </a:r>
            <a:r>
              <a:rPr lang="en-US" altLang="ko-KR" dirty="0" smtClean="0"/>
              <a:t>[Preferences]</a:t>
            </a:r>
            <a:r>
              <a:rPr lang="ko-KR" altLang="en-US" dirty="0" smtClean="0"/>
              <a:t>창의  </a:t>
            </a:r>
            <a:r>
              <a:rPr lang="en-US" altLang="ko-KR" dirty="0" smtClean="0"/>
              <a:t>[Web]-[JSP Files] </a:t>
            </a:r>
            <a:r>
              <a:rPr lang="ko-KR" altLang="en-US" dirty="0" smtClean="0"/>
              <a:t>항목에서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지정</a:t>
            </a:r>
          </a:p>
          <a:p>
            <a:pPr lvl="2"/>
            <a:r>
              <a:rPr lang="en-US" altLang="ko-KR" dirty="0" smtClean="0"/>
              <a:t>[Preferences]</a:t>
            </a:r>
            <a:r>
              <a:rPr lang="ko-KR" altLang="en-US" dirty="0" smtClean="0"/>
              <a:t>창의  </a:t>
            </a:r>
            <a:r>
              <a:rPr lang="en-US" altLang="ko-KR" dirty="0" smtClean="0"/>
              <a:t>[Web]-[JSP Files]-[Templates]</a:t>
            </a:r>
            <a:r>
              <a:rPr lang="ko-KR" altLang="en-US" dirty="0" smtClean="0"/>
              <a:t>항목에서 템플릿 페이지 추가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작성 및 실행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페이지 작성 및 실행</a:t>
            </a:r>
          </a:p>
          <a:p>
            <a:pPr lvl="2"/>
            <a:r>
              <a:rPr lang="ko-KR" altLang="en-US" dirty="0" err="1" smtClean="0"/>
              <a:t>이클립스</a:t>
            </a:r>
            <a:r>
              <a:rPr lang="ko-KR" altLang="en-US" dirty="0" smtClean="0"/>
              <a:t> 프로젝트에서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</a:t>
            </a:r>
            <a:r>
              <a:rPr lang="ko-KR" altLang="en-US" dirty="0" smtClean="0"/>
              <a:t>폴더에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[Project Explorer]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프로젝트의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</a:t>
            </a:r>
            <a:r>
              <a:rPr lang="ko-KR" altLang="en-US" dirty="0" smtClean="0"/>
              <a:t>폴더를 선택한 후 마우스 오른쪽 버튼을 클릭해서 표시되는 단축메뉴에서 </a:t>
            </a:r>
            <a:r>
              <a:rPr lang="en-US" altLang="ko-KR" dirty="0" smtClean="0"/>
              <a:t>[New]-[JSP File]</a:t>
            </a:r>
            <a:r>
              <a:rPr lang="ko-KR" altLang="en-US" dirty="0" smtClean="0"/>
              <a:t>메뉴를 선택해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서버를 실행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선택한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오른쪽 버튼을 클릭해서 </a:t>
            </a:r>
            <a:r>
              <a:rPr lang="en-US" altLang="ko-KR" dirty="0" smtClean="0"/>
              <a:t>[Run As]-[Run on Server]</a:t>
            </a:r>
            <a:r>
              <a:rPr lang="ko-KR" altLang="en-US" dirty="0" smtClean="0"/>
              <a:t>메뉴를 선택 해 실행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작성 및 실행</a:t>
            </a:r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작성 및 실행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.java</a:t>
            </a:r>
            <a:r>
              <a:rPr lang="ko-KR" altLang="en-US" dirty="0" smtClean="0"/>
              <a:t>파일이기 때문에 저장되는 위치가 </a:t>
            </a:r>
            <a:r>
              <a:rPr lang="en-US" altLang="ko-KR" dirty="0" smtClean="0"/>
              <a:t>[Java Resources]-[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]. </a:t>
            </a:r>
            <a:r>
              <a:rPr lang="ko-KR" altLang="en-US" dirty="0" smtClean="0"/>
              <a:t>자바기반의 모든 애플리케이션에서 </a:t>
            </a:r>
            <a:r>
              <a:rPr lang="en-US" altLang="ko-KR" dirty="0" smtClean="0"/>
              <a:t>.java</a:t>
            </a:r>
            <a:r>
              <a:rPr lang="ko-KR" altLang="en-US" dirty="0" smtClean="0"/>
              <a:t>파일은 항상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위치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패키지를 선택 후 마우스 오른쪽 버튼을 눌러 </a:t>
            </a:r>
            <a:r>
              <a:rPr lang="en-US" altLang="ko-KR" dirty="0" smtClean="0"/>
              <a:t>[New]-[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]</a:t>
            </a:r>
            <a:r>
              <a:rPr lang="ko-KR" altLang="en-US" dirty="0" smtClean="0"/>
              <a:t>메뉴를 선택해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서버를 실행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선택한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오른쪽 버튼을 클릭해서 </a:t>
            </a:r>
            <a:r>
              <a:rPr lang="en-US" altLang="ko-KR" dirty="0" smtClean="0"/>
              <a:t>[Run As]-[Run on Server]</a:t>
            </a:r>
            <a:r>
              <a:rPr lang="ko-KR" altLang="en-US" dirty="0" smtClean="0"/>
              <a:t>메뉴를 선택 해 실행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71460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애플리케이션 배포하기 위해 </a:t>
            </a:r>
            <a:r>
              <a:rPr lang="en-US" altLang="ko-KR" dirty="0" smtClean="0"/>
              <a:t>WAR </a:t>
            </a:r>
            <a:r>
              <a:rPr lang="ko-KR" altLang="en-US" dirty="0" smtClean="0"/>
              <a:t>파일을 작성</a:t>
            </a:r>
            <a:endParaRPr lang="en-US" altLang="ko-KR" dirty="0" smtClean="0"/>
          </a:p>
          <a:p>
            <a:r>
              <a:rPr lang="en-US" altLang="ko-KR" dirty="0" smtClean="0"/>
              <a:t>WAR</a:t>
            </a:r>
            <a:r>
              <a:rPr lang="ko-KR" altLang="en-US" dirty="0" smtClean="0"/>
              <a:t>로 배포할 프로젝트를 선택한 후 </a:t>
            </a:r>
            <a:r>
              <a:rPr lang="en-US" altLang="ko-KR" dirty="0" smtClean="0"/>
              <a:t>[Export]-[WAR file]</a:t>
            </a:r>
            <a:r>
              <a:rPr lang="ko-KR" altLang="en-US" dirty="0" smtClean="0"/>
              <a:t>메뉴를 </a:t>
            </a:r>
            <a:r>
              <a:rPr lang="ko-KR" altLang="en-US" smtClean="0"/>
              <a:t>선택해 작성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작성한 웹 애플리케이션 배포 </a:t>
            </a:r>
            <a:r>
              <a:rPr lang="en-US" altLang="ko-KR" dirty="0">
                <a:latin typeface="+mj-ea"/>
              </a:rPr>
              <a:t>- WAR </a:t>
            </a:r>
            <a:r>
              <a:rPr lang="ko-KR" altLang="en-US" dirty="0" smtClean="0"/>
              <a:t>내보내기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JDK(Java Development Kit) </a:t>
            </a:r>
            <a:r>
              <a:rPr lang="ko-KR" altLang="en-US" dirty="0" smtClean="0"/>
              <a:t>다운로드 및 설치</a:t>
            </a:r>
          </a:p>
          <a:p>
            <a:r>
              <a:rPr lang="ko-KR" altLang="en-US" dirty="0" smtClean="0"/>
              <a:t>웹 컨테이너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dirty="0" smtClean="0"/>
              <a:t>다운로드 및 설치</a:t>
            </a:r>
          </a:p>
          <a:p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 </a:t>
            </a:r>
            <a:r>
              <a:rPr lang="ko-KR" altLang="en-US" dirty="0" smtClean="0"/>
              <a:t>다운로드 및 설치</a:t>
            </a:r>
          </a:p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</a:p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작성한 웹 애플리케이션 배포 </a:t>
            </a:r>
            <a:r>
              <a:rPr lang="en-US" altLang="ko-KR" dirty="0" smtClean="0"/>
              <a:t>- WAR </a:t>
            </a:r>
            <a:r>
              <a:rPr lang="ko-KR" altLang="en-US" dirty="0" smtClean="0"/>
              <a:t>내보내기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다운로드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en-US" altLang="ko-KR" smtClean="0"/>
              <a:t>://www.oracle.com/technetwork/java/javase/downloads/index.html</a:t>
            </a:r>
            <a:endParaRPr lang="en-US" altLang="ko-KR" dirty="0" smtClean="0"/>
          </a:p>
          <a:p>
            <a:pPr>
              <a:spcBef>
                <a:spcPts val="0"/>
              </a:spcBef>
            </a:pPr>
            <a:endParaRPr lang="en-US" altLang="ko-KR" sz="2000" smtClean="0"/>
          </a:p>
          <a:p>
            <a:r>
              <a:rPr lang="ko-KR" altLang="en-US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jdk-7u</a:t>
            </a:r>
            <a:r>
              <a:rPr lang="ko-KR" altLang="en-US" dirty="0" smtClean="0"/>
              <a:t>업데이트버전</a:t>
            </a:r>
            <a:r>
              <a:rPr lang="en-US" altLang="ko-KR" dirty="0" smtClean="0"/>
              <a:t>-windows-i586.exe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jdk-7u</a:t>
            </a:r>
            <a:r>
              <a:rPr lang="ko-KR" altLang="en-US" dirty="0" smtClean="0"/>
              <a:t>업데이트버전</a:t>
            </a:r>
            <a:r>
              <a:rPr lang="en-US" altLang="ko-KR" dirty="0" smtClean="0"/>
              <a:t>-windows-x64.exe </a:t>
            </a:r>
            <a:r>
              <a:rPr lang="ko-KR" altLang="en-US" dirty="0" smtClean="0"/>
              <a:t>파일을 더블 클릭해 설치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JDK(Java Development Kit) </a:t>
            </a:r>
            <a:r>
              <a:rPr lang="ko-KR" altLang="en-US" dirty="0" smtClean="0">
                <a:latin typeface="+mj-ea"/>
              </a:rPr>
              <a:t>다운로드 및 설치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276992"/>
            <a:ext cx="8686800" cy="1080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 환경변수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자바기반의 프로그램을 작성할 수 있게 인식 시킴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JDK(Java Development Kit) </a:t>
            </a:r>
            <a:r>
              <a:rPr lang="ko-KR" altLang="en-US" dirty="0" smtClean="0"/>
              <a:t>다운로드 및 설치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38187"/>
              </p:ext>
            </p:extLst>
          </p:nvPr>
        </p:nvGraphicFramePr>
        <p:xfrm>
          <a:off x="548178" y="3573016"/>
          <a:ext cx="8064896" cy="2232248"/>
        </p:xfrm>
        <a:graphic>
          <a:graphicData uri="http://schemas.openxmlformats.org/drawingml/2006/table">
            <a:tbl>
              <a:tblPr/>
              <a:tblGrid>
                <a:gridCol w="1545296"/>
                <a:gridCol w="6519600"/>
              </a:tblGrid>
              <a:tr h="558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환경변수 명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굴림"/>
                        </a:rPr>
                        <a:t>환경변수 값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marL="54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PATH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6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;%path%;C:\Program Files\Java\jdk1.7.0_25\bin;</a:t>
                      </a:r>
                      <a:endParaRPr lang="en-US" sz="18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marL="54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CLASSPATH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6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.;C:\Program Files\Java\jdk1.7.0_25\lib\tools.jar</a:t>
                      </a:r>
                      <a:endParaRPr lang="en-US" sz="18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marL="54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JAVA_HOME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6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C:\Program Files\Java\jdk1.7.0_25</a:t>
                      </a:r>
                      <a:endParaRPr 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34888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컨테이너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dirty="0" smtClean="0"/>
              <a:t>다운로드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http://tomcat.apache.org/</a:t>
            </a:r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받은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apache-tomcat-7.0.</a:t>
            </a:r>
            <a:r>
              <a:rPr lang="ko-KR" altLang="en-US" dirty="0" smtClean="0"/>
              <a:t>업데이트버전</a:t>
            </a:r>
            <a:r>
              <a:rPr lang="en-US" altLang="ko-KR" dirty="0" smtClean="0"/>
              <a:t>.zip</a:t>
            </a:r>
            <a:r>
              <a:rPr lang="ko-KR" altLang="en-US" dirty="0" smtClean="0"/>
              <a:t>파일의 압축을 드라이브의 루트에 해제</a:t>
            </a:r>
            <a:endParaRPr lang="en-US" altLang="ko-KR" dirty="0" smtClean="0"/>
          </a:p>
          <a:p>
            <a:r>
              <a:rPr lang="ko-KR" altLang="en-US" dirty="0" smtClean="0"/>
              <a:t>환경변수 설정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컨테이너 </a:t>
            </a:r>
            <a:r>
              <a:rPr lang="ko-KR" altLang="en-US" dirty="0" err="1" smtClean="0"/>
              <a:t>톰캣</a:t>
            </a:r>
            <a:r>
              <a:rPr lang="en-US" altLang="ko-KR" dirty="0">
                <a:latin typeface="+mj-ea"/>
              </a:rPr>
              <a:t>(Tomcat) </a:t>
            </a:r>
            <a:r>
              <a:rPr lang="ko-KR" altLang="en-US" dirty="0" smtClean="0"/>
              <a:t>다운로드 및 설치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12222"/>
              </p:ext>
            </p:extLst>
          </p:nvPr>
        </p:nvGraphicFramePr>
        <p:xfrm>
          <a:off x="847675" y="4941168"/>
          <a:ext cx="7416824" cy="1116124"/>
        </p:xfrm>
        <a:graphic>
          <a:graphicData uri="http://schemas.openxmlformats.org/drawingml/2006/table">
            <a:tbl>
              <a:tblPr/>
              <a:tblGrid>
                <a:gridCol w="2232248"/>
                <a:gridCol w="5184576"/>
              </a:tblGrid>
              <a:tr h="558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환경변수 명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환경변수 값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kumimoji="0" lang="en-US" altLang="ko-KR" sz="1800" b="0" kern="1200" dirty="0" smtClean="0">
                          <a:solidFill>
                            <a:srgbClr val="000000"/>
                          </a:solidFill>
                          <a:latin typeface="굴림"/>
                          <a:ea typeface="+mn-ea"/>
                          <a:cs typeface="+mn-cs"/>
                        </a:rPr>
                        <a:t>  CATALINA_HOME</a:t>
                      </a:r>
                      <a:endParaRPr kumimoji="0" lang="en-US" altLang="ko-KR" sz="1800" b="0" kern="1200" dirty="0">
                        <a:solidFill>
                          <a:srgbClr val="000000"/>
                        </a:solidFill>
                        <a:latin typeface="굴림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800" b="0" kern="1200" dirty="0" smtClean="0">
                          <a:solidFill>
                            <a:srgbClr val="000000"/>
                          </a:solidFill>
                          <a:latin typeface="굴림"/>
                          <a:ea typeface="+mn-ea"/>
                          <a:cs typeface="+mn-cs"/>
                        </a:rPr>
                        <a:t>   C:\apache-tomcat-7.0.42</a:t>
                      </a:r>
                      <a:endParaRPr kumimoji="0" lang="en-US" altLang="ko-KR" sz="1800" b="0" kern="1200" dirty="0">
                        <a:solidFill>
                          <a:srgbClr val="000000"/>
                        </a:solidFill>
                        <a:latin typeface="굴림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http://www.eclipse.org/downloads/</a:t>
            </a:r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받은 </a:t>
            </a:r>
            <a:r>
              <a:rPr lang="en-US" altLang="ko-KR" dirty="0" smtClean="0"/>
              <a:t>eclipse-jee-kepler-R-win32.zip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eclipse-jee-kepler-R-win32-x86_64.zip </a:t>
            </a:r>
            <a:r>
              <a:rPr lang="ko-KR" altLang="en-US" dirty="0" smtClean="0"/>
              <a:t>파일의 압축을 드라이브의 루트에 해제</a:t>
            </a:r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[eclipse]</a:t>
            </a:r>
            <a:r>
              <a:rPr lang="ko-KR" altLang="en-US" dirty="0" smtClean="0"/>
              <a:t>폴더에 있는 </a:t>
            </a:r>
            <a:r>
              <a:rPr lang="en-US" altLang="ko-KR" dirty="0" smtClean="0"/>
              <a:t>eclipse.exe </a:t>
            </a:r>
            <a:r>
              <a:rPr lang="ko-KR" altLang="en-US" dirty="0" smtClean="0"/>
              <a:t>파일을 더블클릭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>
                <a:latin typeface="+mj-ea"/>
              </a:rPr>
              <a:t>(Eclipse)</a:t>
            </a:r>
            <a:br>
              <a:rPr lang="en-US" altLang="ko-KR" dirty="0">
                <a:latin typeface="+mj-ea"/>
              </a:rPr>
            </a:br>
            <a:r>
              <a:rPr lang="ko-KR" altLang="en-US" dirty="0" smtClean="0"/>
              <a:t>다운로드 및 설치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작업환경 설정 </a:t>
            </a:r>
            <a:r>
              <a:rPr lang="en-US" altLang="ko-KR" dirty="0" smtClean="0"/>
              <a:t>: [Window]-[Preferences]</a:t>
            </a:r>
          </a:p>
          <a:p>
            <a:pPr lvl="1"/>
            <a:r>
              <a:rPr lang="ko-KR" altLang="en-US" dirty="0" smtClean="0"/>
              <a:t>웹 페이지에서 한글이 깨지지 않게 처리하는 환경 설정</a:t>
            </a:r>
          </a:p>
          <a:p>
            <a:pPr lvl="2"/>
            <a:r>
              <a:rPr lang="en-US" altLang="ko-KR" dirty="0" smtClean="0"/>
              <a:t>[Preference]</a:t>
            </a:r>
            <a:r>
              <a:rPr lang="ko-KR" altLang="en-US" dirty="0" smtClean="0"/>
              <a:t>창에서</a:t>
            </a:r>
            <a:r>
              <a:rPr lang="en-US" altLang="ko-KR" dirty="0" smtClean="0"/>
              <a:t>[General]-[Workspace]</a:t>
            </a:r>
            <a:r>
              <a:rPr lang="ko-KR" altLang="en-US" dirty="0" smtClean="0"/>
              <a:t>항목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오른쪽에 표시되는 내용에서 </a:t>
            </a:r>
            <a:r>
              <a:rPr lang="en-US" altLang="ko-KR" dirty="0" smtClean="0"/>
              <a:t>[Text file encoding]</a:t>
            </a:r>
            <a:r>
              <a:rPr lang="ko-KR" altLang="en-US" dirty="0" smtClean="0"/>
              <a:t>항목에서 </a:t>
            </a:r>
            <a:r>
              <a:rPr lang="en-US" altLang="ko-KR" dirty="0" smtClean="0"/>
              <a:t>[Other]</a:t>
            </a:r>
            <a:r>
              <a:rPr lang="ko-KR" altLang="en-US" dirty="0" smtClean="0"/>
              <a:t>를 선택 후 </a:t>
            </a:r>
            <a:r>
              <a:rPr lang="en-US" altLang="ko-KR" dirty="0" smtClean="0"/>
              <a:t>[UTF-8]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변경 사항을 적용하기 위해 </a:t>
            </a:r>
            <a:r>
              <a:rPr lang="en-US" altLang="ko-KR" dirty="0" smtClean="0"/>
              <a:t>[Apply]</a:t>
            </a:r>
            <a:r>
              <a:rPr lang="ko-KR" altLang="en-US" dirty="0" smtClean="0"/>
              <a:t>버튼을 클릭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>
                <a:latin typeface="+mj-ea"/>
              </a:rPr>
              <a:t>(Eclipse)</a:t>
            </a:r>
            <a:br>
              <a:rPr lang="en-US" altLang="ko-KR" dirty="0">
                <a:latin typeface="+mj-ea"/>
              </a:rPr>
            </a:br>
            <a:r>
              <a:rPr lang="ko-KR" altLang="en-US" dirty="0" smtClean="0"/>
              <a:t>다운로드 및 설치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작업환경 설정 </a:t>
            </a:r>
            <a:r>
              <a:rPr lang="en-US" altLang="ko-KR" dirty="0" smtClean="0"/>
              <a:t>: [Window]-[Preferences]</a:t>
            </a:r>
          </a:p>
          <a:p>
            <a:pPr lvl="1"/>
            <a:r>
              <a:rPr lang="ko-KR" altLang="en-US" dirty="0" smtClean="0"/>
              <a:t>에디터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표시되는 소스코드에 라인번호를 부여</a:t>
            </a:r>
          </a:p>
          <a:p>
            <a:pPr lvl="2"/>
            <a:r>
              <a:rPr lang="en-US" altLang="ko-KR" dirty="0" smtClean="0"/>
              <a:t>[Preference]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[General]-[Editors]-[Text Editors]</a:t>
            </a:r>
            <a:r>
              <a:rPr lang="ko-KR" altLang="en-US" dirty="0" smtClean="0"/>
              <a:t>항목을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오른쪽에 표시되는 내용에서 </a:t>
            </a:r>
            <a:r>
              <a:rPr lang="en-US" altLang="ko-KR" dirty="0" smtClean="0"/>
              <a:t>[Show line numbers]</a:t>
            </a:r>
            <a:r>
              <a:rPr lang="ko-KR" altLang="en-US" dirty="0" smtClean="0"/>
              <a:t>항목을 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[OK]</a:t>
            </a:r>
            <a:r>
              <a:rPr lang="ko-KR" altLang="en-US" dirty="0" smtClean="0"/>
              <a:t>버튼을 클릭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>
                <a:latin typeface="+mj-ea"/>
              </a:rPr>
              <a:t>(Eclipse)</a:t>
            </a:r>
            <a:br>
              <a:rPr lang="en-US" altLang="ko-KR" dirty="0">
                <a:latin typeface="+mj-ea"/>
              </a:rPr>
            </a:br>
            <a:r>
              <a:rPr lang="ko-KR" altLang="en-US" dirty="0" smtClean="0"/>
              <a:t>다운로드 및 설치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서버</a:t>
            </a:r>
            <a:r>
              <a:rPr lang="en-US" altLang="ko-KR" dirty="0" smtClean="0"/>
              <a:t>(Web Server)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[File]-[New]-[Other]</a:t>
            </a:r>
            <a:r>
              <a:rPr lang="ko-KR" altLang="en-US" dirty="0" smtClean="0"/>
              <a:t>메뉴</a:t>
            </a:r>
          </a:p>
          <a:p>
            <a:pPr lvl="1"/>
            <a:r>
              <a:rPr lang="en-US" altLang="ko-KR" dirty="0" smtClean="0"/>
              <a:t>[Server]</a:t>
            </a:r>
            <a:r>
              <a:rPr lang="ko-KR" altLang="en-US" dirty="0" smtClean="0"/>
              <a:t>항목의 하위항목인 </a:t>
            </a:r>
            <a:r>
              <a:rPr lang="en-US" altLang="ko-KR" dirty="0" smtClean="0"/>
              <a:t>[Server]</a:t>
            </a:r>
            <a:r>
              <a:rPr lang="ko-KR" altLang="en-US" dirty="0" smtClean="0"/>
              <a:t>항목을 선택</a:t>
            </a:r>
          </a:p>
          <a:p>
            <a:pPr lvl="1"/>
            <a:r>
              <a:rPr lang="en-US" altLang="ko-KR" dirty="0" smtClean="0"/>
              <a:t>[Tomcat v7.0 Server]</a:t>
            </a:r>
            <a:r>
              <a:rPr lang="ko-KR" altLang="en-US" dirty="0" smtClean="0"/>
              <a:t>를 선택해 서버설정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140</TotalTime>
  <Words>709</Words>
  <Application>Microsoft Office PowerPoint</Application>
  <PresentationFormat>화면 슬라이드 쇼(4:3)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HY그래픽M</vt:lpstr>
      <vt:lpstr>굴림</vt:lpstr>
      <vt:lpstr>Candara</vt:lpstr>
      <vt:lpstr>Symbol</vt:lpstr>
      <vt:lpstr>파형</vt:lpstr>
      <vt:lpstr>2장. JSP 개발 환경 설정</vt:lpstr>
      <vt:lpstr>목차</vt:lpstr>
      <vt:lpstr>JDK(Java Development Kit) 다운로드 및 설치</vt:lpstr>
      <vt:lpstr>JDK(Java Development Kit) 다운로드 및 설치</vt:lpstr>
      <vt:lpstr>웹 컨테이너 톰캣(Tomcat) 다운로드 및 설치</vt:lpstr>
      <vt:lpstr>통합 개발 환경 이클립스(Eclipse) 다운로드 및 설치</vt:lpstr>
      <vt:lpstr>통합 개발 환경 이클립스(Eclipse) 다운로드 및 설치</vt:lpstr>
      <vt:lpstr>통합 개발 환경 이클립스(Eclipse) 다운로드 및 설치</vt:lpstr>
      <vt:lpstr>이클립스에서 웹 애플리케이션 작성</vt:lpstr>
      <vt:lpstr>이클립스에서 웹 애플리케이션 작성</vt:lpstr>
      <vt:lpstr>이클립스에서 웹 애플리케이션 작성</vt:lpstr>
      <vt:lpstr>이클립스에서 웹 애플리케이션 작성</vt:lpstr>
      <vt:lpstr>이클립스에서 웹 애플리케이션 작성</vt:lpstr>
      <vt:lpstr>이클립스에서 작성한 웹 애플리케이션 배포 - WAR 내보내기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21</cp:revision>
  <dcterms:created xsi:type="dcterms:W3CDTF">2013-09-17T23:14:30Z</dcterms:created>
  <dcterms:modified xsi:type="dcterms:W3CDTF">2015-09-21T05:03:47Z</dcterms:modified>
</cp:coreProperties>
</file>