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79032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3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>
                <a:latin typeface="+mj-ea"/>
              </a:rPr>
              <a:t>.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JSP</a:t>
            </a:r>
            <a:r>
              <a:rPr lang="ko-KR" altLang="en-US" dirty="0">
                <a:latin typeface="+mj-ea"/>
              </a:rPr>
              <a:t>프로그래밍의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208912" cy="1800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페이지의 기본적인 개요설명과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 처리과정 그리고 웹 애플리케이션의 구조에 대해서 학습한다</a:t>
            </a:r>
            <a:r>
              <a:rPr lang="en-US" altLang="ko-KR" sz="2400" dirty="0" smtClean="0"/>
              <a:t>. 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index.jsp</a:t>
            </a:r>
            <a:r>
              <a:rPr lang="ko-KR" altLang="en-US" dirty="0" smtClean="0"/>
              <a:t>페이지가 실행되면 실제 서비스환경에서는 </a:t>
            </a:r>
            <a:r>
              <a:rPr lang="en-US" altLang="ko-KR" dirty="0" smtClean="0"/>
              <a:t>C:\apache-tomcat-7.0.42\work\Catalina\localhost\StudyBasicJSP\org\apache\jsp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index.jsp</a:t>
            </a:r>
            <a:r>
              <a:rPr lang="ko-KR" altLang="en-US" dirty="0" smtClean="0"/>
              <a:t>페이지에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index.java</a:t>
            </a:r>
            <a:r>
              <a:rPr lang="ko-KR" altLang="en-US" dirty="0" smtClean="0"/>
              <a:t>파일이 생성되는 것을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index.class</a:t>
            </a:r>
            <a:r>
              <a:rPr lang="ko-KR" altLang="en-US" dirty="0" smtClean="0"/>
              <a:t>파일도 확인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가상환경에서는 </a:t>
            </a:r>
            <a:r>
              <a:rPr lang="en-US" altLang="ko-KR" dirty="0" smtClean="0"/>
              <a:t>C:\</a:t>
            </a:r>
            <a:r>
              <a:rPr lang="ko-KR" altLang="en-US" dirty="0" err="1" smtClean="0"/>
              <a:t>워크스페이스명</a:t>
            </a:r>
            <a:r>
              <a:rPr lang="en-US" altLang="ko-KR" dirty="0" smtClean="0"/>
              <a:t>\.metadata\.</a:t>
            </a:r>
            <a:r>
              <a:rPr lang="en-US" altLang="ko-KR" dirty="0" err="1" smtClean="0"/>
              <a:t>plugins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org.eclipse.wst.server.core</a:t>
            </a:r>
            <a:r>
              <a:rPr lang="en-US" altLang="ko-KR" dirty="0" smtClean="0"/>
              <a:t>\tmp0\work\Catalina\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StudyBasicJSP</a:t>
            </a:r>
            <a:r>
              <a:rPr lang="en-US" altLang="ko-KR" dirty="0" smtClean="0"/>
              <a:t>\org\apache\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index.java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index.class</a:t>
            </a:r>
            <a:r>
              <a:rPr lang="ko-KR" altLang="en-US" dirty="0" smtClean="0"/>
              <a:t>파일을 확인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페이지의 개요</a:t>
            </a:r>
          </a:p>
          <a:p>
            <a:r>
              <a:rPr lang="en-US" altLang="ko-KR" dirty="0" smtClean="0"/>
              <a:t>JSP</a:t>
            </a:r>
            <a:r>
              <a:rPr lang="ko-KR" altLang="en-US" smtClean="0"/>
              <a:t>페이지의 처리 과정</a:t>
            </a:r>
            <a:endParaRPr lang="ko-KR" altLang="en-US" dirty="0" smtClean="0"/>
          </a:p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코드가 함께 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부분은  소스 코드의 정보가 모두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단순히 화면에 표시해야 하는 내용</a:t>
            </a:r>
            <a:r>
              <a:rPr lang="en-US" altLang="ko-KR" dirty="0" smtClean="0"/>
              <a:t>: HTML</a:t>
            </a:r>
            <a:r>
              <a:rPr lang="ko-KR" altLang="en-US" dirty="0" smtClean="0"/>
              <a:t>태그를 사용해서 표시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코드 부분은 화면에 표시되지 않고 실행결과만 표시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중요한 정보를 가지고 있는 코드나 프로그래밍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코드에 기술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페이지의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브라우저에서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웹 서버로 요청</a:t>
            </a:r>
            <a:endParaRPr lang="en-US" altLang="ko-KR" dirty="0" smtClean="0"/>
          </a:p>
          <a:p>
            <a:r>
              <a:rPr lang="ko-KR" altLang="en-US" dirty="0" smtClean="0"/>
              <a:t>웹 서버는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에 대한 요청을 웹 컨테이너로 넘김</a:t>
            </a:r>
            <a:endParaRPr lang="en-US" altLang="ko-KR" dirty="0" smtClean="0"/>
          </a:p>
          <a:p>
            <a:r>
              <a:rPr lang="ko-KR" altLang="en-US" dirty="0" smtClean="0"/>
              <a:t>이러한 요청을 받은 웹 컨테이너는 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찾아서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(.java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변환하는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(parsing)</a:t>
            </a:r>
            <a:r>
              <a:rPr lang="ko-KR" altLang="en-US" dirty="0" smtClean="0"/>
              <a:t>의 과정을 거친 후 컴파일</a:t>
            </a:r>
            <a:r>
              <a:rPr lang="en-US" altLang="ko-KR" dirty="0" smtClean="0"/>
              <a:t>(.class</a:t>
            </a:r>
            <a:r>
              <a:rPr lang="ko-KR" altLang="en-US" dirty="0" smtClean="0"/>
              <a:t>파일 생성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(.class)</a:t>
            </a:r>
            <a:r>
              <a:rPr lang="ko-KR" altLang="en-US" dirty="0" smtClean="0"/>
              <a:t>은 최종적으로 웹 브라우저에 응답되어져 사용자는 응답 결과를 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7059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이러한 과정은 해당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최초로 요청되었을 때 단 한번만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같은 페이지에 대한 요청이 있으면 변환된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파일로 서비스를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07127096" descr="image03-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186" y="3933056"/>
            <a:ext cx="7895319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변환되는 과정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07126456" descr="image03-00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880" y="3140966"/>
            <a:ext cx="6840000" cy="316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변환되는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①단계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웹 브라우저에서 </a:t>
            </a:r>
            <a:r>
              <a:rPr lang="en-US" altLang="ko-KR" dirty="0" smtClean="0"/>
              <a:t>http://serverURL/xxx.jsp</a:t>
            </a:r>
            <a:r>
              <a:rPr lang="ko-KR" altLang="en-US" dirty="0" smtClean="0"/>
              <a:t>과 같은 형태로 해당 페이지를 요청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②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서버는 요청한 해당 페이지를 처리하기 위해서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페이지의 처리를 넘긴다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③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페이지가 처음 요청된 것이면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서블릿으로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이전에 요청되었던 페이지일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파싱할</a:t>
            </a:r>
            <a:r>
              <a:rPr lang="ko-KR" altLang="en-US" dirty="0" smtClean="0"/>
              <a:t> 필요가 없으므로 바로 ⑤단계로 넘어간다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④단계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파일은 자바에서 실행 가능한 상태인 클래스 파일로 컴파일이 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⑤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파일은 메모리에 적재가 되어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⑥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실행결과는 다시 웹 서버에게 넘겨진다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⑦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서버는 웹 브라우저가 인식할 수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형태로 결과를 웹 브라우저에게 응답한다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웹서버로부터</a:t>
            </a:r>
            <a:r>
              <a:rPr lang="ko-KR" altLang="en-US" dirty="0" smtClean="0"/>
              <a:t> 응답 받은 결과물인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페이지를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실행시켜서 해당 페이지가 웹 브라우저에 표시된다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페이지의 처리 과정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675467"/>
            <a:ext cx="7632000" cy="3450696"/>
          </a:xfrm>
        </p:spPr>
        <p:txBody>
          <a:bodyPr>
            <a:normAutofit/>
          </a:bodyPr>
          <a:lstStyle/>
          <a:p>
            <a:r>
              <a:rPr lang="ko-KR" altLang="en-US" smtClean="0"/>
              <a:t>웹 애플리케이션과 웹 애플리케이션 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/>
            <a:r>
              <a:rPr lang="ko-KR" altLang="en-US" smtClean="0"/>
              <a:t>웹 애플리케이션을 </a:t>
            </a:r>
            <a:r>
              <a:rPr lang="ko-KR" altLang="en-US" dirty="0" smtClean="0"/>
              <a:t>구축할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</a:t>
            </a:r>
            <a:r>
              <a:rPr lang="ko-KR" altLang="en-US" smtClean="0"/>
              <a:t>웹 애플리케이션에 </a:t>
            </a:r>
            <a:r>
              <a:rPr lang="ko-KR" altLang="en-US" dirty="0" smtClean="0"/>
              <a:t>하나의 </a:t>
            </a:r>
            <a:r>
              <a:rPr lang="ko-KR" altLang="en-US" smtClean="0"/>
              <a:t>웹 애플리케이션 </a:t>
            </a:r>
            <a:r>
              <a:rPr lang="ko-KR" altLang="en-US" dirty="0" smtClean="0"/>
              <a:t>폴더가 대응되는 구조로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Tomcat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C:\apache-tomcat-7.0.42\webapps</a:t>
            </a:r>
            <a:r>
              <a:rPr lang="ko-KR" altLang="en-US" dirty="0" smtClean="0"/>
              <a:t>폴더 안에 하나의 폴더로서 서비스 됨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smtClean="0"/>
              <a:t>웹 애플리케이션 </a:t>
            </a:r>
            <a:r>
              <a:rPr lang="en-US" altLang="ko-KR" dirty="0" smtClean="0"/>
              <a:t>http://127.0.0.1:8080/StudyBasicJSP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C:\apache-tomcat-7.0.42\webapps\StudyBasicJSP </a:t>
            </a:r>
            <a:r>
              <a:rPr lang="ko-KR" altLang="en-US" dirty="0" smtClean="0"/>
              <a:t>폴더와 쌍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웹 애플리케이션의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</TotalTime>
  <Words>426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HY그래픽M</vt:lpstr>
      <vt:lpstr>Candara</vt:lpstr>
      <vt:lpstr>Symbol</vt:lpstr>
      <vt:lpstr>파형</vt:lpstr>
      <vt:lpstr>3장. JSP프로그래밍의 개요</vt:lpstr>
      <vt:lpstr>목차</vt:lpstr>
      <vt:lpstr>JSP페이지의 개요</vt:lpstr>
      <vt:lpstr>JSP페이지의 처리 과정</vt:lpstr>
      <vt:lpstr>JSP페이지의 처리 과정</vt:lpstr>
      <vt:lpstr>JSP페이지의 처리 과정</vt:lpstr>
      <vt:lpstr>JSP페이지의 처리 과정</vt:lpstr>
      <vt:lpstr>JSP페이지의 처리 과정</vt:lpstr>
      <vt:lpstr>웹 애플리케이션의 구조</vt:lpstr>
      <vt:lpstr>웹 애플리케이션의 구조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13</cp:revision>
  <dcterms:created xsi:type="dcterms:W3CDTF">2013-09-17T23:14:30Z</dcterms:created>
  <dcterms:modified xsi:type="dcterms:W3CDTF">2015-09-21T05:03:26Z</dcterms:modified>
</cp:coreProperties>
</file>