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0" r:id="rId3"/>
    <p:sldId id="431" r:id="rId4"/>
    <p:sldId id="434" r:id="rId5"/>
    <p:sldId id="435" r:id="rId6"/>
    <p:sldId id="437" r:id="rId7"/>
    <p:sldId id="436" r:id="rId8"/>
    <p:sldId id="442" r:id="rId9"/>
    <p:sldId id="444" r:id="rId10"/>
    <p:sldId id="445" r:id="rId11"/>
    <p:sldId id="448" r:id="rId12"/>
    <p:sldId id="449" r:id="rId13"/>
    <p:sldId id="450" r:id="rId14"/>
    <p:sldId id="466" r:id="rId15"/>
    <p:sldId id="467" r:id="rId16"/>
    <p:sldId id="451" r:id="rId17"/>
    <p:sldId id="463" r:id="rId18"/>
    <p:sldId id="464" r:id="rId19"/>
    <p:sldId id="465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050000"/>
    <a:srgbClr val="06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C4815-D60B-4F68-A9DA-F9C2B756E9CC}" v="1453" dt="2020-09-07T05:37:0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4660"/>
  </p:normalViewPr>
  <p:slideViewPr>
    <p:cSldViewPr>
      <p:cViewPr varScale="1">
        <p:scale>
          <a:sx n="167" d="100"/>
          <a:sy n="167" d="100"/>
        </p:scale>
        <p:origin x="1914" y="120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-1890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AE7C4815-D60B-4F68-A9DA-F9C2B756E9CC}"/>
    <pc:docChg chg="undo redo custSel addSld delSld modSld">
      <pc:chgData name="박태정" userId="e3dc46d7-72cb-4935-82cd-f0920e45a4ed" providerId="ADAL" clId="{AE7C4815-D60B-4F68-A9DA-F9C2B756E9CC}" dt="2020-09-07T05:37:15.520" v="4037" actId="1076"/>
      <pc:docMkLst>
        <pc:docMk/>
      </pc:docMkLst>
      <pc:sldChg chg="modSp">
        <pc:chgData name="박태정" userId="e3dc46d7-72cb-4935-82cd-f0920e45a4ed" providerId="ADAL" clId="{AE7C4815-D60B-4F68-A9DA-F9C2B756E9CC}" dt="2020-09-07T01:46:59.669" v="1951" actId="166"/>
        <pc:sldMkLst>
          <pc:docMk/>
          <pc:sldMk cId="0" sldId="434"/>
        </pc:sldMkLst>
        <pc:spChg chg="mod">
          <ac:chgData name="박태정" userId="e3dc46d7-72cb-4935-82cd-f0920e45a4ed" providerId="ADAL" clId="{AE7C4815-D60B-4F68-A9DA-F9C2B756E9CC}" dt="2020-09-07T01:46:59.669" v="1951" actId="166"/>
          <ac:spMkLst>
            <pc:docMk/>
            <pc:sldMk cId="0" sldId="434"/>
            <ac:spMk id="3" creationId="{F8F5A257-F627-4C73-9DFB-21182D4685E1}"/>
          </ac:spMkLst>
        </pc:spChg>
      </pc:sldChg>
      <pc:sldChg chg="addSp delSp modSp">
        <pc:chgData name="박태정" userId="e3dc46d7-72cb-4935-82cd-f0920e45a4ed" providerId="ADAL" clId="{AE7C4815-D60B-4F68-A9DA-F9C2B756E9CC}" dt="2020-09-07T02:43:56.508" v="3953" actId="404"/>
        <pc:sldMkLst>
          <pc:docMk/>
          <pc:sldMk cId="0" sldId="435"/>
        </pc:sldMkLst>
        <pc:spChg chg="add del mod">
          <ac:chgData name="박태정" userId="e3dc46d7-72cb-4935-82cd-f0920e45a4ed" providerId="ADAL" clId="{AE7C4815-D60B-4F68-A9DA-F9C2B756E9CC}" dt="2020-09-07T01:23:43.793" v="585" actId="478"/>
          <ac:spMkLst>
            <pc:docMk/>
            <pc:sldMk cId="0" sldId="435"/>
            <ac:spMk id="2" creationId="{37FAFD3C-DE92-4B90-BA91-1C853120FC7B}"/>
          </ac:spMkLst>
        </pc:spChg>
        <pc:spChg chg="add del mod">
          <ac:chgData name="박태정" userId="e3dc46d7-72cb-4935-82cd-f0920e45a4ed" providerId="ADAL" clId="{AE7C4815-D60B-4F68-A9DA-F9C2B756E9CC}" dt="2020-09-07T02:43:56.508" v="3953" actId="404"/>
          <ac:spMkLst>
            <pc:docMk/>
            <pc:sldMk cId="0" sldId="435"/>
            <ac:spMk id="3" creationId="{148C7CA7-52AF-48E6-B1F1-789A92C1EE89}"/>
          </ac:spMkLst>
        </pc:spChg>
        <pc:spChg chg="mod">
          <ac:chgData name="박태정" userId="e3dc46d7-72cb-4935-82cd-f0920e45a4ed" providerId="ADAL" clId="{AE7C4815-D60B-4F68-A9DA-F9C2B756E9CC}" dt="2020-09-07T01:24:03.218" v="587" actId="1076"/>
          <ac:spMkLst>
            <pc:docMk/>
            <pc:sldMk cId="0" sldId="435"/>
            <ac:spMk id="17410" creationId="{82349741-F54C-46FF-8CF4-CBF7C39073D7}"/>
          </ac:spMkLst>
        </pc:spChg>
      </pc:sldChg>
      <pc:sldChg chg="del">
        <pc:chgData name="박태정" userId="e3dc46d7-72cb-4935-82cd-f0920e45a4ed" providerId="ADAL" clId="{AE7C4815-D60B-4F68-A9DA-F9C2B756E9CC}" dt="2020-09-07T01:14:01.627" v="0" actId="47"/>
        <pc:sldMkLst>
          <pc:docMk/>
          <pc:sldMk cId="0" sldId="439"/>
        </pc:sldMkLst>
      </pc:sldChg>
      <pc:sldChg chg="del">
        <pc:chgData name="박태정" userId="e3dc46d7-72cb-4935-82cd-f0920e45a4ed" providerId="ADAL" clId="{AE7C4815-D60B-4F68-A9DA-F9C2B756E9CC}" dt="2020-09-07T01:14:07.655" v="1" actId="47"/>
        <pc:sldMkLst>
          <pc:docMk/>
          <pc:sldMk cId="0" sldId="440"/>
        </pc:sldMkLst>
      </pc:sldChg>
      <pc:sldChg chg="del">
        <pc:chgData name="박태정" userId="e3dc46d7-72cb-4935-82cd-f0920e45a4ed" providerId="ADAL" clId="{AE7C4815-D60B-4F68-A9DA-F9C2B756E9CC}" dt="2020-09-07T01:14:17.828" v="2" actId="47"/>
        <pc:sldMkLst>
          <pc:docMk/>
          <pc:sldMk cId="0" sldId="441"/>
        </pc:sldMkLst>
      </pc:sldChg>
      <pc:sldChg chg="addSp modSp mod modAnim">
        <pc:chgData name="박태정" userId="e3dc46d7-72cb-4935-82cd-f0920e45a4ed" providerId="ADAL" clId="{AE7C4815-D60B-4F68-A9DA-F9C2B756E9CC}" dt="2020-09-07T01:18:25.005" v="271" actId="6549"/>
        <pc:sldMkLst>
          <pc:docMk/>
          <pc:sldMk cId="0" sldId="442"/>
        </pc:sldMkLst>
        <pc:spChg chg="mod">
          <ac:chgData name="박태정" userId="e3dc46d7-72cb-4935-82cd-f0920e45a4ed" providerId="ADAL" clId="{AE7C4815-D60B-4F68-A9DA-F9C2B756E9CC}" dt="2020-09-07T01:18:25.005" v="271" actId="6549"/>
          <ac:spMkLst>
            <pc:docMk/>
            <pc:sldMk cId="0" sldId="442"/>
            <ac:spMk id="3" creationId="{0F8DD81A-7EDA-4140-A107-3B88115A74CC}"/>
          </ac:spMkLst>
        </pc:spChg>
        <pc:spChg chg="mod">
          <ac:chgData name="박태정" userId="e3dc46d7-72cb-4935-82cd-f0920e45a4ed" providerId="ADAL" clId="{AE7C4815-D60B-4F68-A9DA-F9C2B756E9CC}" dt="2020-09-07T01:15:08.507" v="85" actId="108"/>
          <ac:spMkLst>
            <pc:docMk/>
            <pc:sldMk cId="0" sldId="442"/>
            <ac:spMk id="23554" creationId="{FA4BC1A5-F7D5-4773-A320-1720473C0C23}"/>
          </ac:spMkLst>
        </pc:spChg>
        <pc:picChg chg="add mod">
          <ac:chgData name="박태정" userId="e3dc46d7-72cb-4935-82cd-f0920e45a4ed" providerId="ADAL" clId="{AE7C4815-D60B-4F68-A9DA-F9C2B756E9CC}" dt="2020-09-07T01:17:51.139" v="206" actId="1076"/>
          <ac:picMkLst>
            <pc:docMk/>
            <pc:sldMk cId="0" sldId="442"/>
            <ac:picMk id="2" creationId="{5D5A5B57-B698-4DC5-A8A9-A8BF65F643E1}"/>
          </ac:picMkLst>
        </pc:picChg>
        <pc:picChg chg="add mod">
          <ac:chgData name="박태정" userId="e3dc46d7-72cb-4935-82cd-f0920e45a4ed" providerId="ADAL" clId="{AE7C4815-D60B-4F68-A9DA-F9C2B756E9CC}" dt="2020-09-07T01:18:01.708" v="210" actId="1076"/>
          <ac:picMkLst>
            <pc:docMk/>
            <pc:sldMk cId="0" sldId="442"/>
            <ac:picMk id="4" creationId="{C65FDE05-1C85-477E-96EA-7F74C6E27D4D}"/>
          </ac:picMkLst>
        </pc:picChg>
      </pc:sldChg>
      <pc:sldChg chg="del">
        <pc:chgData name="박태정" userId="e3dc46d7-72cb-4935-82cd-f0920e45a4ed" providerId="ADAL" clId="{AE7C4815-D60B-4F68-A9DA-F9C2B756E9CC}" dt="2020-09-07T01:18:40.889" v="272" actId="47"/>
        <pc:sldMkLst>
          <pc:docMk/>
          <pc:sldMk cId="0" sldId="443"/>
        </pc:sldMkLst>
      </pc:sldChg>
      <pc:sldChg chg="modSp mod">
        <pc:chgData name="박태정" userId="e3dc46d7-72cb-4935-82cd-f0920e45a4ed" providerId="ADAL" clId="{AE7C4815-D60B-4F68-A9DA-F9C2B756E9CC}" dt="2020-09-07T01:25:35.032" v="618" actId="108"/>
        <pc:sldMkLst>
          <pc:docMk/>
          <pc:sldMk cId="0" sldId="444"/>
        </pc:sldMkLst>
        <pc:spChg chg="mod">
          <ac:chgData name="박태정" userId="e3dc46d7-72cb-4935-82cd-f0920e45a4ed" providerId="ADAL" clId="{AE7C4815-D60B-4F68-A9DA-F9C2B756E9CC}" dt="2020-09-07T01:25:35.032" v="618" actId="108"/>
          <ac:spMkLst>
            <pc:docMk/>
            <pc:sldMk cId="0" sldId="444"/>
            <ac:spMk id="25602" creationId="{4A351D14-A214-4E70-AA79-C8227C388619}"/>
          </ac:spMkLst>
        </pc:spChg>
        <pc:spChg chg="mod">
          <ac:chgData name="박태정" userId="e3dc46d7-72cb-4935-82cd-f0920e45a4ed" providerId="ADAL" clId="{AE7C4815-D60B-4F68-A9DA-F9C2B756E9CC}" dt="2020-09-07T01:19:25.279" v="442" actId="20577"/>
          <ac:spMkLst>
            <pc:docMk/>
            <pc:sldMk cId="0" sldId="444"/>
            <ac:spMk id="25603" creationId="{2638D12B-9D29-4E9C-9529-2518D2C2036A}"/>
          </ac:spMkLst>
        </pc:spChg>
      </pc:sldChg>
      <pc:sldChg chg="addSp modSp mod">
        <pc:chgData name="박태정" userId="e3dc46d7-72cb-4935-82cd-f0920e45a4ed" providerId="ADAL" clId="{AE7C4815-D60B-4F68-A9DA-F9C2B756E9CC}" dt="2020-09-07T01:25:40.506" v="619" actId="108"/>
        <pc:sldMkLst>
          <pc:docMk/>
          <pc:sldMk cId="0" sldId="445"/>
        </pc:sldMkLst>
        <pc:spChg chg="mod">
          <ac:chgData name="박태정" userId="e3dc46d7-72cb-4935-82cd-f0920e45a4ed" providerId="ADAL" clId="{AE7C4815-D60B-4F68-A9DA-F9C2B756E9CC}" dt="2020-09-07T01:21:42.829" v="577" actId="164"/>
          <ac:spMkLst>
            <pc:docMk/>
            <pc:sldMk cId="0" sldId="445"/>
            <ac:spMk id="5" creationId="{7AC363B0-3653-48AC-A384-133EAFD38F0C}"/>
          </ac:spMkLst>
        </pc:spChg>
        <pc:spChg chg="mod">
          <ac:chgData name="박태정" userId="e3dc46d7-72cb-4935-82cd-f0920e45a4ed" providerId="ADAL" clId="{AE7C4815-D60B-4F68-A9DA-F9C2B756E9CC}" dt="2020-09-07T01:21:42.829" v="577" actId="164"/>
          <ac:spMkLst>
            <pc:docMk/>
            <pc:sldMk cId="0" sldId="445"/>
            <ac:spMk id="6" creationId="{4DE8FEFF-B2BC-4F46-9A25-07AC010DB015}"/>
          </ac:spMkLst>
        </pc:spChg>
        <pc:spChg chg="add mod">
          <ac:chgData name="박태정" userId="e3dc46d7-72cb-4935-82cd-f0920e45a4ed" providerId="ADAL" clId="{AE7C4815-D60B-4F68-A9DA-F9C2B756E9CC}" dt="2020-09-07T01:21:57.492" v="582" actId="164"/>
          <ac:spMkLst>
            <pc:docMk/>
            <pc:sldMk cId="0" sldId="445"/>
            <ac:spMk id="7" creationId="{FE3E79DF-472F-42DE-B556-026B2AF7E008}"/>
          </ac:spMkLst>
        </pc:spChg>
        <pc:spChg chg="mod">
          <ac:chgData name="박태정" userId="e3dc46d7-72cb-4935-82cd-f0920e45a4ed" providerId="ADAL" clId="{AE7C4815-D60B-4F68-A9DA-F9C2B756E9CC}" dt="2020-09-07T01:25:40.506" v="619" actId="108"/>
          <ac:spMkLst>
            <pc:docMk/>
            <pc:sldMk cId="0" sldId="445"/>
            <ac:spMk id="26626" creationId="{6D4725AD-DDFF-4EFD-A378-C3A8E568DB1B}"/>
          </ac:spMkLst>
        </pc:spChg>
        <pc:spChg chg="mod">
          <ac:chgData name="박태정" userId="e3dc46d7-72cb-4935-82cd-f0920e45a4ed" providerId="ADAL" clId="{AE7C4815-D60B-4F68-A9DA-F9C2B756E9CC}" dt="2020-09-07T01:21:24.266" v="530" actId="108"/>
          <ac:spMkLst>
            <pc:docMk/>
            <pc:sldMk cId="0" sldId="445"/>
            <ac:spMk id="26627" creationId="{C2086722-C52D-4C7E-9CDA-1DD46A910D03}"/>
          </ac:spMkLst>
        </pc:spChg>
        <pc:grpChg chg="add mod">
          <ac:chgData name="박태정" userId="e3dc46d7-72cb-4935-82cd-f0920e45a4ed" providerId="ADAL" clId="{AE7C4815-D60B-4F68-A9DA-F9C2B756E9CC}" dt="2020-09-07T01:21:44.327" v="578" actId="1076"/>
          <ac:grpSpMkLst>
            <pc:docMk/>
            <pc:sldMk cId="0" sldId="445"/>
            <ac:grpSpMk id="3" creationId="{AE474445-DB5C-4914-9009-176A1A027B96}"/>
          </ac:grpSpMkLst>
        </pc:grpChg>
        <pc:grpChg chg="add mod">
          <ac:chgData name="박태정" userId="e3dc46d7-72cb-4935-82cd-f0920e45a4ed" providerId="ADAL" clId="{AE7C4815-D60B-4F68-A9DA-F9C2B756E9CC}" dt="2020-09-07T01:21:59.792" v="583" actId="1076"/>
          <ac:grpSpMkLst>
            <pc:docMk/>
            <pc:sldMk cId="0" sldId="445"/>
            <ac:grpSpMk id="8" creationId="{6631E0E5-5F8E-4734-BF12-483B64D45B5B}"/>
          </ac:grpSpMkLst>
        </pc:grpChg>
        <pc:picChg chg="add mod">
          <ac:chgData name="박태정" userId="e3dc46d7-72cb-4935-82cd-f0920e45a4ed" providerId="ADAL" clId="{AE7C4815-D60B-4F68-A9DA-F9C2B756E9CC}" dt="2020-09-07T01:21:57.492" v="582" actId="164"/>
          <ac:picMkLst>
            <pc:docMk/>
            <pc:sldMk cId="0" sldId="445"/>
            <ac:picMk id="2" creationId="{651EF729-5093-429C-BA05-846034329903}"/>
          </ac:picMkLst>
        </pc:picChg>
        <pc:picChg chg="mod">
          <ac:chgData name="박태정" userId="e3dc46d7-72cb-4935-82cd-f0920e45a4ed" providerId="ADAL" clId="{AE7C4815-D60B-4F68-A9DA-F9C2B756E9CC}" dt="2020-09-07T01:21:42.829" v="577" actId="164"/>
          <ac:picMkLst>
            <pc:docMk/>
            <pc:sldMk cId="0" sldId="445"/>
            <ac:picMk id="4" creationId="{DF353056-5BFE-40E6-BD27-0B8B399DDAD0}"/>
          </ac:picMkLst>
        </pc:picChg>
      </pc:sldChg>
      <pc:sldChg chg="del">
        <pc:chgData name="박태정" userId="e3dc46d7-72cb-4935-82cd-f0920e45a4ed" providerId="ADAL" clId="{AE7C4815-D60B-4F68-A9DA-F9C2B756E9CC}" dt="2020-09-07T01:24:40.300" v="591" actId="47"/>
        <pc:sldMkLst>
          <pc:docMk/>
          <pc:sldMk cId="0" sldId="446"/>
        </pc:sldMkLst>
      </pc:sldChg>
      <pc:sldChg chg="del">
        <pc:chgData name="박태정" userId="e3dc46d7-72cb-4935-82cd-f0920e45a4ed" providerId="ADAL" clId="{AE7C4815-D60B-4F68-A9DA-F9C2B756E9CC}" dt="2020-09-07T01:24:49.063" v="592" actId="47"/>
        <pc:sldMkLst>
          <pc:docMk/>
          <pc:sldMk cId="0" sldId="447"/>
        </pc:sldMkLst>
      </pc:sldChg>
      <pc:sldChg chg="delSp modSp mod setBg">
        <pc:chgData name="박태정" userId="e3dc46d7-72cb-4935-82cd-f0920e45a4ed" providerId="ADAL" clId="{AE7C4815-D60B-4F68-A9DA-F9C2B756E9CC}" dt="2020-09-07T01:25:57.600" v="622" actId="404"/>
        <pc:sldMkLst>
          <pc:docMk/>
          <pc:sldMk cId="0" sldId="448"/>
        </pc:sldMkLst>
        <pc:spChg chg="mod">
          <ac:chgData name="박태정" userId="e3dc46d7-72cb-4935-82cd-f0920e45a4ed" providerId="ADAL" clId="{AE7C4815-D60B-4F68-A9DA-F9C2B756E9CC}" dt="2020-09-07T01:25:57.600" v="622" actId="404"/>
          <ac:spMkLst>
            <pc:docMk/>
            <pc:sldMk cId="0" sldId="448"/>
            <ac:spMk id="29698" creationId="{0B0E5D94-E007-4AD6-BB45-DDA2B039D5D1}"/>
          </ac:spMkLst>
        </pc:spChg>
        <pc:spChg chg="del">
          <ac:chgData name="박태정" userId="e3dc46d7-72cb-4935-82cd-f0920e45a4ed" providerId="ADAL" clId="{AE7C4815-D60B-4F68-A9DA-F9C2B756E9CC}" dt="2020-09-07T01:25:44.467" v="620"/>
          <ac:spMkLst>
            <pc:docMk/>
            <pc:sldMk cId="0" sldId="448"/>
            <ac:spMk id="29704" creationId="{8732F187-5D37-4071-BE2E-765A99E68931}"/>
          </ac:spMkLst>
        </pc:spChg>
      </pc:sldChg>
      <pc:sldChg chg="modSp mod">
        <pc:chgData name="박태정" userId="e3dc46d7-72cb-4935-82cd-f0920e45a4ed" providerId="ADAL" clId="{AE7C4815-D60B-4F68-A9DA-F9C2B756E9CC}" dt="2020-09-07T01:26:44.032" v="727"/>
        <pc:sldMkLst>
          <pc:docMk/>
          <pc:sldMk cId="0" sldId="449"/>
        </pc:sldMkLst>
        <pc:spChg chg="mod">
          <ac:chgData name="박태정" userId="e3dc46d7-72cb-4935-82cd-f0920e45a4ed" providerId="ADAL" clId="{AE7C4815-D60B-4F68-A9DA-F9C2B756E9CC}" dt="2020-09-07T01:26:12.747" v="637" actId="108"/>
          <ac:spMkLst>
            <pc:docMk/>
            <pc:sldMk cId="0" sldId="449"/>
            <ac:spMk id="30722" creationId="{4FFCC251-AE46-4BE7-8A2D-2AAFA9AC7F6B}"/>
          </ac:spMkLst>
        </pc:spChg>
        <pc:spChg chg="mod">
          <ac:chgData name="박태정" userId="e3dc46d7-72cb-4935-82cd-f0920e45a4ed" providerId="ADAL" clId="{AE7C4815-D60B-4F68-A9DA-F9C2B756E9CC}" dt="2020-09-07T01:26:44.032" v="727"/>
          <ac:spMkLst>
            <pc:docMk/>
            <pc:sldMk cId="0" sldId="449"/>
            <ac:spMk id="30723" creationId="{7DD03702-F2B1-4C2E-B2CD-5E8593B54BFB}"/>
          </ac:spMkLst>
        </pc:spChg>
      </pc:sldChg>
      <pc:sldChg chg="addSp modSp mod">
        <pc:chgData name="박태정" userId="e3dc46d7-72cb-4935-82cd-f0920e45a4ed" providerId="ADAL" clId="{AE7C4815-D60B-4F68-A9DA-F9C2B756E9CC}" dt="2020-09-07T05:37:07.862" v="4035" actId="1076"/>
        <pc:sldMkLst>
          <pc:docMk/>
          <pc:sldMk cId="0" sldId="450"/>
        </pc:sldMkLst>
        <pc:spChg chg="add mod">
          <ac:chgData name="박태정" userId="e3dc46d7-72cb-4935-82cd-f0920e45a4ed" providerId="ADAL" clId="{AE7C4815-D60B-4F68-A9DA-F9C2B756E9CC}" dt="2020-09-07T05:36:59.138" v="4032"/>
          <ac:spMkLst>
            <pc:docMk/>
            <pc:sldMk cId="0" sldId="450"/>
            <ac:spMk id="16" creationId="{37D82F2F-3397-4BCA-AED3-77B893B8462D}"/>
          </ac:spMkLst>
        </pc:spChg>
        <pc:spChg chg="mod">
          <ac:chgData name="박태정" userId="e3dc46d7-72cb-4935-82cd-f0920e45a4ed" providerId="ADAL" clId="{AE7C4815-D60B-4F68-A9DA-F9C2B756E9CC}" dt="2020-09-07T05:36:59.138" v="4032"/>
          <ac:spMkLst>
            <pc:docMk/>
            <pc:sldMk cId="0" sldId="450"/>
            <ac:spMk id="26" creationId="{279B8AD9-6D8E-4716-917E-1CEB37F8D33D}"/>
          </ac:spMkLst>
        </pc:spChg>
        <pc:spChg chg="mod">
          <ac:chgData name="박태정" userId="e3dc46d7-72cb-4935-82cd-f0920e45a4ed" providerId="ADAL" clId="{AE7C4815-D60B-4F68-A9DA-F9C2B756E9CC}" dt="2020-09-07T05:36:59.138" v="4032"/>
          <ac:spMkLst>
            <pc:docMk/>
            <pc:sldMk cId="0" sldId="450"/>
            <ac:spMk id="27" creationId="{389C7E36-45C7-4D7E-A7EF-5CF892C366F7}"/>
          </ac:spMkLst>
        </pc:spChg>
        <pc:spChg chg="mod">
          <ac:chgData name="박태정" userId="e3dc46d7-72cb-4935-82cd-f0920e45a4ed" providerId="ADAL" clId="{AE7C4815-D60B-4F68-A9DA-F9C2B756E9CC}" dt="2020-09-07T05:36:59.138" v="4032"/>
          <ac:spMkLst>
            <pc:docMk/>
            <pc:sldMk cId="0" sldId="450"/>
            <ac:spMk id="28" creationId="{96C63698-E36D-4467-B894-2049BAF5422B}"/>
          </ac:spMkLst>
        </pc:spChg>
        <pc:spChg chg="mod">
          <ac:chgData name="박태정" userId="e3dc46d7-72cb-4935-82cd-f0920e45a4ed" providerId="ADAL" clId="{AE7C4815-D60B-4F68-A9DA-F9C2B756E9CC}" dt="2020-09-07T01:29:46.959" v="874" actId="108"/>
          <ac:spMkLst>
            <pc:docMk/>
            <pc:sldMk cId="0" sldId="450"/>
            <ac:spMk id="31748" creationId="{94A24071-174A-4D67-B66C-3B0D372B7D54}"/>
          </ac:spMkLst>
        </pc:spChg>
        <pc:spChg chg="mod">
          <ac:chgData name="박태정" userId="e3dc46d7-72cb-4935-82cd-f0920e45a4ed" providerId="ADAL" clId="{AE7C4815-D60B-4F68-A9DA-F9C2B756E9CC}" dt="2020-09-07T05:36:41.600" v="4028" actId="20577"/>
          <ac:spMkLst>
            <pc:docMk/>
            <pc:sldMk cId="0" sldId="450"/>
            <ac:spMk id="31749" creationId="{CC8928BD-F97D-4CAD-8CCF-5986F1DF2AEF}"/>
          </ac:spMkLst>
        </pc:spChg>
        <pc:grpChg chg="add mod">
          <ac:chgData name="박태정" userId="e3dc46d7-72cb-4935-82cd-f0920e45a4ed" providerId="ADAL" clId="{AE7C4815-D60B-4F68-A9DA-F9C2B756E9CC}" dt="2020-09-07T05:36:59.138" v="4032"/>
          <ac:grpSpMkLst>
            <pc:docMk/>
            <pc:sldMk cId="0" sldId="450"/>
            <ac:grpSpMk id="19" creationId="{FB372617-F634-4832-9731-7689F0620A0A}"/>
          </ac:grpSpMkLst>
        </pc:grpChg>
        <pc:picChg chg="mod">
          <ac:chgData name="박태정" userId="e3dc46d7-72cb-4935-82cd-f0920e45a4ed" providerId="ADAL" clId="{AE7C4815-D60B-4F68-A9DA-F9C2B756E9CC}" dt="2020-09-07T05:36:46.054" v="4030" actId="1076"/>
          <ac:picMkLst>
            <pc:docMk/>
            <pc:sldMk cId="0" sldId="450"/>
            <ac:picMk id="5" creationId="{BF6005C5-C4C3-4F17-9913-0463EB57AF76}"/>
          </ac:picMkLst>
        </pc:picChg>
        <pc:picChg chg="mod">
          <ac:chgData name="박태정" userId="e3dc46d7-72cb-4935-82cd-f0920e45a4ed" providerId="ADAL" clId="{AE7C4815-D60B-4F68-A9DA-F9C2B756E9CC}" dt="2020-09-07T05:37:05.613" v="4034" actId="1076"/>
          <ac:picMkLst>
            <pc:docMk/>
            <pc:sldMk cId="0" sldId="450"/>
            <ac:picMk id="31751" creationId="{B21BDE28-C300-45D8-B778-822BA50B6E4E}"/>
          </ac:picMkLst>
        </pc:picChg>
        <pc:picChg chg="mod">
          <ac:chgData name="박태정" userId="e3dc46d7-72cb-4935-82cd-f0920e45a4ed" providerId="ADAL" clId="{AE7C4815-D60B-4F68-A9DA-F9C2B756E9CC}" dt="2020-09-07T05:37:07.862" v="4035" actId="1076"/>
          <ac:picMkLst>
            <pc:docMk/>
            <pc:sldMk cId="0" sldId="450"/>
            <ac:picMk id="31752" creationId="{682DB4AE-07A3-4D83-821D-2B79CB0D99B6}"/>
          </ac:picMkLst>
        </pc:picChg>
        <pc:inkChg chg="mod">
          <ac:chgData name="박태정" userId="e3dc46d7-72cb-4935-82cd-f0920e45a4ed" providerId="ADAL" clId="{AE7C4815-D60B-4F68-A9DA-F9C2B756E9CC}" dt="2020-09-07T05:36:59.138" v="4032"/>
          <ac:inkMkLst>
            <pc:docMk/>
            <pc:sldMk cId="0" sldId="450"/>
            <ac:inkMk id="29" creationId="{0216FA8E-082B-44CF-938C-ECC171F16452}"/>
          </ac:inkMkLst>
        </pc:inkChg>
        <pc:cxnChg chg="mod">
          <ac:chgData name="박태정" userId="e3dc46d7-72cb-4935-82cd-f0920e45a4ed" providerId="ADAL" clId="{AE7C4815-D60B-4F68-A9DA-F9C2B756E9CC}" dt="2020-09-07T05:36:59.138" v="4032"/>
          <ac:cxnSpMkLst>
            <pc:docMk/>
            <pc:sldMk cId="0" sldId="450"/>
            <ac:cxnSpMk id="24" creationId="{4CC5EBC0-48AB-4000-B0CD-42DA889D2D26}"/>
          </ac:cxnSpMkLst>
        </pc:cxnChg>
        <pc:cxnChg chg="mod">
          <ac:chgData name="박태정" userId="e3dc46d7-72cb-4935-82cd-f0920e45a4ed" providerId="ADAL" clId="{AE7C4815-D60B-4F68-A9DA-F9C2B756E9CC}" dt="2020-09-07T05:36:59.138" v="4032"/>
          <ac:cxnSpMkLst>
            <pc:docMk/>
            <pc:sldMk cId="0" sldId="450"/>
            <ac:cxnSpMk id="25" creationId="{70A8A5BD-BD55-4EEE-B0A7-E4FF3CAED886}"/>
          </ac:cxnSpMkLst>
        </pc:cxnChg>
      </pc:sldChg>
      <pc:sldChg chg="addSp modSp mod">
        <pc:chgData name="박태정" userId="e3dc46d7-72cb-4935-82cd-f0920e45a4ed" providerId="ADAL" clId="{AE7C4815-D60B-4F68-A9DA-F9C2B756E9CC}" dt="2020-09-07T05:37:15.520" v="4037" actId="1076"/>
        <pc:sldMkLst>
          <pc:docMk/>
          <pc:sldMk cId="0" sldId="451"/>
        </pc:sldMkLst>
        <pc:spChg chg="add">
          <ac:chgData name="박태정" userId="e3dc46d7-72cb-4935-82cd-f0920e45a4ed" providerId="ADAL" clId="{AE7C4815-D60B-4F68-A9DA-F9C2B756E9CC}" dt="2020-09-07T05:27:37.121" v="4026" actId="22"/>
          <ac:spMkLst>
            <pc:docMk/>
            <pc:sldMk cId="0" sldId="451"/>
            <ac:spMk id="3" creationId="{C5E224B4-7D21-4614-9224-5D2CF962ADB6}"/>
          </ac:spMkLst>
        </pc:spChg>
        <pc:spChg chg="add mod">
          <ac:chgData name="박태정" userId="e3dc46d7-72cb-4935-82cd-f0920e45a4ed" providerId="ADAL" clId="{AE7C4815-D60B-4F68-A9DA-F9C2B756E9CC}" dt="2020-09-07T05:37:15.520" v="4037" actId="1076"/>
          <ac:spMkLst>
            <pc:docMk/>
            <pc:sldMk cId="0" sldId="451"/>
            <ac:spMk id="4" creationId="{A36EA344-1205-4F56-BE9D-970E76AB2F58}"/>
          </ac:spMkLst>
        </pc:spChg>
        <pc:spChg chg="mod">
          <ac:chgData name="박태정" userId="e3dc46d7-72cb-4935-82cd-f0920e45a4ed" providerId="ADAL" clId="{AE7C4815-D60B-4F68-A9DA-F9C2B756E9CC}" dt="2020-09-07T05:27:39.691" v="4027" actId="1076"/>
          <ac:spMkLst>
            <pc:docMk/>
            <pc:sldMk cId="0" sldId="451"/>
            <ac:spMk id="16" creationId="{B826E304-65B2-4553-B36F-F9AB28F99AA0}"/>
          </ac:spMkLst>
        </pc:spChg>
        <pc:spChg chg="mod">
          <ac:chgData name="박태정" userId="e3dc46d7-72cb-4935-82cd-f0920e45a4ed" providerId="ADAL" clId="{AE7C4815-D60B-4F68-A9DA-F9C2B756E9CC}" dt="2020-09-07T01:30:24.064" v="894" actId="108"/>
          <ac:spMkLst>
            <pc:docMk/>
            <pc:sldMk cId="0" sldId="451"/>
            <ac:spMk id="32770" creationId="{33A99547-6E21-4C6C-B1DD-C82581540EE7}"/>
          </ac:spMkLst>
        </pc:spChg>
        <pc:spChg chg="mod">
          <ac:chgData name="박태정" userId="e3dc46d7-72cb-4935-82cd-f0920e45a4ed" providerId="ADAL" clId="{AE7C4815-D60B-4F68-A9DA-F9C2B756E9CC}" dt="2020-09-07T01:31:52.773" v="1095"/>
          <ac:spMkLst>
            <pc:docMk/>
            <pc:sldMk cId="0" sldId="451"/>
            <ac:spMk id="32771" creationId="{04D0D943-90AB-4475-AEC5-454A1931A29C}"/>
          </ac:spMkLst>
        </pc:spChg>
        <pc:grpChg chg="mod">
          <ac:chgData name="박태정" userId="e3dc46d7-72cb-4935-82cd-f0920e45a4ed" providerId="ADAL" clId="{AE7C4815-D60B-4F68-A9DA-F9C2B756E9CC}" dt="2020-09-07T05:27:39.691" v="4027" actId="1076"/>
          <ac:grpSpMkLst>
            <pc:docMk/>
            <pc:sldMk cId="0" sldId="451"/>
            <ac:grpSpMk id="32776" creationId="{533D473A-3631-4529-97AA-6850899B4A54}"/>
          </ac:grpSpMkLst>
        </pc:grpChg>
        <pc:picChg chg="add">
          <ac:chgData name="박태정" userId="e3dc46d7-72cb-4935-82cd-f0920e45a4ed" providerId="ADAL" clId="{AE7C4815-D60B-4F68-A9DA-F9C2B756E9CC}" dt="2020-09-07T05:27:37.121" v="4026" actId="22"/>
          <ac:picMkLst>
            <pc:docMk/>
            <pc:sldMk cId="0" sldId="451"/>
            <ac:picMk id="2" creationId="{E8C17926-8BB0-441B-AC5C-608FCE1505B2}"/>
          </ac:picMkLst>
        </pc:picChg>
        <pc:picChg chg="mod">
          <ac:chgData name="박태정" userId="e3dc46d7-72cb-4935-82cd-f0920e45a4ed" providerId="ADAL" clId="{AE7C4815-D60B-4F68-A9DA-F9C2B756E9CC}" dt="2020-09-07T01:31:10.917" v="983" actId="1076"/>
          <ac:picMkLst>
            <pc:docMk/>
            <pc:sldMk cId="0" sldId="451"/>
            <ac:picMk id="32774" creationId="{53AB264F-4CDF-457E-BA90-AD4CA161C5C7}"/>
          </ac:picMkLst>
        </pc:picChg>
        <pc:picChg chg="mod">
          <ac:chgData name="박태정" userId="e3dc46d7-72cb-4935-82cd-f0920e45a4ed" providerId="ADAL" clId="{AE7C4815-D60B-4F68-A9DA-F9C2B756E9CC}" dt="2020-09-07T01:31:19.670" v="988" actId="1076"/>
          <ac:picMkLst>
            <pc:docMk/>
            <pc:sldMk cId="0" sldId="451"/>
            <ac:picMk id="32775" creationId="{FC846CBA-0C81-4D79-BBF4-8744DE0DAE34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1" creationId="{75B908A2-D320-4705-99B4-051C1F26E392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2" creationId="{C2D58692-604E-4EFB-9672-D9FE39BE9C41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3" creationId="{46BEEACE-254C-481D-AA98-B881E54E0C23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4" creationId="{CC9E2CFB-F71D-4294-B3EF-45196AEB86B1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5" creationId="{4495BBDB-2987-46C0-9356-D959049C52AE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6" creationId="{2B39A422-2E5D-4924-BAC6-2A8722F55C8F}"/>
          </ac:picMkLst>
        </pc:picChg>
        <pc:picChg chg="mod">
          <ac:chgData name="박태정" userId="e3dc46d7-72cb-4935-82cd-f0920e45a4ed" providerId="ADAL" clId="{AE7C4815-D60B-4F68-A9DA-F9C2B756E9CC}" dt="2020-09-07T05:27:39.691" v="4027" actId="1076"/>
          <ac:picMkLst>
            <pc:docMk/>
            <pc:sldMk cId="0" sldId="451"/>
            <ac:picMk id="32787" creationId="{8321E94E-60DB-4A0F-94A9-F45197D79BE8}"/>
          </ac:picMkLst>
        </pc:picChg>
      </pc:sldChg>
      <pc:sldChg chg="modSp add del mod">
        <pc:chgData name="박태정" userId="e3dc46d7-72cb-4935-82cd-f0920e45a4ed" providerId="ADAL" clId="{AE7C4815-D60B-4F68-A9DA-F9C2B756E9CC}" dt="2020-09-07T02:30:12.685" v="3426" actId="47"/>
        <pc:sldMkLst>
          <pc:docMk/>
          <pc:sldMk cId="0" sldId="452"/>
        </pc:sldMkLst>
        <pc:spChg chg="mod">
          <ac:chgData name="박태정" userId="e3dc46d7-72cb-4935-82cd-f0920e45a4ed" providerId="ADAL" clId="{AE7C4815-D60B-4F68-A9DA-F9C2B756E9CC}" dt="2020-09-07T01:41:27.625" v="1633" actId="108"/>
          <ac:spMkLst>
            <pc:docMk/>
            <pc:sldMk cId="0" sldId="452"/>
            <ac:spMk id="33794" creationId="{24FF75E6-5AB0-4C35-8301-4E4C331D802B}"/>
          </ac:spMkLst>
        </pc:spChg>
      </pc:sldChg>
      <pc:sldChg chg="modSp add del mod">
        <pc:chgData name="박태정" userId="e3dc46d7-72cb-4935-82cd-f0920e45a4ed" providerId="ADAL" clId="{AE7C4815-D60B-4F68-A9DA-F9C2B756E9CC}" dt="2020-09-07T02:30:12.317" v="3425" actId="47"/>
        <pc:sldMkLst>
          <pc:docMk/>
          <pc:sldMk cId="0" sldId="453"/>
        </pc:sldMkLst>
        <pc:spChg chg="mod">
          <ac:chgData name="박태정" userId="e3dc46d7-72cb-4935-82cd-f0920e45a4ed" providerId="ADAL" clId="{AE7C4815-D60B-4F68-A9DA-F9C2B756E9CC}" dt="2020-09-07T01:41:56.951" v="1672" actId="108"/>
          <ac:spMkLst>
            <pc:docMk/>
            <pc:sldMk cId="0" sldId="453"/>
            <ac:spMk id="34818" creationId="{E456B611-1ECE-4E07-BA16-43292678EC64}"/>
          </ac:spMkLst>
        </pc:spChg>
      </pc:sldChg>
      <pc:sldChg chg="modSp mod">
        <pc:chgData name="박태정" userId="e3dc46d7-72cb-4935-82cd-f0920e45a4ed" providerId="ADAL" clId="{AE7C4815-D60B-4F68-A9DA-F9C2B756E9CC}" dt="2020-09-07T01:42:00.406" v="1673" actId="108"/>
        <pc:sldMkLst>
          <pc:docMk/>
          <pc:sldMk cId="0" sldId="454"/>
        </pc:sldMkLst>
        <pc:spChg chg="mod">
          <ac:chgData name="박태정" userId="e3dc46d7-72cb-4935-82cd-f0920e45a4ed" providerId="ADAL" clId="{AE7C4815-D60B-4F68-A9DA-F9C2B756E9CC}" dt="2020-09-07T01:42:00.406" v="1673" actId="108"/>
          <ac:spMkLst>
            <pc:docMk/>
            <pc:sldMk cId="0" sldId="454"/>
            <ac:spMk id="35842" creationId="{77BF5755-67C1-43A2-9BB2-9396BCEC5962}"/>
          </ac:spMkLst>
        </pc:spChg>
      </pc:sldChg>
      <pc:sldChg chg="modSp mod">
        <pc:chgData name="박태정" userId="e3dc46d7-72cb-4935-82cd-f0920e45a4ed" providerId="ADAL" clId="{AE7C4815-D60B-4F68-A9DA-F9C2B756E9CC}" dt="2020-09-07T01:42:08.069" v="1674" actId="108"/>
        <pc:sldMkLst>
          <pc:docMk/>
          <pc:sldMk cId="0" sldId="455"/>
        </pc:sldMkLst>
        <pc:spChg chg="mod">
          <ac:chgData name="박태정" userId="e3dc46d7-72cb-4935-82cd-f0920e45a4ed" providerId="ADAL" clId="{AE7C4815-D60B-4F68-A9DA-F9C2B756E9CC}" dt="2020-09-07T01:42:08.069" v="1674" actId="108"/>
          <ac:spMkLst>
            <pc:docMk/>
            <pc:sldMk cId="0" sldId="455"/>
            <ac:spMk id="36866" creationId="{81BD99DC-C25A-4BC4-BF52-F18B64D4DB23}"/>
          </ac:spMkLst>
        </pc:spChg>
      </pc:sldChg>
      <pc:sldChg chg="modSp mod">
        <pc:chgData name="박태정" userId="e3dc46d7-72cb-4935-82cd-f0920e45a4ed" providerId="ADAL" clId="{AE7C4815-D60B-4F68-A9DA-F9C2B756E9CC}" dt="2020-09-07T01:42:12.487" v="1675" actId="108"/>
        <pc:sldMkLst>
          <pc:docMk/>
          <pc:sldMk cId="0" sldId="456"/>
        </pc:sldMkLst>
        <pc:spChg chg="mod">
          <ac:chgData name="박태정" userId="e3dc46d7-72cb-4935-82cd-f0920e45a4ed" providerId="ADAL" clId="{AE7C4815-D60B-4F68-A9DA-F9C2B756E9CC}" dt="2020-09-07T01:42:12.487" v="1675" actId="108"/>
          <ac:spMkLst>
            <pc:docMk/>
            <pc:sldMk cId="0" sldId="456"/>
            <ac:spMk id="37890" creationId="{1E86B45E-CE44-42C2-BA7B-D57902F77B01}"/>
          </ac:spMkLst>
        </pc:spChg>
        <pc:spChg chg="mod">
          <ac:chgData name="박태정" userId="e3dc46d7-72cb-4935-82cd-f0920e45a4ed" providerId="ADAL" clId="{AE7C4815-D60B-4F68-A9DA-F9C2B756E9CC}" dt="2020-09-07T01:36:13.577" v="1245" actId="20577"/>
          <ac:spMkLst>
            <pc:docMk/>
            <pc:sldMk cId="0" sldId="456"/>
            <ac:spMk id="37891" creationId="{67B7E98E-4C67-4D0D-90B3-B6F92E079FF0}"/>
          </ac:spMkLst>
        </pc:spChg>
      </pc:sldChg>
      <pc:sldChg chg="modSp mod">
        <pc:chgData name="박태정" userId="e3dc46d7-72cb-4935-82cd-f0920e45a4ed" providerId="ADAL" clId="{AE7C4815-D60B-4F68-A9DA-F9C2B756E9CC}" dt="2020-09-07T01:42:16.695" v="1676" actId="108"/>
        <pc:sldMkLst>
          <pc:docMk/>
          <pc:sldMk cId="0" sldId="457"/>
        </pc:sldMkLst>
        <pc:spChg chg="mod">
          <ac:chgData name="박태정" userId="e3dc46d7-72cb-4935-82cd-f0920e45a4ed" providerId="ADAL" clId="{AE7C4815-D60B-4F68-A9DA-F9C2B756E9CC}" dt="2020-09-07T01:42:16.695" v="1676" actId="108"/>
          <ac:spMkLst>
            <pc:docMk/>
            <pc:sldMk cId="0" sldId="457"/>
            <ac:spMk id="38914" creationId="{002FEB0F-F8E7-42AA-85AB-44F96F72D097}"/>
          </ac:spMkLst>
        </pc:spChg>
        <pc:spChg chg="mod">
          <ac:chgData name="박태정" userId="e3dc46d7-72cb-4935-82cd-f0920e45a4ed" providerId="ADAL" clId="{AE7C4815-D60B-4F68-A9DA-F9C2B756E9CC}" dt="2020-09-07T01:37:22.877" v="1402" actId="20577"/>
          <ac:spMkLst>
            <pc:docMk/>
            <pc:sldMk cId="0" sldId="457"/>
            <ac:spMk id="38915" creationId="{10358F38-7E6E-4FC9-AF96-22DF459C0A6B}"/>
          </ac:spMkLst>
        </pc:spChg>
      </pc:sldChg>
      <pc:sldChg chg="modSp mod">
        <pc:chgData name="박태정" userId="e3dc46d7-72cb-4935-82cd-f0920e45a4ed" providerId="ADAL" clId="{AE7C4815-D60B-4F68-A9DA-F9C2B756E9CC}" dt="2020-09-07T01:42:25.637" v="1677" actId="108"/>
        <pc:sldMkLst>
          <pc:docMk/>
          <pc:sldMk cId="0" sldId="458"/>
        </pc:sldMkLst>
        <pc:spChg chg="mod">
          <ac:chgData name="박태정" userId="e3dc46d7-72cb-4935-82cd-f0920e45a4ed" providerId="ADAL" clId="{AE7C4815-D60B-4F68-A9DA-F9C2B756E9CC}" dt="2020-09-07T01:42:25.637" v="1677" actId="108"/>
          <ac:spMkLst>
            <pc:docMk/>
            <pc:sldMk cId="0" sldId="458"/>
            <ac:spMk id="39938" creationId="{A5CC30BB-BFB6-4A59-B6C3-461BA6806905}"/>
          </ac:spMkLst>
        </pc:spChg>
        <pc:spChg chg="mod">
          <ac:chgData name="박태정" userId="e3dc46d7-72cb-4935-82cd-f0920e45a4ed" providerId="ADAL" clId="{AE7C4815-D60B-4F68-A9DA-F9C2B756E9CC}" dt="2020-09-07T01:39:23.555" v="1500"/>
          <ac:spMkLst>
            <pc:docMk/>
            <pc:sldMk cId="0" sldId="458"/>
            <ac:spMk id="39939" creationId="{0E8F9C8C-579A-4625-BB82-D08BC65DDD85}"/>
          </ac:spMkLst>
        </pc:spChg>
      </pc:sldChg>
      <pc:sldChg chg="modSp mod">
        <pc:chgData name="박태정" userId="e3dc46d7-72cb-4935-82cd-f0920e45a4ed" providerId="ADAL" clId="{AE7C4815-D60B-4F68-A9DA-F9C2B756E9CC}" dt="2020-09-07T01:42:29.410" v="1678" actId="108"/>
        <pc:sldMkLst>
          <pc:docMk/>
          <pc:sldMk cId="0" sldId="459"/>
        </pc:sldMkLst>
        <pc:spChg chg="mod">
          <ac:chgData name="박태정" userId="e3dc46d7-72cb-4935-82cd-f0920e45a4ed" providerId="ADAL" clId="{AE7C4815-D60B-4F68-A9DA-F9C2B756E9CC}" dt="2020-09-07T01:42:29.410" v="1678" actId="108"/>
          <ac:spMkLst>
            <pc:docMk/>
            <pc:sldMk cId="0" sldId="459"/>
            <ac:spMk id="40962" creationId="{92A295CB-5F52-477C-89AA-FB81963D9BB3}"/>
          </ac:spMkLst>
        </pc:spChg>
        <pc:spChg chg="mod">
          <ac:chgData name="박태정" userId="e3dc46d7-72cb-4935-82cd-f0920e45a4ed" providerId="ADAL" clId="{AE7C4815-D60B-4F68-A9DA-F9C2B756E9CC}" dt="2020-09-07T01:39:57.904" v="1535" actId="20577"/>
          <ac:spMkLst>
            <pc:docMk/>
            <pc:sldMk cId="0" sldId="459"/>
            <ac:spMk id="40963" creationId="{B030322D-3308-40C6-AEDA-47AA70965D58}"/>
          </ac:spMkLst>
        </pc:spChg>
        <pc:picChg chg="mod">
          <ac:chgData name="박태정" userId="e3dc46d7-72cb-4935-82cd-f0920e45a4ed" providerId="ADAL" clId="{AE7C4815-D60B-4F68-A9DA-F9C2B756E9CC}" dt="2020-09-07T01:40:24.868" v="1536" actId="1076"/>
          <ac:picMkLst>
            <pc:docMk/>
            <pc:sldMk cId="0" sldId="459"/>
            <ac:picMk id="29" creationId="{C0A71D79-7C6C-41AD-A360-834AA797A0B5}"/>
          </ac:picMkLst>
        </pc:picChg>
        <pc:picChg chg="mod">
          <ac:chgData name="박태정" userId="e3dc46d7-72cb-4935-82cd-f0920e45a4ed" providerId="ADAL" clId="{AE7C4815-D60B-4F68-A9DA-F9C2B756E9CC}" dt="2020-09-07T01:40:29.068" v="1537" actId="1076"/>
          <ac:picMkLst>
            <pc:docMk/>
            <pc:sldMk cId="0" sldId="459"/>
            <ac:picMk id="30" creationId="{DBA7779A-EB55-452F-B839-311BDEE97FCA}"/>
          </ac:picMkLst>
        </pc:picChg>
      </pc:sldChg>
      <pc:sldChg chg="delSp modSp mod setBg">
        <pc:chgData name="박태정" userId="e3dc46d7-72cb-4935-82cd-f0920e45a4ed" providerId="ADAL" clId="{AE7C4815-D60B-4F68-A9DA-F9C2B756E9CC}" dt="2020-09-07T01:42:40.957" v="1680" actId="108"/>
        <pc:sldMkLst>
          <pc:docMk/>
          <pc:sldMk cId="0" sldId="460"/>
        </pc:sldMkLst>
        <pc:spChg chg="mod">
          <ac:chgData name="박태정" userId="e3dc46d7-72cb-4935-82cd-f0920e45a4ed" providerId="ADAL" clId="{AE7C4815-D60B-4F68-A9DA-F9C2B756E9CC}" dt="2020-09-07T01:42:40.957" v="1680" actId="108"/>
          <ac:spMkLst>
            <pc:docMk/>
            <pc:sldMk cId="0" sldId="460"/>
            <ac:spMk id="41986" creationId="{61888072-CFB7-408C-9EC8-AA2C4EAA282C}"/>
          </ac:spMkLst>
        </pc:spChg>
        <pc:spChg chg="del">
          <ac:chgData name="박태정" userId="e3dc46d7-72cb-4935-82cd-f0920e45a4ed" providerId="ADAL" clId="{AE7C4815-D60B-4F68-A9DA-F9C2B756E9CC}" dt="2020-09-07T01:42:33.054" v="1679"/>
          <ac:spMkLst>
            <pc:docMk/>
            <pc:sldMk cId="0" sldId="460"/>
            <ac:spMk id="41989" creationId="{C7D12AF8-85E1-4CBA-A4A1-D65F207EA972}"/>
          </ac:spMkLst>
        </pc:spChg>
      </pc:sldChg>
      <pc:sldChg chg="modSp mod">
        <pc:chgData name="박태정" userId="e3dc46d7-72cb-4935-82cd-f0920e45a4ed" providerId="ADAL" clId="{AE7C4815-D60B-4F68-A9DA-F9C2B756E9CC}" dt="2020-09-07T02:45:00.355" v="4024" actId="20577"/>
        <pc:sldMkLst>
          <pc:docMk/>
          <pc:sldMk cId="0" sldId="461"/>
        </pc:sldMkLst>
        <pc:spChg chg="mod">
          <ac:chgData name="박태정" userId="e3dc46d7-72cb-4935-82cd-f0920e45a4ed" providerId="ADAL" clId="{AE7C4815-D60B-4F68-A9DA-F9C2B756E9CC}" dt="2020-09-07T01:42:45.567" v="1681" actId="108"/>
          <ac:spMkLst>
            <pc:docMk/>
            <pc:sldMk cId="0" sldId="461"/>
            <ac:spMk id="43010" creationId="{E9223927-E191-426F-80FC-4D452FDFB397}"/>
          </ac:spMkLst>
        </pc:spChg>
        <pc:spChg chg="mod">
          <ac:chgData name="박태정" userId="e3dc46d7-72cb-4935-82cd-f0920e45a4ed" providerId="ADAL" clId="{AE7C4815-D60B-4F68-A9DA-F9C2B756E9CC}" dt="2020-09-07T02:45:00.355" v="4024" actId="20577"/>
          <ac:spMkLst>
            <pc:docMk/>
            <pc:sldMk cId="0" sldId="461"/>
            <ac:spMk id="43011" creationId="{B55B6E55-FA9C-4848-BF72-88269BD66987}"/>
          </ac:spMkLst>
        </pc:spChg>
      </pc:sldChg>
      <pc:sldChg chg="modSp mod">
        <pc:chgData name="박태정" userId="e3dc46d7-72cb-4935-82cd-f0920e45a4ed" providerId="ADAL" clId="{AE7C4815-D60B-4F68-A9DA-F9C2B756E9CC}" dt="2020-09-07T01:42:55.170" v="1682" actId="108"/>
        <pc:sldMkLst>
          <pc:docMk/>
          <pc:sldMk cId="0" sldId="462"/>
        </pc:sldMkLst>
        <pc:spChg chg="mod">
          <ac:chgData name="박태정" userId="e3dc46d7-72cb-4935-82cd-f0920e45a4ed" providerId="ADAL" clId="{AE7C4815-D60B-4F68-A9DA-F9C2B756E9CC}" dt="2020-09-07T01:42:55.170" v="1682" actId="108"/>
          <ac:spMkLst>
            <pc:docMk/>
            <pc:sldMk cId="0" sldId="462"/>
            <ac:spMk id="44034" creationId="{A8426E59-64FA-4C35-A97C-86E97430D9AD}"/>
          </ac:spMkLst>
        </pc:spChg>
      </pc:sldChg>
      <pc:sldChg chg="addSp delSp modSp add mod">
        <pc:chgData name="박태정" userId="e3dc46d7-72cb-4935-82cd-f0920e45a4ed" providerId="ADAL" clId="{AE7C4815-D60B-4F68-A9DA-F9C2B756E9CC}" dt="2020-09-07T02:05:58.648" v="2356" actId="478"/>
        <pc:sldMkLst>
          <pc:docMk/>
          <pc:sldMk cId="439608596" sldId="463"/>
        </pc:sldMkLst>
        <pc:spChg chg="add">
          <ac:chgData name="박태정" userId="e3dc46d7-72cb-4935-82cd-f0920e45a4ed" providerId="ADAL" clId="{AE7C4815-D60B-4F68-A9DA-F9C2B756E9CC}" dt="2020-09-07T01:48:48.607" v="1966" actId="11529"/>
          <ac:spMkLst>
            <pc:docMk/>
            <pc:sldMk cId="439608596" sldId="463"/>
            <ac:spMk id="6" creationId="{7491E84D-A18C-4D6E-814B-C00CBB719247}"/>
          </ac:spMkLst>
        </pc:spChg>
        <pc:spChg chg="add mod">
          <ac:chgData name="박태정" userId="e3dc46d7-72cb-4935-82cd-f0920e45a4ed" providerId="ADAL" clId="{AE7C4815-D60B-4F68-A9DA-F9C2B756E9CC}" dt="2020-09-07T01:47:57.374" v="1961" actId="6549"/>
          <ac:spMkLst>
            <pc:docMk/>
            <pc:sldMk cId="439608596" sldId="463"/>
            <ac:spMk id="7" creationId="{B31B619E-DADD-4C90-A955-ACE4530F4213}"/>
          </ac:spMkLst>
        </pc:spChg>
        <pc:spChg chg="add del mod">
          <ac:chgData name="박태정" userId="e3dc46d7-72cb-4935-82cd-f0920e45a4ed" providerId="ADAL" clId="{AE7C4815-D60B-4F68-A9DA-F9C2B756E9CC}" dt="2020-09-07T01:46:06.514" v="1862"/>
          <ac:spMkLst>
            <pc:docMk/>
            <pc:sldMk cId="439608596" sldId="463"/>
            <ac:spMk id="8" creationId="{3F952244-ADD3-4C94-BE13-6112D3BE24B9}"/>
          </ac:spMkLst>
        </pc:spChg>
        <pc:spChg chg="add mod">
          <ac:chgData name="박태정" userId="e3dc46d7-72cb-4935-82cd-f0920e45a4ed" providerId="ADAL" clId="{AE7C4815-D60B-4F68-A9DA-F9C2B756E9CC}" dt="2020-09-07T01:48:35.951" v="1964" actId="1076"/>
          <ac:spMkLst>
            <pc:docMk/>
            <pc:sldMk cId="439608596" sldId="463"/>
            <ac:spMk id="10" creationId="{70DE61C1-AFBE-4749-BA25-185A5D8FE01B}"/>
          </ac:spMkLst>
        </pc:spChg>
        <pc:spChg chg="add mod">
          <ac:chgData name="박태정" userId="e3dc46d7-72cb-4935-82cd-f0920e45a4ed" providerId="ADAL" clId="{AE7C4815-D60B-4F68-A9DA-F9C2B756E9CC}" dt="2020-09-07T01:49:06.731" v="1970" actId="1076"/>
          <ac:spMkLst>
            <pc:docMk/>
            <pc:sldMk cId="439608596" sldId="463"/>
            <ac:spMk id="15" creationId="{ABAFE6F4-4C27-4DEC-8BF2-4C562F0A6DD6}"/>
          </ac:spMkLst>
        </pc:spChg>
        <pc:spChg chg="mod">
          <ac:chgData name="박태정" userId="e3dc46d7-72cb-4935-82cd-f0920e45a4ed" providerId="ADAL" clId="{AE7C4815-D60B-4F68-A9DA-F9C2B756E9CC}" dt="2020-09-07T01:44:27.936" v="1704"/>
          <ac:spMkLst>
            <pc:docMk/>
            <pc:sldMk cId="439608596" sldId="463"/>
            <ac:spMk id="33794" creationId="{24FF75E6-5AB0-4C35-8301-4E4C331D802B}"/>
          </ac:spMkLst>
        </pc:spChg>
        <pc:grpChg chg="del">
          <ac:chgData name="박태정" userId="e3dc46d7-72cb-4935-82cd-f0920e45a4ed" providerId="ADAL" clId="{AE7C4815-D60B-4F68-A9DA-F9C2B756E9CC}" dt="2020-09-07T01:44:33.861" v="1705" actId="478"/>
          <ac:grpSpMkLst>
            <pc:docMk/>
            <pc:sldMk cId="439608596" sldId="463"/>
            <ac:grpSpMk id="33795" creationId="{3FB6964E-2C77-4043-8673-A0C953F4580E}"/>
          </ac:grpSpMkLst>
        </pc:grpChg>
        <pc:cxnChg chg="add del">
          <ac:chgData name="박태정" userId="e3dc46d7-72cb-4935-82cd-f0920e45a4ed" providerId="ADAL" clId="{AE7C4815-D60B-4F68-A9DA-F9C2B756E9CC}" dt="2020-09-07T02:05:58.648" v="2356" actId="478"/>
          <ac:cxnSpMkLst>
            <pc:docMk/>
            <pc:sldMk cId="439608596" sldId="463"/>
            <ac:cxnSpMk id="5" creationId="{2B666CDA-F731-42C4-BB38-DDA49CAC7F97}"/>
          </ac:cxnSpMkLst>
        </pc:cxnChg>
        <pc:cxnChg chg="add mod">
          <ac:chgData name="박태정" userId="e3dc46d7-72cb-4935-82cd-f0920e45a4ed" providerId="ADAL" clId="{AE7C4815-D60B-4F68-A9DA-F9C2B756E9CC}" dt="2020-09-07T02:05:56.523" v="2355"/>
          <ac:cxnSpMkLst>
            <pc:docMk/>
            <pc:sldMk cId="439608596" sldId="463"/>
            <ac:cxnSpMk id="16" creationId="{7DDF8533-E814-416F-A8AE-BA79BF77E4B8}"/>
          </ac:cxnSpMkLst>
        </pc:cxnChg>
      </pc:sldChg>
      <pc:sldChg chg="addSp delSp modSp add mod">
        <pc:chgData name="박태정" userId="e3dc46d7-72cb-4935-82cd-f0920e45a4ed" providerId="ADAL" clId="{AE7C4815-D60B-4F68-A9DA-F9C2B756E9CC}" dt="2020-09-07T02:13:43.895" v="2462"/>
        <pc:sldMkLst>
          <pc:docMk/>
          <pc:sldMk cId="82638143" sldId="464"/>
        </pc:sldMkLst>
        <pc:spChg chg="mod">
          <ac:chgData name="박태정" userId="e3dc46d7-72cb-4935-82cd-f0920e45a4ed" providerId="ADAL" clId="{AE7C4815-D60B-4F68-A9DA-F9C2B756E9CC}" dt="2020-09-07T02:13:05.678" v="2458" actId="1076"/>
          <ac:spMkLst>
            <pc:docMk/>
            <pc:sldMk cId="82638143" sldId="464"/>
            <ac:spMk id="7" creationId="{B31B619E-DADD-4C90-A955-ACE4530F4213}"/>
          </ac:spMkLst>
        </pc:spChg>
        <pc:spChg chg="add mod">
          <ac:chgData name="박태정" userId="e3dc46d7-72cb-4935-82cd-f0920e45a4ed" providerId="ADAL" clId="{AE7C4815-D60B-4F68-A9DA-F9C2B756E9CC}" dt="2020-09-07T02:06:43.267" v="2363" actId="1076"/>
          <ac:spMkLst>
            <pc:docMk/>
            <pc:sldMk cId="82638143" sldId="464"/>
            <ac:spMk id="12" creationId="{6691DE71-2D0A-45C9-90F0-480AA25D6EE9}"/>
          </ac:spMkLst>
        </pc:spChg>
        <pc:spChg chg="add mod">
          <ac:chgData name="박태정" userId="e3dc46d7-72cb-4935-82cd-f0920e45a4ed" providerId="ADAL" clId="{AE7C4815-D60B-4F68-A9DA-F9C2B756E9CC}" dt="2020-09-07T01:55:25.241" v="2351" actId="14100"/>
          <ac:spMkLst>
            <pc:docMk/>
            <pc:sldMk cId="82638143" sldId="464"/>
            <ac:spMk id="13" creationId="{76CA4489-4D8D-402A-9FDB-2DD9D8F3A71F}"/>
          </ac:spMkLst>
        </pc:spChg>
        <pc:spChg chg="mod">
          <ac:chgData name="박태정" userId="e3dc46d7-72cb-4935-82cd-f0920e45a4ed" providerId="ADAL" clId="{AE7C4815-D60B-4F68-A9DA-F9C2B756E9CC}" dt="2020-09-07T02:06:46.191" v="2364" actId="1076"/>
          <ac:spMkLst>
            <pc:docMk/>
            <pc:sldMk cId="82638143" sldId="464"/>
            <ac:spMk id="15" creationId="{ABAFE6F4-4C27-4DEC-8BF2-4C562F0A6DD6}"/>
          </ac:spMkLst>
        </pc:spChg>
        <pc:spChg chg="add mod">
          <ac:chgData name="박태정" userId="e3dc46d7-72cb-4935-82cd-f0920e45a4ed" providerId="ADAL" clId="{AE7C4815-D60B-4F68-A9DA-F9C2B756E9CC}" dt="2020-09-07T02:08:46.922" v="2387"/>
          <ac:spMkLst>
            <pc:docMk/>
            <pc:sldMk cId="82638143" sldId="464"/>
            <ac:spMk id="20" creationId="{428DE3E8-74A9-4047-A1CD-F4B8AC068FD9}"/>
          </ac:spMkLst>
        </pc:spChg>
        <pc:spChg chg="add mod">
          <ac:chgData name="박태정" userId="e3dc46d7-72cb-4935-82cd-f0920e45a4ed" providerId="ADAL" clId="{AE7C4815-D60B-4F68-A9DA-F9C2B756E9CC}" dt="2020-09-07T02:11:57.651" v="2431" actId="1076"/>
          <ac:spMkLst>
            <pc:docMk/>
            <pc:sldMk cId="82638143" sldId="464"/>
            <ac:spMk id="27" creationId="{CBB734D4-0976-40B2-8273-C59C9D0A772B}"/>
          </ac:spMkLst>
        </pc:spChg>
        <pc:spChg chg="add mod">
          <ac:chgData name="박태정" userId="e3dc46d7-72cb-4935-82cd-f0920e45a4ed" providerId="ADAL" clId="{AE7C4815-D60B-4F68-A9DA-F9C2B756E9CC}" dt="2020-09-07T02:12:28.506" v="2447" actId="1076"/>
          <ac:spMkLst>
            <pc:docMk/>
            <pc:sldMk cId="82638143" sldId="464"/>
            <ac:spMk id="30" creationId="{66DE52E9-D06A-4925-B092-B7E91C6DAA18}"/>
          </ac:spMkLst>
        </pc:spChg>
        <pc:spChg chg="add mod">
          <ac:chgData name="박태정" userId="e3dc46d7-72cb-4935-82cd-f0920e45a4ed" providerId="ADAL" clId="{AE7C4815-D60B-4F68-A9DA-F9C2B756E9CC}" dt="2020-09-07T02:12:31.282" v="2448" actId="1076"/>
          <ac:spMkLst>
            <pc:docMk/>
            <pc:sldMk cId="82638143" sldId="464"/>
            <ac:spMk id="31" creationId="{A3E18353-4677-4775-B36F-1F31DA9F81C9}"/>
          </ac:spMkLst>
        </pc:spChg>
        <pc:spChg chg="add mod">
          <ac:chgData name="박태정" userId="e3dc46d7-72cb-4935-82cd-f0920e45a4ed" providerId="ADAL" clId="{AE7C4815-D60B-4F68-A9DA-F9C2B756E9CC}" dt="2020-09-07T02:11:53.867" v="2430" actId="404"/>
          <ac:spMkLst>
            <pc:docMk/>
            <pc:sldMk cId="82638143" sldId="464"/>
            <ac:spMk id="42" creationId="{FD0449A0-0999-47DA-9EF5-A72809014F26}"/>
          </ac:spMkLst>
        </pc:spChg>
        <pc:spChg chg="add mod">
          <ac:chgData name="박태정" userId="e3dc46d7-72cb-4935-82cd-f0920e45a4ed" providerId="ADAL" clId="{AE7C4815-D60B-4F68-A9DA-F9C2B756E9CC}" dt="2020-09-07T02:12:21.284" v="2444" actId="6549"/>
          <ac:spMkLst>
            <pc:docMk/>
            <pc:sldMk cId="82638143" sldId="464"/>
            <ac:spMk id="44" creationId="{7418B75D-5C27-4E0E-9B9C-1DD15F777C29}"/>
          </ac:spMkLst>
        </pc:spChg>
        <pc:spChg chg="add mod">
          <ac:chgData name="박태정" userId="e3dc46d7-72cb-4935-82cd-f0920e45a4ed" providerId="ADAL" clId="{AE7C4815-D60B-4F68-A9DA-F9C2B756E9CC}" dt="2020-09-07T02:12:24.907" v="2446" actId="20577"/>
          <ac:spMkLst>
            <pc:docMk/>
            <pc:sldMk cId="82638143" sldId="464"/>
            <ac:spMk id="46" creationId="{AD6CD3A4-9D72-4DFB-9E26-EF2F976B1B6E}"/>
          </ac:spMkLst>
        </pc:spChg>
        <pc:spChg chg="add mod">
          <ac:chgData name="박태정" userId="e3dc46d7-72cb-4935-82cd-f0920e45a4ed" providerId="ADAL" clId="{AE7C4815-D60B-4F68-A9DA-F9C2B756E9CC}" dt="2020-09-07T02:12:38.931" v="2451" actId="20577"/>
          <ac:spMkLst>
            <pc:docMk/>
            <pc:sldMk cId="82638143" sldId="464"/>
            <ac:spMk id="48" creationId="{813B6D28-8319-4402-B783-C72E5F2F036F}"/>
          </ac:spMkLst>
        </pc:spChg>
        <pc:grpChg chg="mod">
          <ac:chgData name="박태정" userId="e3dc46d7-72cb-4935-82cd-f0920e45a4ed" providerId="ADAL" clId="{AE7C4815-D60B-4F68-A9DA-F9C2B756E9CC}" dt="2020-09-07T02:13:43.895" v="2462"/>
          <ac:grpSpMkLst>
            <pc:docMk/>
            <pc:sldMk cId="82638143" sldId="464"/>
            <ac:grpSpMk id="54" creationId="{7A9D8155-DFD5-42BB-9450-2A7CF9C1150F}"/>
          </ac:grpSpMkLst>
        </pc:grpChg>
        <pc:inkChg chg="add mod">
          <ac:chgData name="박태정" userId="e3dc46d7-72cb-4935-82cd-f0920e45a4ed" providerId="ADAL" clId="{AE7C4815-D60B-4F68-A9DA-F9C2B756E9CC}" dt="2020-09-07T02:13:43.895" v="2462"/>
          <ac:inkMkLst>
            <pc:docMk/>
            <pc:sldMk cId="82638143" sldId="464"/>
            <ac:inkMk id="50" creationId="{94002CBE-C94C-4742-BB86-AE1742BC3B15}"/>
          </ac:inkMkLst>
        </pc:inkChg>
        <pc:inkChg chg="add mod">
          <ac:chgData name="박태정" userId="e3dc46d7-72cb-4935-82cd-f0920e45a4ed" providerId="ADAL" clId="{AE7C4815-D60B-4F68-A9DA-F9C2B756E9CC}" dt="2020-09-07T02:13:43.895" v="2462"/>
          <ac:inkMkLst>
            <pc:docMk/>
            <pc:sldMk cId="82638143" sldId="464"/>
            <ac:inkMk id="52" creationId="{F19CA83B-68B0-45B7-AF6B-4A4ABAB1D5C7}"/>
          </ac:inkMkLst>
        </pc:inkChg>
        <pc:inkChg chg="add mod">
          <ac:chgData name="박태정" userId="e3dc46d7-72cb-4935-82cd-f0920e45a4ed" providerId="ADAL" clId="{AE7C4815-D60B-4F68-A9DA-F9C2B756E9CC}" dt="2020-09-07T02:13:43.895" v="2462"/>
          <ac:inkMkLst>
            <pc:docMk/>
            <pc:sldMk cId="82638143" sldId="464"/>
            <ac:inkMk id="53" creationId="{C0037768-7561-41B1-94A2-367A59A14BB5}"/>
          </ac:inkMkLst>
        </pc:inkChg>
        <pc:cxnChg chg="mod">
          <ac:chgData name="박태정" userId="e3dc46d7-72cb-4935-82cd-f0920e45a4ed" providerId="ADAL" clId="{AE7C4815-D60B-4F68-A9DA-F9C2B756E9CC}" dt="2020-09-07T02:05:54.044" v="2354" actId="14100"/>
          <ac:cxnSpMkLst>
            <pc:docMk/>
            <pc:sldMk cId="82638143" sldId="464"/>
            <ac:cxnSpMk id="5" creationId="{2B666CDA-F731-42C4-BB38-DDA49CAC7F97}"/>
          </ac:cxnSpMkLst>
        </pc:cxnChg>
        <pc:cxnChg chg="add mod">
          <ac:chgData name="박태정" userId="e3dc46d7-72cb-4935-82cd-f0920e45a4ed" providerId="ADAL" clId="{AE7C4815-D60B-4F68-A9DA-F9C2B756E9CC}" dt="2020-09-07T02:06:16.431" v="2360" actId="1076"/>
          <ac:cxnSpMkLst>
            <pc:docMk/>
            <pc:sldMk cId="82638143" sldId="464"/>
            <ac:cxnSpMk id="9" creationId="{B496F0C7-06B5-482A-B61E-64A222399C30}"/>
          </ac:cxnSpMkLst>
        </pc:cxnChg>
        <pc:cxnChg chg="add mod">
          <ac:chgData name="박태정" userId="e3dc46d7-72cb-4935-82cd-f0920e45a4ed" providerId="ADAL" clId="{AE7C4815-D60B-4F68-A9DA-F9C2B756E9CC}" dt="2020-09-07T02:06:07.341" v="2358" actId="1076"/>
          <ac:cxnSpMkLst>
            <pc:docMk/>
            <pc:sldMk cId="82638143" sldId="464"/>
            <ac:cxnSpMk id="16" creationId="{754243FD-7009-4A93-9F4F-36393187E080}"/>
          </ac:cxnSpMkLst>
        </pc:cxnChg>
        <pc:cxnChg chg="add mod">
          <ac:chgData name="박태정" userId="e3dc46d7-72cb-4935-82cd-f0920e45a4ed" providerId="ADAL" clId="{AE7C4815-D60B-4F68-A9DA-F9C2B756E9CC}" dt="2020-09-07T02:09:31.942" v="2393" actId="14100"/>
          <ac:cxnSpMkLst>
            <pc:docMk/>
            <pc:sldMk cId="82638143" sldId="464"/>
            <ac:cxnSpMk id="18" creationId="{8A7A6637-4E36-4173-90FA-0D6526363CAC}"/>
          </ac:cxnSpMkLst>
        </pc:cxnChg>
        <pc:cxnChg chg="add mod">
          <ac:chgData name="박태정" userId="e3dc46d7-72cb-4935-82cd-f0920e45a4ed" providerId="ADAL" clId="{AE7C4815-D60B-4F68-A9DA-F9C2B756E9CC}" dt="2020-09-07T02:07:19.266" v="2369" actId="693"/>
          <ac:cxnSpMkLst>
            <pc:docMk/>
            <pc:sldMk cId="82638143" sldId="464"/>
            <ac:cxnSpMk id="21" creationId="{A9A28CA2-2C30-4235-86B6-1AA4C23CD303}"/>
          </ac:cxnSpMkLst>
        </pc:cxnChg>
        <pc:cxnChg chg="add mod">
          <ac:chgData name="박태정" userId="e3dc46d7-72cb-4935-82cd-f0920e45a4ed" providerId="ADAL" clId="{AE7C4815-D60B-4F68-A9DA-F9C2B756E9CC}" dt="2020-09-07T02:07:50.750" v="2373" actId="17032"/>
          <ac:cxnSpMkLst>
            <pc:docMk/>
            <pc:sldMk cId="82638143" sldId="464"/>
            <ac:cxnSpMk id="22" creationId="{3646E963-DAE5-49C0-A37E-F630F4B6D9F8}"/>
          </ac:cxnSpMkLst>
        </pc:cxnChg>
        <pc:cxnChg chg="add mod">
          <ac:chgData name="박태정" userId="e3dc46d7-72cb-4935-82cd-f0920e45a4ed" providerId="ADAL" clId="{AE7C4815-D60B-4F68-A9DA-F9C2B756E9CC}" dt="2020-09-07T02:10:19.642" v="2405" actId="1076"/>
          <ac:cxnSpMkLst>
            <pc:docMk/>
            <pc:sldMk cId="82638143" sldId="464"/>
            <ac:cxnSpMk id="29" creationId="{D1AC2349-7A69-47D4-BC00-26FFF58BFD78}"/>
          </ac:cxnSpMkLst>
        </pc:cxnChg>
        <pc:cxnChg chg="add del mod">
          <ac:chgData name="박태정" userId="e3dc46d7-72cb-4935-82cd-f0920e45a4ed" providerId="ADAL" clId="{AE7C4815-D60B-4F68-A9DA-F9C2B756E9CC}" dt="2020-09-07T02:10:39.371" v="2411" actId="478"/>
          <ac:cxnSpMkLst>
            <pc:docMk/>
            <pc:sldMk cId="82638143" sldId="464"/>
            <ac:cxnSpMk id="32" creationId="{7BDC56CB-A0DD-44C2-AA53-6F46E4040754}"/>
          </ac:cxnSpMkLst>
        </pc:cxnChg>
        <pc:cxnChg chg="add mod">
          <ac:chgData name="박태정" userId="e3dc46d7-72cb-4935-82cd-f0920e45a4ed" providerId="ADAL" clId="{AE7C4815-D60B-4F68-A9DA-F9C2B756E9CC}" dt="2020-09-07T02:10:25.050" v="2407" actId="1076"/>
          <ac:cxnSpMkLst>
            <pc:docMk/>
            <pc:sldMk cId="82638143" sldId="464"/>
            <ac:cxnSpMk id="33" creationId="{328FE76C-F89C-4417-867A-E4141BFDF71C}"/>
          </ac:cxnSpMkLst>
        </pc:cxnChg>
        <pc:cxnChg chg="add mod">
          <ac:chgData name="박태정" userId="e3dc46d7-72cb-4935-82cd-f0920e45a4ed" providerId="ADAL" clId="{AE7C4815-D60B-4F68-A9DA-F9C2B756E9CC}" dt="2020-09-07T02:10:36.149" v="2410" actId="1076"/>
          <ac:cxnSpMkLst>
            <pc:docMk/>
            <pc:sldMk cId="82638143" sldId="464"/>
            <ac:cxnSpMk id="34" creationId="{03EF1EF9-90E6-4F69-B0AF-5A1B3714F057}"/>
          </ac:cxnSpMkLst>
        </pc:cxnChg>
        <pc:cxnChg chg="add mod">
          <ac:chgData name="박태정" userId="e3dc46d7-72cb-4935-82cd-f0920e45a4ed" providerId="ADAL" clId="{AE7C4815-D60B-4F68-A9DA-F9C2B756E9CC}" dt="2020-09-07T02:10:54.308" v="2413" actId="1076"/>
          <ac:cxnSpMkLst>
            <pc:docMk/>
            <pc:sldMk cId="82638143" sldId="464"/>
            <ac:cxnSpMk id="35" creationId="{2E76C225-DA10-4A49-8845-734F7781C5C7}"/>
          </ac:cxnSpMkLst>
        </pc:cxnChg>
        <pc:cxnChg chg="add mod">
          <ac:chgData name="박태정" userId="e3dc46d7-72cb-4935-82cd-f0920e45a4ed" providerId="ADAL" clId="{AE7C4815-D60B-4F68-A9DA-F9C2B756E9CC}" dt="2020-09-07T02:10:54.308" v="2413" actId="1076"/>
          <ac:cxnSpMkLst>
            <pc:docMk/>
            <pc:sldMk cId="82638143" sldId="464"/>
            <ac:cxnSpMk id="36" creationId="{77DF6844-01F2-47B4-8AA8-195BE3BFEC46}"/>
          </ac:cxnSpMkLst>
        </pc:cxnChg>
        <pc:cxnChg chg="add mod">
          <ac:chgData name="박태정" userId="e3dc46d7-72cb-4935-82cd-f0920e45a4ed" providerId="ADAL" clId="{AE7C4815-D60B-4F68-A9DA-F9C2B756E9CC}" dt="2020-09-07T02:10:54.308" v="2413" actId="1076"/>
          <ac:cxnSpMkLst>
            <pc:docMk/>
            <pc:sldMk cId="82638143" sldId="464"/>
            <ac:cxnSpMk id="37" creationId="{F5ED72FB-E523-4392-9641-7D77C806BACC}"/>
          </ac:cxnSpMkLst>
        </pc:cxnChg>
        <pc:cxnChg chg="add del mod">
          <ac:chgData name="박태정" userId="e3dc46d7-72cb-4935-82cd-f0920e45a4ed" providerId="ADAL" clId="{AE7C4815-D60B-4F68-A9DA-F9C2B756E9CC}" dt="2020-09-07T02:11:08.175" v="2416" actId="478"/>
          <ac:cxnSpMkLst>
            <pc:docMk/>
            <pc:sldMk cId="82638143" sldId="464"/>
            <ac:cxnSpMk id="38" creationId="{287D1345-6504-4266-AFC8-DDD7DE83676B}"/>
          </ac:cxnSpMkLst>
        </pc:cxnChg>
        <pc:cxnChg chg="add mod">
          <ac:chgData name="박태정" userId="e3dc46d7-72cb-4935-82cd-f0920e45a4ed" providerId="ADAL" clId="{AE7C4815-D60B-4F68-A9DA-F9C2B756E9CC}" dt="2020-09-07T02:11:05.587" v="2415" actId="1076"/>
          <ac:cxnSpMkLst>
            <pc:docMk/>
            <pc:sldMk cId="82638143" sldId="464"/>
            <ac:cxnSpMk id="39" creationId="{8C55198B-B2CE-46BB-A902-2810986BCE62}"/>
          </ac:cxnSpMkLst>
        </pc:cxnChg>
        <pc:cxnChg chg="add del mod">
          <ac:chgData name="박태정" userId="e3dc46d7-72cb-4935-82cd-f0920e45a4ed" providerId="ADAL" clId="{AE7C4815-D60B-4F68-A9DA-F9C2B756E9CC}" dt="2020-09-07T02:11:11.885" v="2417" actId="478"/>
          <ac:cxnSpMkLst>
            <pc:docMk/>
            <pc:sldMk cId="82638143" sldId="464"/>
            <ac:cxnSpMk id="40" creationId="{2C962A47-DE44-4CEE-8298-47A702F43DFA}"/>
          </ac:cxnSpMkLst>
        </pc:cxnChg>
      </pc:sldChg>
      <pc:sldChg chg="add del">
        <pc:chgData name="박태정" userId="e3dc46d7-72cb-4935-82cd-f0920e45a4ed" providerId="ADAL" clId="{AE7C4815-D60B-4F68-A9DA-F9C2B756E9CC}" dt="2020-09-07T01:50:05.623" v="2114"/>
        <pc:sldMkLst>
          <pc:docMk/>
          <pc:sldMk cId="3786517988" sldId="465"/>
        </pc:sldMkLst>
      </pc:sldChg>
      <pc:sldChg chg="addSp delSp modSp add mod">
        <pc:chgData name="박태정" userId="e3dc46d7-72cb-4935-82cd-f0920e45a4ed" providerId="ADAL" clId="{AE7C4815-D60B-4F68-A9DA-F9C2B756E9CC}" dt="2020-09-07T02:29:31.705" v="3422"/>
        <pc:sldMkLst>
          <pc:docMk/>
          <pc:sldMk cId="3951062189" sldId="465"/>
        </pc:sldMkLst>
        <pc:spChg chg="add mod">
          <ac:chgData name="박태정" userId="e3dc46d7-72cb-4935-82cd-f0920e45a4ed" providerId="ADAL" clId="{AE7C4815-D60B-4F68-A9DA-F9C2B756E9CC}" dt="2020-09-07T02:28:59.559" v="3413" actId="207"/>
          <ac:spMkLst>
            <pc:docMk/>
            <pc:sldMk cId="3951062189" sldId="465"/>
            <ac:spMk id="2" creationId="{B3F5C38A-3C11-40AA-B810-93D94553B7C6}"/>
          </ac:spMkLst>
        </pc:spChg>
        <pc:spChg chg="mod">
          <ac:chgData name="박태정" userId="e3dc46d7-72cb-4935-82cd-f0920e45a4ed" providerId="ADAL" clId="{AE7C4815-D60B-4F68-A9DA-F9C2B756E9CC}" dt="2020-09-07T02:26:16.956" v="3109" actId="164"/>
          <ac:spMkLst>
            <pc:docMk/>
            <pc:sldMk cId="3951062189" sldId="465"/>
            <ac:spMk id="6" creationId="{7491E84D-A18C-4D6E-814B-C00CBB719247}"/>
          </ac:spMkLst>
        </pc:spChg>
        <pc:spChg chg="mod">
          <ac:chgData name="박태정" userId="e3dc46d7-72cb-4935-82cd-f0920e45a4ed" providerId="ADAL" clId="{AE7C4815-D60B-4F68-A9DA-F9C2B756E9CC}" dt="2020-09-07T02:22:48.322" v="2982" actId="115"/>
          <ac:spMkLst>
            <pc:docMk/>
            <pc:sldMk cId="3951062189" sldId="465"/>
            <ac:spMk id="7" creationId="{B31B619E-DADD-4C90-A955-ACE4530F4213}"/>
          </ac:spMkLst>
        </pc:spChg>
        <pc:spChg chg="mod">
          <ac:chgData name="박태정" userId="e3dc46d7-72cb-4935-82cd-f0920e45a4ed" providerId="ADAL" clId="{AE7C4815-D60B-4F68-A9DA-F9C2B756E9CC}" dt="2020-09-07T02:26:16.956" v="3109" actId="164"/>
          <ac:spMkLst>
            <pc:docMk/>
            <pc:sldMk cId="3951062189" sldId="465"/>
            <ac:spMk id="10" creationId="{70DE61C1-AFBE-4749-BA25-185A5D8FE01B}"/>
          </ac:spMkLst>
        </pc:spChg>
        <pc:spChg chg="del">
          <ac:chgData name="박태정" userId="e3dc46d7-72cb-4935-82cd-f0920e45a4ed" providerId="ADAL" clId="{AE7C4815-D60B-4F68-A9DA-F9C2B756E9CC}" dt="2020-09-07T02:22:18.982" v="2973" actId="478"/>
          <ac:spMkLst>
            <pc:docMk/>
            <pc:sldMk cId="3951062189" sldId="465"/>
            <ac:spMk id="12" creationId="{6691DE71-2D0A-45C9-90F0-480AA25D6EE9}"/>
          </ac:spMkLst>
        </pc:spChg>
        <pc:spChg chg="del">
          <ac:chgData name="박태정" userId="e3dc46d7-72cb-4935-82cd-f0920e45a4ed" providerId="ADAL" clId="{AE7C4815-D60B-4F68-A9DA-F9C2B756E9CC}" dt="2020-09-07T02:22:07.458" v="2968" actId="478"/>
          <ac:spMkLst>
            <pc:docMk/>
            <pc:sldMk cId="3951062189" sldId="465"/>
            <ac:spMk id="13" creationId="{76CA4489-4D8D-402A-9FDB-2DD9D8F3A71F}"/>
          </ac:spMkLst>
        </pc:spChg>
        <pc:spChg chg="mod">
          <ac:chgData name="박태정" userId="e3dc46d7-72cb-4935-82cd-f0920e45a4ed" providerId="ADAL" clId="{AE7C4815-D60B-4F68-A9DA-F9C2B756E9CC}" dt="2020-09-07T02:26:16.956" v="3109" actId="164"/>
          <ac:spMkLst>
            <pc:docMk/>
            <pc:sldMk cId="3951062189" sldId="465"/>
            <ac:spMk id="15" creationId="{ABAFE6F4-4C27-4DEC-8BF2-4C562F0A6DD6}"/>
          </ac:spMkLst>
        </pc:spChg>
        <pc:spChg chg="del mod">
          <ac:chgData name="박태정" userId="e3dc46d7-72cb-4935-82cd-f0920e45a4ed" providerId="ADAL" clId="{AE7C4815-D60B-4F68-A9DA-F9C2B756E9CC}" dt="2020-09-07T02:21:56.836" v="2959" actId="478"/>
          <ac:spMkLst>
            <pc:docMk/>
            <pc:sldMk cId="3951062189" sldId="465"/>
            <ac:spMk id="20" creationId="{428DE3E8-74A9-4047-A1CD-F4B8AC068FD9}"/>
          </ac:spMkLst>
        </pc:spChg>
        <pc:spChg chg="add mod">
          <ac:chgData name="박태정" userId="e3dc46d7-72cb-4935-82cd-f0920e45a4ed" providerId="ADAL" clId="{AE7C4815-D60B-4F68-A9DA-F9C2B756E9CC}" dt="2020-09-07T02:26:16.956" v="3109" actId="164"/>
          <ac:spMkLst>
            <pc:docMk/>
            <pc:sldMk cId="3951062189" sldId="465"/>
            <ac:spMk id="26" creationId="{44EDB79F-C5A4-4919-A731-33EFC2400964}"/>
          </ac:spMkLst>
        </pc:spChg>
        <pc:spChg chg="del">
          <ac:chgData name="박태정" userId="e3dc46d7-72cb-4935-82cd-f0920e45a4ed" providerId="ADAL" clId="{AE7C4815-D60B-4F68-A9DA-F9C2B756E9CC}" dt="2020-09-07T02:22:20.395" v="2974" actId="478"/>
          <ac:spMkLst>
            <pc:docMk/>
            <pc:sldMk cId="3951062189" sldId="465"/>
            <ac:spMk id="27" creationId="{CBB734D4-0976-40B2-8273-C59C9D0A772B}"/>
          </ac:spMkLst>
        </pc:spChg>
        <pc:spChg chg="del">
          <ac:chgData name="박태정" userId="e3dc46d7-72cb-4935-82cd-f0920e45a4ed" providerId="ADAL" clId="{AE7C4815-D60B-4F68-A9DA-F9C2B756E9CC}" dt="2020-09-07T02:22:15.356" v="2971" actId="478"/>
          <ac:spMkLst>
            <pc:docMk/>
            <pc:sldMk cId="3951062189" sldId="465"/>
            <ac:spMk id="30" creationId="{66DE52E9-D06A-4925-B092-B7E91C6DAA18}"/>
          </ac:spMkLst>
        </pc:spChg>
        <pc:spChg chg="del">
          <ac:chgData name="박태정" userId="e3dc46d7-72cb-4935-82cd-f0920e45a4ed" providerId="ADAL" clId="{AE7C4815-D60B-4F68-A9DA-F9C2B756E9CC}" dt="2020-09-07T02:22:23.096" v="2976" actId="478"/>
          <ac:spMkLst>
            <pc:docMk/>
            <pc:sldMk cId="3951062189" sldId="465"/>
            <ac:spMk id="31" creationId="{A3E18353-4677-4775-B36F-1F31DA9F81C9}"/>
          </ac:spMkLst>
        </pc:spChg>
        <pc:spChg chg="del mod">
          <ac:chgData name="박태정" userId="e3dc46d7-72cb-4935-82cd-f0920e45a4ed" providerId="ADAL" clId="{AE7C4815-D60B-4F68-A9DA-F9C2B756E9CC}" dt="2020-09-07T02:22:13.338" v="2970" actId="478"/>
          <ac:spMkLst>
            <pc:docMk/>
            <pc:sldMk cId="3951062189" sldId="465"/>
            <ac:spMk id="42" creationId="{FD0449A0-0999-47DA-9EF5-A72809014F26}"/>
          </ac:spMkLst>
        </pc:spChg>
        <pc:spChg chg="del">
          <ac:chgData name="박태정" userId="e3dc46d7-72cb-4935-82cd-f0920e45a4ed" providerId="ADAL" clId="{AE7C4815-D60B-4F68-A9DA-F9C2B756E9CC}" dt="2020-09-07T02:22:01.760" v="2964" actId="478"/>
          <ac:spMkLst>
            <pc:docMk/>
            <pc:sldMk cId="3951062189" sldId="465"/>
            <ac:spMk id="44" creationId="{7418B75D-5C27-4E0E-9B9C-1DD15F777C29}"/>
          </ac:spMkLst>
        </pc:spChg>
        <pc:spChg chg="del mod">
          <ac:chgData name="박태정" userId="e3dc46d7-72cb-4935-82cd-f0920e45a4ed" providerId="ADAL" clId="{AE7C4815-D60B-4F68-A9DA-F9C2B756E9CC}" dt="2020-09-07T02:22:00.303" v="2963" actId="478"/>
          <ac:spMkLst>
            <pc:docMk/>
            <pc:sldMk cId="3951062189" sldId="465"/>
            <ac:spMk id="46" creationId="{AD6CD3A4-9D72-4DFB-9E26-EF2F976B1B6E}"/>
          </ac:spMkLst>
        </pc:spChg>
        <pc:spChg chg="del">
          <ac:chgData name="박태정" userId="e3dc46d7-72cb-4935-82cd-f0920e45a4ed" providerId="ADAL" clId="{AE7C4815-D60B-4F68-A9DA-F9C2B756E9CC}" dt="2020-09-07T02:22:24.768" v="2977" actId="478"/>
          <ac:spMkLst>
            <pc:docMk/>
            <pc:sldMk cId="3951062189" sldId="465"/>
            <ac:spMk id="48" creationId="{813B6D28-8319-4402-B783-C72E5F2F036F}"/>
          </ac:spMkLst>
        </pc:spChg>
        <pc:spChg chg="add mod">
          <ac:chgData name="박태정" userId="e3dc46d7-72cb-4935-82cd-f0920e45a4ed" providerId="ADAL" clId="{AE7C4815-D60B-4F68-A9DA-F9C2B756E9CC}" dt="2020-09-07T02:26:16.956" v="3109" actId="164"/>
          <ac:spMkLst>
            <pc:docMk/>
            <pc:sldMk cId="3951062189" sldId="465"/>
            <ac:spMk id="33793" creationId="{81D3FC00-73BD-46E8-83B4-13B5CACE3C7A}"/>
          </ac:spMkLst>
        </pc:spChg>
        <pc:grpChg chg="add del mod">
          <ac:chgData name="박태정" userId="e3dc46d7-72cb-4935-82cd-f0920e45a4ed" providerId="ADAL" clId="{AE7C4815-D60B-4F68-A9DA-F9C2B756E9CC}" dt="2020-09-07T02:26:16.956" v="3109" actId="164"/>
          <ac:grpSpMkLst>
            <pc:docMk/>
            <pc:sldMk cId="3951062189" sldId="465"/>
            <ac:grpSpMk id="45" creationId="{642532B5-A4B2-480E-96B2-9039E91A315A}"/>
          </ac:grpSpMkLst>
        </pc:grpChg>
        <pc:grpChg chg="del">
          <ac:chgData name="박태정" userId="e3dc46d7-72cb-4935-82cd-f0920e45a4ed" providerId="ADAL" clId="{AE7C4815-D60B-4F68-A9DA-F9C2B756E9CC}" dt="2020-09-07T02:22:08.322" v="2969" actId="478"/>
          <ac:grpSpMkLst>
            <pc:docMk/>
            <pc:sldMk cId="3951062189" sldId="465"/>
            <ac:grpSpMk id="54" creationId="{7A9D8155-DFD5-42BB-9450-2A7CF9C1150F}"/>
          </ac:grpSpMkLst>
        </pc:grpChg>
        <pc:grpChg chg="mod">
          <ac:chgData name="박태정" userId="e3dc46d7-72cb-4935-82cd-f0920e45a4ed" providerId="ADAL" clId="{AE7C4815-D60B-4F68-A9DA-F9C2B756E9CC}" dt="2020-09-07T02:23:53.767" v="3003"/>
          <ac:grpSpMkLst>
            <pc:docMk/>
            <pc:sldMk cId="3951062189" sldId="465"/>
            <ac:grpSpMk id="58" creationId="{25272CDC-8C98-4109-8CD1-A9B926147E9B}"/>
          </ac:grpSpMkLst>
        </pc:grpChg>
        <pc:grpChg chg="mod">
          <ac:chgData name="박태정" userId="e3dc46d7-72cb-4935-82cd-f0920e45a4ed" providerId="ADAL" clId="{AE7C4815-D60B-4F68-A9DA-F9C2B756E9CC}" dt="2020-09-07T02:23:53.298" v="3000"/>
          <ac:grpSpMkLst>
            <pc:docMk/>
            <pc:sldMk cId="3951062189" sldId="465"/>
            <ac:grpSpMk id="61" creationId="{24FAB774-6E56-494F-BA4C-CF667684D465}"/>
          </ac:grpSpMkLst>
        </pc:grpChg>
        <pc:grpChg chg="mod">
          <ac:chgData name="박태정" userId="e3dc46d7-72cb-4935-82cd-f0920e45a4ed" providerId="ADAL" clId="{AE7C4815-D60B-4F68-A9DA-F9C2B756E9CC}" dt="2020-09-07T02:26:16.956" v="3109" actId="164"/>
          <ac:grpSpMkLst>
            <pc:docMk/>
            <pc:sldMk cId="3951062189" sldId="465"/>
            <ac:grpSpMk id="33792" creationId="{64A0CA5E-1CBA-4A6A-8BC0-664F1443CB1B}"/>
          </ac:grpSpMkLst>
        </pc:grpChg>
        <pc:grpChg chg="add mod">
          <ac:chgData name="박태정" userId="e3dc46d7-72cb-4935-82cd-f0920e45a4ed" providerId="ADAL" clId="{AE7C4815-D60B-4F68-A9DA-F9C2B756E9CC}" dt="2020-09-07T02:28:19.444" v="3354" actId="1076"/>
          <ac:grpSpMkLst>
            <pc:docMk/>
            <pc:sldMk cId="3951062189" sldId="465"/>
            <ac:grpSpMk id="33795" creationId="{A537062E-C483-42F9-9C96-D30E1B350811}"/>
          </ac:grpSpMkLst>
        </pc:grpChg>
        <pc:grpChg chg="del mod">
          <ac:chgData name="박태정" userId="e3dc46d7-72cb-4935-82cd-f0920e45a4ed" providerId="ADAL" clId="{AE7C4815-D60B-4F68-A9DA-F9C2B756E9CC}" dt="2020-09-07T02:29:30.631" v="3420"/>
          <ac:grpSpMkLst>
            <pc:docMk/>
            <pc:sldMk cId="3951062189" sldId="465"/>
            <ac:grpSpMk id="33802" creationId="{C7FBB6E7-5B86-47DA-9FC3-BE62321994E8}"/>
          </ac:grpSpMkLst>
        </pc:grpChg>
        <pc:grpChg chg="del mod">
          <ac:chgData name="박태정" userId="e3dc46d7-72cb-4935-82cd-f0920e45a4ed" providerId="ADAL" clId="{AE7C4815-D60B-4F68-A9DA-F9C2B756E9CC}" dt="2020-09-07T02:29:31.705" v="3422"/>
          <ac:grpSpMkLst>
            <pc:docMk/>
            <pc:sldMk cId="3951062189" sldId="465"/>
            <ac:grpSpMk id="33804" creationId="{AF74430D-272D-4C24-8CA0-E53C10D6CF1F}"/>
          </ac:grpSpMkLst>
        </pc:grpChg>
        <pc:grpChg chg="mod">
          <ac:chgData name="박태정" userId="e3dc46d7-72cb-4935-82cd-f0920e45a4ed" providerId="ADAL" clId="{AE7C4815-D60B-4F68-A9DA-F9C2B756E9CC}" dt="2020-09-07T02:29:31.705" v="3422"/>
          <ac:grpSpMkLst>
            <pc:docMk/>
            <pc:sldMk cId="3951062189" sldId="465"/>
            <ac:grpSpMk id="33806" creationId="{B77E1929-7010-4284-83D6-734B0A7E6FA5}"/>
          </ac:grpSpMkLst>
        </pc:grpChg>
        <pc:inkChg chg="add del">
          <ac:chgData name="박태정" userId="e3dc46d7-72cb-4935-82cd-f0920e45a4ed" providerId="ADAL" clId="{AE7C4815-D60B-4F68-A9DA-F9C2B756E9CC}" dt="2020-09-07T02:23:18.080" v="2988" actId="9405"/>
          <ac:inkMkLst>
            <pc:docMk/>
            <pc:sldMk cId="3951062189" sldId="465"/>
            <ac:inkMk id="40" creationId="{AC4CBD32-C40F-43E6-8532-CB40A1C25F35}"/>
          </ac:inkMkLst>
        </pc:inkChg>
        <pc:inkChg chg="add mod">
          <ac:chgData name="박태정" userId="e3dc46d7-72cb-4935-82cd-f0920e45a4ed" providerId="ADAL" clId="{AE7C4815-D60B-4F68-A9DA-F9C2B756E9CC}" dt="2020-09-07T02:23:53.767" v="3003"/>
          <ac:inkMkLst>
            <pc:docMk/>
            <pc:sldMk cId="3951062189" sldId="465"/>
            <ac:inkMk id="41" creationId="{CD276FD4-CC7C-4929-8960-7562B63B920A}"/>
          </ac:inkMkLst>
        </pc:inkChg>
        <pc:inkChg chg="add mod">
          <ac:chgData name="박태정" userId="e3dc46d7-72cb-4935-82cd-f0920e45a4ed" providerId="ADAL" clId="{AE7C4815-D60B-4F68-A9DA-F9C2B756E9CC}" dt="2020-09-07T02:23:53.767" v="3003"/>
          <ac:inkMkLst>
            <pc:docMk/>
            <pc:sldMk cId="3951062189" sldId="465"/>
            <ac:inkMk id="43" creationId="{B509D2C3-6E33-43DB-8EB6-E501EC4B6B06}"/>
          </ac:inkMkLst>
        </pc:inkChg>
        <pc:inkChg chg="add del mod">
          <ac:chgData name="박태정" userId="e3dc46d7-72cb-4935-82cd-f0920e45a4ed" providerId="ADAL" clId="{AE7C4815-D60B-4F68-A9DA-F9C2B756E9CC}" dt="2020-09-07T02:23:54.378" v="3005" actId="9405"/>
          <ac:inkMkLst>
            <pc:docMk/>
            <pc:sldMk cId="3951062189" sldId="465"/>
            <ac:inkMk id="55" creationId="{8AB606B8-B136-4B39-9D13-87A3C1101376}"/>
          </ac:inkMkLst>
        </pc:inkChg>
        <pc:inkChg chg="add del mod">
          <ac:chgData name="박태정" userId="e3dc46d7-72cb-4935-82cd-f0920e45a4ed" providerId="ADAL" clId="{AE7C4815-D60B-4F68-A9DA-F9C2B756E9CC}" dt="2020-09-07T02:23:53.990" v="3004" actId="9405"/>
          <ac:inkMkLst>
            <pc:docMk/>
            <pc:sldMk cId="3951062189" sldId="465"/>
            <ac:inkMk id="56" creationId="{976A31D9-56B2-4677-9B36-5D1966FC6EF7}"/>
          </ac:inkMkLst>
        </pc:inkChg>
        <pc:inkChg chg="add del mod">
          <ac:chgData name="박태정" userId="e3dc46d7-72cb-4935-82cd-f0920e45a4ed" providerId="ADAL" clId="{AE7C4815-D60B-4F68-A9DA-F9C2B756E9CC}" dt="2020-09-07T02:23:53.767" v="3003"/>
          <ac:inkMkLst>
            <pc:docMk/>
            <pc:sldMk cId="3951062189" sldId="465"/>
            <ac:inkMk id="57" creationId="{4DB3F330-08A8-493F-8339-DEA256CC731A}"/>
          </ac:inkMkLst>
        </pc:inkChg>
        <pc:inkChg chg="add del mod">
          <ac:chgData name="박태정" userId="e3dc46d7-72cb-4935-82cd-f0920e45a4ed" providerId="ADAL" clId="{AE7C4815-D60B-4F68-A9DA-F9C2B756E9CC}" dt="2020-09-07T02:23:53.537" v="3001" actId="9405"/>
          <ac:inkMkLst>
            <pc:docMk/>
            <pc:sldMk cId="3951062189" sldId="465"/>
            <ac:inkMk id="59" creationId="{5ECD2202-EBB8-44A3-BCB6-6894378BF9D5}"/>
          </ac:inkMkLst>
        </pc:inkChg>
        <pc:inkChg chg="add del mod">
          <ac:chgData name="박태정" userId="e3dc46d7-72cb-4935-82cd-f0920e45a4ed" providerId="ADAL" clId="{AE7C4815-D60B-4F68-A9DA-F9C2B756E9CC}" dt="2020-09-07T02:23:53.298" v="3000"/>
          <ac:inkMkLst>
            <pc:docMk/>
            <pc:sldMk cId="3951062189" sldId="465"/>
            <ac:inkMk id="60" creationId="{2FEBC707-9D54-4EB2-A4A0-781F797B031F}"/>
          </ac:inkMkLst>
        </pc:inkChg>
        <pc:inkChg chg="add mod">
          <ac:chgData name="박태정" userId="e3dc46d7-72cb-4935-82cd-f0920e45a4ed" providerId="ADAL" clId="{AE7C4815-D60B-4F68-A9DA-F9C2B756E9CC}" dt="2020-09-07T02:24:02.259" v="3008"/>
          <ac:inkMkLst>
            <pc:docMk/>
            <pc:sldMk cId="3951062189" sldId="465"/>
            <ac:inkMk id="62" creationId="{C398689C-DB78-4B9B-9FE8-144D2DAC409C}"/>
          </ac:inkMkLst>
        </pc:inkChg>
        <pc:inkChg chg="add mod">
          <ac:chgData name="박태정" userId="e3dc46d7-72cb-4935-82cd-f0920e45a4ed" providerId="ADAL" clId="{AE7C4815-D60B-4F68-A9DA-F9C2B756E9CC}" dt="2020-09-07T02:24:02.259" v="3008"/>
          <ac:inkMkLst>
            <pc:docMk/>
            <pc:sldMk cId="3951062189" sldId="465"/>
            <ac:inkMk id="63" creationId="{1A917C93-96E8-4608-859F-FCB19AF26D3E}"/>
          </ac:inkMkLst>
        </pc:inkChg>
        <pc:inkChg chg="add mod">
          <ac:chgData name="박태정" userId="e3dc46d7-72cb-4935-82cd-f0920e45a4ed" providerId="ADAL" clId="{AE7C4815-D60B-4F68-A9DA-F9C2B756E9CC}" dt="2020-09-07T02:29:31.705" v="3422"/>
          <ac:inkMkLst>
            <pc:docMk/>
            <pc:sldMk cId="3951062189" sldId="465"/>
            <ac:inkMk id="33798" creationId="{5B63ABBE-781D-4B18-BE4B-0509DD335F42}"/>
          </ac:inkMkLst>
        </pc:inkChg>
        <pc:inkChg chg="add mod">
          <ac:chgData name="박태정" userId="e3dc46d7-72cb-4935-82cd-f0920e45a4ed" providerId="ADAL" clId="{AE7C4815-D60B-4F68-A9DA-F9C2B756E9CC}" dt="2020-09-07T02:29:31.705" v="3422"/>
          <ac:inkMkLst>
            <pc:docMk/>
            <pc:sldMk cId="3951062189" sldId="465"/>
            <ac:inkMk id="33799" creationId="{74A9E0BD-9D21-4463-B66C-8FAA9B084F25}"/>
          </ac:inkMkLst>
        </pc:inkChg>
        <pc:inkChg chg="add mod">
          <ac:chgData name="박태정" userId="e3dc46d7-72cb-4935-82cd-f0920e45a4ed" providerId="ADAL" clId="{AE7C4815-D60B-4F68-A9DA-F9C2B756E9CC}" dt="2020-09-07T02:29:31.705" v="3422"/>
          <ac:inkMkLst>
            <pc:docMk/>
            <pc:sldMk cId="3951062189" sldId="465"/>
            <ac:inkMk id="33800" creationId="{990DC107-BE62-461D-B715-8FD81EDA22FD}"/>
          </ac:inkMkLst>
        </pc:inkChg>
        <pc:inkChg chg="add mod">
          <ac:chgData name="박태정" userId="e3dc46d7-72cb-4935-82cd-f0920e45a4ed" providerId="ADAL" clId="{AE7C4815-D60B-4F68-A9DA-F9C2B756E9CC}" dt="2020-09-07T02:29:31.705" v="3422"/>
          <ac:inkMkLst>
            <pc:docMk/>
            <pc:sldMk cId="3951062189" sldId="465"/>
            <ac:inkMk id="33801" creationId="{AA6DD2A1-2E6B-415D-BD72-804B31A30390}"/>
          </ac:inkMkLst>
        </pc:inkChg>
        <pc:inkChg chg="add mod">
          <ac:chgData name="박태정" userId="e3dc46d7-72cb-4935-82cd-f0920e45a4ed" providerId="ADAL" clId="{AE7C4815-D60B-4F68-A9DA-F9C2B756E9CC}" dt="2020-09-07T02:29:31.705" v="3422"/>
          <ac:inkMkLst>
            <pc:docMk/>
            <pc:sldMk cId="3951062189" sldId="465"/>
            <ac:inkMk id="33803" creationId="{9FAA4D99-F4A6-48FC-870E-9AA85525A249}"/>
          </ac:inkMkLst>
        </pc:inkChg>
        <pc:inkChg chg="add mod">
          <ac:chgData name="박태정" userId="e3dc46d7-72cb-4935-82cd-f0920e45a4ed" providerId="ADAL" clId="{AE7C4815-D60B-4F68-A9DA-F9C2B756E9CC}" dt="2020-09-07T02:29:31.705" v="3422"/>
          <ac:inkMkLst>
            <pc:docMk/>
            <pc:sldMk cId="3951062189" sldId="465"/>
            <ac:inkMk id="33805" creationId="{901CAD69-6A2A-4F20-B7F5-3F7499817C7F}"/>
          </ac:inkMkLst>
        </pc:inkChg>
        <pc:cxnChg chg="add del">
          <ac:chgData name="박태정" userId="e3dc46d7-72cb-4935-82cd-f0920e45a4ed" providerId="ADAL" clId="{AE7C4815-D60B-4F68-A9DA-F9C2B756E9CC}" dt="2020-09-07T02:18:56.480" v="2933" actId="11529"/>
          <ac:cxnSpMkLst>
            <pc:docMk/>
            <pc:sldMk cId="3951062189" sldId="465"/>
            <ac:cxnSpMk id="4" creationId="{BAC625F3-1C5E-4E04-A903-107EBB9850A8}"/>
          </ac:cxnSpMkLst>
        </pc:cxnChg>
        <pc:cxnChg chg="mod">
          <ac:chgData name="박태정" userId="e3dc46d7-72cb-4935-82cd-f0920e45a4ed" providerId="ADAL" clId="{AE7C4815-D60B-4F68-A9DA-F9C2B756E9CC}" dt="2020-09-07T02:26:16.956" v="3109" actId="164"/>
          <ac:cxnSpMkLst>
            <pc:docMk/>
            <pc:sldMk cId="3951062189" sldId="465"/>
            <ac:cxnSpMk id="5" creationId="{2B666CDA-F731-42C4-BB38-DDA49CAC7F97}"/>
          </ac:cxnSpMkLst>
        </pc:cxnChg>
        <pc:cxnChg chg="mod">
          <ac:chgData name="박태정" userId="e3dc46d7-72cb-4935-82cd-f0920e45a4ed" providerId="ADAL" clId="{AE7C4815-D60B-4F68-A9DA-F9C2B756E9CC}" dt="2020-09-07T02:26:16.956" v="3109" actId="164"/>
          <ac:cxnSpMkLst>
            <pc:docMk/>
            <pc:sldMk cId="3951062189" sldId="465"/>
            <ac:cxnSpMk id="9" creationId="{B496F0C7-06B5-482A-B61E-64A222399C30}"/>
          </ac:cxnSpMkLst>
        </pc:cxnChg>
        <pc:cxnChg chg="add mod">
          <ac:chgData name="박태정" userId="e3dc46d7-72cb-4935-82cd-f0920e45a4ed" providerId="ADAL" clId="{AE7C4815-D60B-4F68-A9DA-F9C2B756E9CC}" dt="2020-09-07T02:26:16.956" v="3109" actId="164"/>
          <ac:cxnSpMkLst>
            <pc:docMk/>
            <pc:sldMk cId="3951062189" sldId="465"/>
            <ac:cxnSpMk id="11" creationId="{4C4F6457-FA3B-453E-B0D5-BC17B6A9F42E}"/>
          </ac:cxnSpMkLst>
        </pc:cxnChg>
        <pc:cxnChg chg="mod">
          <ac:chgData name="박태정" userId="e3dc46d7-72cb-4935-82cd-f0920e45a4ed" providerId="ADAL" clId="{AE7C4815-D60B-4F68-A9DA-F9C2B756E9CC}" dt="2020-09-07T02:26:16.956" v="3109" actId="164"/>
          <ac:cxnSpMkLst>
            <pc:docMk/>
            <pc:sldMk cId="3951062189" sldId="465"/>
            <ac:cxnSpMk id="16" creationId="{754243FD-7009-4A93-9F4F-36393187E080}"/>
          </ac:cxnSpMkLst>
        </pc:cxnChg>
        <pc:cxnChg chg="add mod">
          <ac:chgData name="박태정" userId="e3dc46d7-72cb-4935-82cd-f0920e45a4ed" providerId="ADAL" clId="{AE7C4815-D60B-4F68-A9DA-F9C2B756E9CC}" dt="2020-09-07T02:26:16.956" v="3109" actId="164"/>
          <ac:cxnSpMkLst>
            <pc:docMk/>
            <pc:sldMk cId="3951062189" sldId="465"/>
            <ac:cxnSpMk id="17" creationId="{BE51B76F-42EC-4F54-8B8E-A44B8673D20C}"/>
          </ac:cxnSpMkLst>
        </pc:cxnChg>
        <pc:cxnChg chg="del">
          <ac:chgData name="박태정" userId="e3dc46d7-72cb-4935-82cd-f0920e45a4ed" providerId="ADAL" clId="{AE7C4815-D60B-4F68-A9DA-F9C2B756E9CC}" dt="2020-09-07T02:21:54.200" v="2957" actId="478"/>
          <ac:cxnSpMkLst>
            <pc:docMk/>
            <pc:sldMk cId="3951062189" sldId="465"/>
            <ac:cxnSpMk id="18" creationId="{8A7A6637-4E36-4173-90FA-0D6526363CAC}"/>
          </ac:cxnSpMkLst>
        </pc:cxnChg>
        <pc:cxnChg chg="del">
          <ac:chgData name="박태정" userId="e3dc46d7-72cb-4935-82cd-f0920e45a4ed" providerId="ADAL" clId="{AE7C4815-D60B-4F68-A9DA-F9C2B756E9CC}" dt="2020-09-07T02:21:58.874" v="2961" actId="478"/>
          <ac:cxnSpMkLst>
            <pc:docMk/>
            <pc:sldMk cId="3951062189" sldId="465"/>
            <ac:cxnSpMk id="21" creationId="{A9A28CA2-2C30-4235-86B6-1AA4C23CD303}"/>
          </ac:cxnSpMkLst>
        </pc:cxnChg>
        <pc:cxnChg chg="del">
          <ac:chgData name="박태정" userId="e3dc46d7-72cb-4935-82cd-f0920e45a4ed" providerId="ADAL" clId="{AE7C4815-D60B-4F68-A9DA-F9C2B756E9CC}" dt="2020-09-07T02:21:57.947" v="2960" actId="478"/>
          <ac:cxnSpMkLst>
            <pc:docMk/>
            <pc:sldMk cId="3951062189" sldId="465"/>
            <ac:cxnSpMk id="22" creationId="{3646E963-DAE5-49C0-A37E-F630F4B6D9F8}"/>
          </ac:cxnSpMkLst>
        </pc:cxnChg>
        <pc:cxnChg chg="del">
          <ac:chgData name="박태정" userId="e3dc46d7-72cb-4935-82cd-f0920e45a4ed" providerId="ADAL" clId="{AE7C4815-D60B-4F68-A9DA-F9C2B756E9CC}" dt="2020-09-07T02:22:21.414" v="2975" actId="478"/>
          <ac:cxnSpMkLst>
            <pc:docMk/>
            <pc:sldMk cId="3951062189" sldId="465"/>
            <ac:cxnSpMk id="29" creationId="{D1AC2349-7A69-47D4-BC00-26FFF58BFD78}"/>
          </ac:cxnSpMkLst>
        </pc:cxnChg>
        <pc:cxnChg chg="add del mod">
          <ac:chgData name="박태정" userId="e3dc46d7-72cb-4935-82cd-f0920e45a4ed" providerId="ADAL" clId="{AE7C4815-D60B-4F68-A9DA-F9C2B756E9CC}" dt="2020-09-07T02:23:03.452" v="2986" actId="478"/>
          <ac:cxnSpMkLst>
            <pc:docMk/>
            <pc:sldMk cId="3951062189" sldId="465"/>
            <ac:cxnSpMk id="32" creationId="{683234BD-9A41-427A-BA3E-1D72EC11B20A}"/>
          </ac:cxnSpMkLst>
        </pc:cxnChg>
        <pc:cxnChg chg="del">
          <ac:chgData name="박태정" userId="e3dc46d7-72cb-4935-82cd-f0920e45a4ed" providerId="ADAL" clId="{AE7C4815-D60B-4F68-A9DA-F9C2B756E9CC}" dt="2020-09-07T02:22:26.946" v="2979" actId="478"/>
          <ac:cxnSpMkLst>
            <pc:docMk/>
            <pc:sldMk cId="3951062189" sldId="465"/>
            <ac:cxnSpMk id="33" creationId="{328FE76C-F89C-4417-867A-E4141BFDF71C}"/>
          </ac:cxnSpMkLst>
        </pc:cxnChg>
        <pc:cxnChg chg="del">
          <ac:chgData name="박태정" userId="e3dc46d7-72cb-4935-82cd-f0920e45a4ed" providerId="ADAL" clId="{AE7C4815-D60B-4F68-A9DA-F9C2B756E9CC}" dt="2020-09-07T02:22:25.721" v="2978" actId="478"/>
          <ac:cxnSpMkLst>
            <pc:docMk/>
            <pc:sldMk cId="3951062189" sldId="465"/>
            <ac:cxnSpMk id="34" creationId="{03EF1EF9-90E6-4F69-B0AF-5A1B3714F057}"/>
          </ac:cxnSpMkLst>
        </pc:cxnChg>
        <pc:cxnChg chg="del">
          <ac:chgData name="박태정" userId="e3dc46d7-72cb-4935-82cd-f0920e45a4ed" providerId="ADAL" clId="{AE7C4815-D60B-4F68-A9DA-F9C2B756E9CC}" dt="2020-09-07T02:22:03.830" v="2966" actId="478"/>
          <ac:cxnSpMkLst>
            <pc:docMk/>
            <pc:sldMk cId="3951062189" sldId="465"/>
            <ac:cxnSpMk id="35" creationId="{2E76C225-DA10-4A49-8845-734F7781C5C7}"/>
          </ac:cxnSpMkLst>
        </pc:cxnChg>
        <pc:cxnChg chg="del">
          <ac:chgData name="박태정" userId="e3dc46d7-72cb-4935-82cd-f0920e45a4ed" providerId="ADAL" clId="{AE7C4815-D60B-4F68-A9DA-F9C2B756E9CC}" dt="2020-09-07T02:22:04.710" v="2967" actId="478"/>
          <ac:cxnSpMkLst>
            <pc:docMk/>
            <pc:sldMk cId="3951062189" sldId="465"/>
            <ac:cxnSpMk id="36" creationId="{77DF6844-01F2-47B4-8AA8-195BE3BFEC46}"/>
          </ac:cxnSpMkLst>
        </pc:cxnChg>
        <pc:cxnChg chg="del">
          <ac:chgData name="박태정" userId="e3dc46d7-72cb-4935-82cd-f0920e45a4ed" providerId="ADAL" clId="{AE7C4815-D60B-4F68-A9DA-F9C2B756E9CC}" dt="2020-09-07T02:22:17.385" v="2972" actId="478"/>
          <ac:cxnSpMkLst>
            <pc:docMk/>
            <pc:sldMk cId="3951062189" sldId="465"/>
            <ac:cxnSpMk id="37" creationId="{F5ED72FB-E523-4392-9641-7D77C806BACC}"/>
          </ac:cxnSpMkLst>
        </pc:cxnChg>
        <pc:cxnChg chg="del">
          <ac:chgData name="박태정" userId="e3dc46d7-72cb-4935-82cd-f0920e45a4ed" providerId="ADAL" clId="{AE7C4815-D60B-4F68-A9DA-F9C2B756E9CC}" dt="2020-09-07T02:22:03.067" v="2965" actId="478"/>
          <ac:cxnSpMkLst>
            <pc:docMk/>
            <pc:sldMk cId="3951062189" sldId="465"/>
            <ac:cxnSpMk id="39" creationId="{8C55198B-B2CE-46BB-A902-2810986BCE62}"/>
          </ac:cxnSpMkLst>
        </pc:cxnChg>
        <pc:cxnChg chg="add mod">
          <ac:chgData name="박태정" userId="e3dc46d7-72cb-4935-82cd-f0920e45a4ed" providerId="ADAL" clId="{AE7C4815-D60B-4F68-A9DA-F9C2B756E9CC}" dt="2020-09-07T02:28:14.307" v="3353" actId="14100"/>
          <ac:cxnSpMkLst>
            <pc:docMk/>
            <pc:sldMk cId="3951062189" sldId="465"/>
            <ac:cxnSpMk id="47" creationId="{345A9A4C-D015-4322-BEEC-E483F204BAEB}"/>
          </ac:cxnSpMkLst>
        </pc:cxnChg>
        <pc:cxnChg chg="add mod">
          <ac:chgData name="박태정" userId="e3dc46d7-72cb-4935-82cd-f0920e45a4ed" providerId="ADAL" clId="{AE7C4815-D60B-4F68-A9DA-F9C2B756E9CC}" dt="2020-09-07T02:26:16.956" v="3109" actId="164"/>
          <ac:cxnSpMkLst>
            <pc:docMk/>
            <pc:sldMk cId="3951062189" sldId="465"/>
            <ac:cxnSpMk id="49" creationId="{48AEEFED-8799-4EAC-81C6-CDE5D7C2142B}"/>
          </ac:cxnSpMkLst>
        </pc:cxnChg>
      </pc:sldChg>
      <pc:sldChg chg="add del">
        <pc:chgData name="박태정" userId="e3dc46d7-72cb-4935-82cd-f0920e45a4ed" providerId="ADAL" clId="{AE7C4815-D60B-4F68-A9DA-F9C2B756E9CC}" dt="2020-09-07T02:30:47.870" v="3428"/>
        <pc:sldMkLst>
          <pc:docMk/>
          <pc:sldMk cId="2948478698" sldId="466"/>
        </pc:sldMkLst>
      </pc:sldChg>
      <pc:sldChg chg="addSp delSp modSp add mod">
        <pc:chgData name="박태정" userId="e3dc46d7-72cb-4935-82cd-f0920e45a4ed" providerId="ADAL" clId="{AE7C4815-D60B-4F68-A9DA-F9C2B756E9CC}" dt="2020-09-07T02:41:42.137" v="3934" actId="1076"/>
        <pc:sldMkLst>
          <pc:docMk/>
          <pc:sldMk cId="3396318348" sldId="466"/>
        </pc:sldMkLst>
        <pc:spChg chg="del">
          <ac:chgData name="박태정" userId="e3dc46d7-72cb-4935-82cd-f0920e45a4ed" providerId="ADAL" clId="{AE7C4815-D60B-4F68-A9DA-F9C2B756E9CC}" dt="2020-09-07T02:37:03.162" v="3840" actId="478"/>
          <ac:spMkLst>
            <pc:docMk/>
            <pc:sldMk cId="3396318348" sldId="466"/>
            <ac:spMk id="6" creationId="{7491E84D-A18C-4D6E-814B-C00CBB719247}"/>
          </ac:spMkLst>
        </pc:spChg>
        <pc:spChg chg="mod">
          <ac:chgData name="박태정" userId="e3dc46d7-72cb-4935-82cd-f0920e45a4ed" providerId="ADAL" clId="{AE7C4815-D60B-4F68-A9DA-F9C2B756E9CC}" dt="2020-09-07T02:40:10.179" v="3874" actId="20577"/>
          <ac:spMkLst>
            <pc:docMk/>
            <pc:sldMk cId="3396318348" sldId="466"/>
            <ac:spMk id="7" creationId="{B31B619E-DADD-4C90-A955-ACE4530F4213}"/>
          </ac:spMkLst>
        </pc:spChg>
        <pc:spChg chg="mod">
          <ac:chgData name="박태정" userId="e3dc46d7-72cb-4935-82cd-f0920e45a4ed" providerId="ADAL" clId="{AE7C4815-D60B-4F68-A9DA-F9C2B756E9CC}" dt="2020-09-07T02:34:04.919" v="3785" actId="1076"/>
          <ac:spMkLst>
            <pc:docMk/>
            <pc:sldMk cId="3396318348" sldId="466"/>
            <ac:spMk id="10" creationId="{70DE61C1-AFBE-4749-BA25-185A5D8FE01B}"/>
          </ac:spMkLst>
        </pc:spChg>
        <pc:spChg chg="del">
          <ac:chgData name="박태정" userId="e3dc46d7-72cb-4935-82cd-f0920e45a4ed" providerId="ADAL" clId="{AE7C4815-D60B-4F68-A9DA-F9C2B756E9CC}" dt="2020-09-07T02:37:03.162" v="3840" actId="478"/>
          <ac:spMkLst>
            <pc:docMk/>
            <pc:sldMk cId="3396318348" sldId="466"/>
            <ac:spMk id="15" creationId="{ABAFE6F4-4C27-4DEC-8BF2-4C562F0A6DD6}"/>
          </ac:spMkLst>
        </pc:spChg>
        <pc:spChg chg="add mod">
          <ac:chgData name="박태정" userId="e3dc46d7-72cb-4935-82cd-f0920e45a4ed" providerId="ADAL" clId="{AE7C4815-D60B-4F68-A9DA-F9C2B756E9CC}" dt="2020-09-07T02:35:41.391" v="3820" actId="1076"/>
          <ac:spMkLst>
            <pc:docMk/>
            <pc:sldMk cId="3396318348" sldId="466"/>
            <ac:spMk id="17" creationId="{871CF1FF-46CD-463E-9D9F-115C4292EC55}"/>
          </ac:spMkLst>
        </pc:spChg>
        <pc:spChg chg="add mod">
          <ac:chgData name="박태정" userId="e3dc46d7-72cb-4935-82cd-f0920e45a4ed" providerId="ADAL" clId="{AE7C4815-D60B-4F68-A9DA-F9C2B756E9CC}" dt="2020-09-07T02:39:15.713" v="3861" actId="20577"/>
          <ac:spMkLst>
            <pc:docMk/>
            <pc:sldMk cId="3396318348" sldId="466"/>
            <ac:spMk id="34" creationId="{3120D974-D6E5-4773-86C4-1427897F9274}"/>
          </ac:spMkLst>
        </pc:spChg>
        <pc:spChg chg="mod">
          <ac:chgData name="박태정" userId="e3dc46d7-72cb-4935-82cd-f0920e45a4ed" providerId="ADAL" clId="{AE7C4815-D60B-4F68-A9DA-F9C2B756E9CC}" dt="2020-09-07T02:30:58.588" v="3447"/>
          <ac:spMkLst>
            <pc:docMk/>
            <pc:sldMk cId="3396318348" sldId="466"/>
            <ac:spMk id="33794" creationId="{24FF75E6-5AB0-4C35-8301-4E4C331D802B}"/>
          </ac:spMkLst>
        </pc:spChg>
        <pc:cxnChg chg="add mod">
          <ac:chgData name="박태정" userId="e3dc46d7-72cb-4935-82cd-f0920e45a4ed" providerId="ADAL" clId="{AE7C4815-D60B-4F68-A9DA-F9C2B756E9CC}" dt="2020-09-07T02:41:42.137" v="3934" actId="1076"/>
          <ac:cxnSpMkLst>
            <pc:docMk/>
            <pc:sldMk cId="3396318348" sldId="466"/>
            <ac:cxnSpMk id="11" creationId="{B8C28D80-5A65-42AE-BD15-D06DAB52EFCE}"/>
          </ac:cxnSpMkLst>
        </pc:cxnChg>
        <pc:cxnChg chg="add mod">
          <ac:chgData name="박태정" userId="e3dc46d7-72cb-4935-82cd-f0920e45a4ed" providerId="ADAL" clId="{AE7C4815-D60B-4F68-A9DA-F9C2B756E9CC}" dt="2020-09-07T02:34:36.411" v="3794" actId="14100"/>
          <ac:cxnSpMkLst>
            <pc:docMk/>
            <pc:sldMk cId="3396318348" sldId="466"/>
            <ac:cxnSpMk id="12" creationId="{0F474FA9-9CFA-42AE-B3EB-46CCC6B4EE10}"/>
          </ac:cxnSpMkLst>
        </pc:cxnChg>
        <pc:cxnChg chg="mod">
          <ac:chgData name="박태정" userId="e3dc46d7-72cb-4935-82cd-f0920e45a4ed" providerId="ADAL" clId="{AE7C4815-D60B-4F68-A9DA-F9C2B756E9CC}" dt="2020-09-07T02:41:39.872" v="3933" actId="14100"/>
          <ac:cxnSpMkLst>
            <pc:docMk/>
            <pc:sldMk cId="3396318348" sldId="466"/>
            <ac:cxnSpMk id="16" creationId="{7DDF8533-E814-416F-A8AE-BA79BF77E4B8}"/>
          </ac:cxnSpMkLst>
        </pc:cxnChg>
        <pc:cxnChg chg="add mod">
          <ac:chgData name="박태정" userId="e3dc46d7-72cb-4935-82cd-f0920e45a4ed" providerId="ADAL" clId="{AE7C4815-D60B-4F68-A9DA-F9C2B756E9CC}" dt="2020-09-07T02:36:22.168" v="3829" actId="14100"/>
          <ac:cxnSpMkLst>
            <pc:docMk/>
            <pc:sldMk cId="3396318348" sldId="466"/>
            <ac:cxnSpMk id="18" creationId="{2615481D-F00A-4F0F-B48B-852BD537C29E}"/>
          </ac:cxnSpMkLst>
        </pc:cxnChg>
        <pc:cxnChg chg="add mod">
          <ac:chgData name="박태정" userId="e3dc46d7-72cb-4935-82cd-f0920e45a4ed" providerId="ADAL" clId="{AE7C4815-D60B-4F68-A9DA-F9C2B756E9CC}" dt="2020-09-07T02:36:54.899" v="3839" actId="1076"/>
          <ac:cxnSpMkLst>
            <pc:docMk/>
            <pc:sldMk cId="3396318348" sldId="466"/>
            <ac:cxnSpMk id="22" creationId="{E5E21947-8C4E-40B3-A879-16EDD2B2E2C5}"/>
          </ac:cxnSpMkLst>
        </pc:cxnChg>
        <pc:cxnChg chg="add mod">
          <ac:chgData name="박태정" userId="e3dc46d7-72cb-4935-82cd-f0920e45a4ed" providerId="ADAL" clId="{AE7C4815-D60B-4F68-A9DA-F9C2B756E9CC}" dt="2020-09-07T02:36:54.899" v="3839" actId="1076"/>
          <ac:cxnSpMkLst>
            <pc:docMk/>
            <pc:sldMk cId="3396318348" sldId="466"/>
            <ac:cxnSpMk id="24" creationId="{95671233-C95C-4538-A224-515E8C3DE5B7}"/>
          </ac:cxnSpMkLst>
        </pc:cxnChg>
        <pc:cxnChg chg="add mod">
          <ac:chgData name="박태정" userId="e3dc46d7-72cb-4935-82cd-f0920e45a4ed" providerId="ADAL" clId="{AE7C4815-D60B-4F68-A9DA-F9C2B756E9CC}" dt="2020-09-07T02:36:54.899" v="3839" actId="1076"/>
          <ac:cxnSpMkLst>
            <pc:docMk/>
            <pc:sldMk cId="3396318348" sldId="466"/>
            <ac:cxnSpMk id="25" creationId="{ECED9C04-931F-466A-9FE5-9C4081E4AC61}"/>
          </ac:cxnSpMkLst>
        </pc:cxnChg>
        <pc:cxnChg chg="add mod">
          <ac:chgData name="박태정" userId="e3dc46d7-72cb-4935-82cd-f0920e45a4ed" providerId="ADAL" clId="{AE7C4815-D60B-4F68-A9DA-F9C2B756E9CC}" dt="2020-09-07T02:36:54.899" v="3839" actId="1076"/>
          <ac:cxnSpMkLst>
            <pc:docMk/>
            <pc:sldMk cId="3396318348" sldId="466"/>
            <ac:cxnSpMk id="26" creationId="{177744B9-98D9-4D62-BDAC-5D6FB6C678E7}"/>
          </ac:cxnSpMkLst>
        </pc:cxnChg>
        <pc:cxnChg chg="add mod">
          <ac:chgData name="박태정" userId="e3dc46d7-72cb-4935-82cd-f0920e45a4ed" providerId="ADAL" clId="{AE7C4815-D60B-4F68-A9DA-F9C2B756E9CC}" dt="2020-09-07T02:36:54.899" v="3839" actId="1076"/>
          <ac:cxnSpMkLst>
            <pc:docMk/>
            <pc:sldMk cId="3396318348" sldId="466"/>
            <ac:cxnSpMk id="27" creationId="{C122C07C-506D-4909-BEED-A6FCA2106935}"/>
          </ac:cxnSpMkLst>
        </pc:cxnChg>
        <pc:cxnChg chg="add mod">
          <ac:chgData name="박태정" userId="e3dc46d7-72cb-4935-82cd-f0920e45a4ed" providerId="ADAL" clId="{AE7C4815-D60B-4F68-A9DA-F9C2B756E9CC}" dt="2020-09-07T02:36:54.899" v="3839" actId="1076"/>
          <ac:cxnSpMkLst>
            <pc:docMk/>
            <pc:sldMk cId="3396318348" sldId="466"/>
            <ac:cxnSpMk id="28" creationId="{3AB03669-5C28-46B0-B8F8-57266B51C025}"/>
          </ac:cxnSpMkLst>
        </pc:cxnChg>
        <pc:cxnChg chg="add mod">
          <ac:chgData name="박태정" userId="e3dc46d7-72cb-4935-82cd-f0920e45a4ed" providerId="ADAL" clId="{AE7C4815-D60B-4F68-A9DA-F9C2B756E9CC}" dt="2020-09-07T02:38:23.515" v="3848" actId="13822"/>
          <ac:cxnSpMkLst>
            <pc:docMk/>
            <pc:sldMk cId="3396318348" sldId="466"/>
            <ac:cxnSpMk id="30" creationId="{0EC3D574-9624-4856-B4A9-E4AFFA6CAB00}"/>
          </ac:cxnSpMkLst>
        </pc:cxnChg>
        <pc:cxnChg chg="add mod">
          <ac:chgData name="박태정" userId="e3dc46d7-72cb-4935-82cd-f0920e45a4ed" providerId="ADAL" clId="{AE7C4815-D60B-4F68-A9DA-F9C2B756E9CC}" dt="2020-09-07T02:38:23.515" v="3848" actId="13822"/>
          <ac:cxnSpMkLst>
            <pc:docMk/>
            <pc:sldMk cId="3396318348" sldId="466"/>
            <ac:cxnSpMk id="31" creationId="{3067CC7E-705E-415A-9059-53F007F44B07}"/>
          </ac:cxnSpMkLst>
        </pc:cxnChg>
        <pc:cxnChg chg="add mod">
          <ac:chgData name="박태정" userId="e3dc46d7-72cb-4935-82cd-f0920e45a4ed" providerId="ADAL" clId="{AE7C4815-D60B-4F68-A9DA-F9C2B756E9CC}" dt="2020-09-07T02:38:39.023" v="3852" actId="1076"/>
          <ac:cxnSpMkLst>
            <pc:docMk/>
            <pc:sldMk cId="3396318348" sldId="466"/>
            <ac:cxnSpMk id="32" creationId="{C79314F1-A23A-4FC9-BCE8-1467666144AB}"/>
          </ac:cxnSpMkLst>
        </pc:cxnChg>
        <pc:cxnChg chg="add mod">
          <ac:chgData name="박태정" userId="e3dc46d7-72cb-4935-82cd-f0920e45a4ed" providerId="ADAL" clId="{AE7C4815-D60B-4F68-A9DA-F9C2B756E9CC}" dt="2020-09-07T02:39:21.659" v="3862" actId="208"/>
          <ac:cxnSpMkLst>
            <pc:docMk/>
            <pc:sldMk cId="3396318348" sldId="466"/>
            <ac:cxnSpMk id="33" creationId="{B605EF25-72C7-41D7-B613-4635C3A8BFE6}"/>
          </ac:cxnSpMkLst>
        </pc:cxnChg>
      </pc:sldChg>
      <pc:sldChg chg="modSp add mod">
        <pc:chgData name="박태정" userId="e3dc46d7-72cb-4935-82cd-f0920e45a4ed" providerId="ADAL" clId="{AE7C4815-D60B-4F68-A9DA-F9C2B756E9CC}" dt="2020-09-07T02:42:53.834" v="3949"/>
        <pc:sldMkLst>
          <pc:docMk/>
          <pc:sldMk cId="4175828410" sldId="467"/>
        </pc:sldMkLst>
        <pc:spChg chg="mod">
          <ac:chgData name="박태정" userId="e3dc46d7-72cb-4935-82cd-f0920e45a4ed" providerId="ADAL" clId="{AE7C4815-D60B-4F68-A9DA-F9C2B756E9CC}" dt="2020-09-07T02:42:53.834" v="3949"/>
          <ac:spMkLst>
            <pc:docMk/>
            <pc:sldMk cId="4175828410" sldId="467"/>
            <ac:spMk id="7" creationId="{B31B619E-DADD-4C90-A955-ACE4530F4213}"/>
          </ac:spMkLst>
        </pc:spChg>
        <pc:cxnChg chg="mod">
          <ac:chgData name="박태정" userId="e3dc46d7-72cb-4935-82cd-f0920e45a4ed" providerId="ADAL" clId="{AE7C4815-D60B-4F68-A9DA-F9C2B756E9CC}" dt="2020-09-07T02:41:54.512" v="3937" actId="1076"/>
          <ac:cxnSpMkLst>
            <pc:docMk/>
            <pc:sldMk cId="4175828410" sldId="467"/>
            <ac:cxnSpMk id="11" creationId="{B8C28D80-5A65-42AE-BD15-D06DAB52EFCE}"/>
          </ac:cxnSpMkLst>
        </pc:cxnChg>
        <pc:cxnChg chg="mod">
          <ac:chgData name="박태정" userId="e3dc46d7-72cb-4935-82cd-f0920e45a4ed" providerId="ADAL" clId="{AE7C4815-D60B-4F68-A9DA-F9C2B756E9CC}" dt="2020-09-07T02:41:51.302" v="3936" actId="14100"/>
          <ac:cxnSpMkLst>
            <pc:docMk/>
            <pc:sldMk cId="4175828410" sldId="467"/>
            <ac:cxnSpMk id="16" creationId="{7DDF8533-E814-416F-A8AE-BA79BF77E4B8}"/>
          </ac:cxnSpMkLst>
        </pc:cxnChg>
      </pc:sldChg>
    </pc:docChg>
  </pc:docChgLst>
  <pc:docChgLst>
    <pc:chgData name="박태정" userId="e3dc46d7-72cb-4935-82cd-f0920e45a4ed" providerId="ADAL" clId="{41A4AF81-B708-4C26-9B9A-9C6841CF0F49}"/>
    <pc:docChg chg="custSel modSld">
      <pc:chgData name="박태정" userId="e3dc46d7-72cb-4935-82cd-f0920e45a4ed" providerId="ADAL" clId="{41A4AF81-B708-4C26-9B9A-9C6841CF0F49}" dt="2018-03-13T04:12:15.875" v="188" actId="1076"/>
      <pc:docMkLst>
        <pc:docMk/>
      </pc:docMkLst>
      <pc:sldChg chg="addSp delSp modSp">
        <pc:chgData name="박태정" userId="e3dc46d7-72cb-4935-82cd-f0920e45a4ed" providerId="ADAL" clId="{41A4AF81-B708-4C26-9B9A-9C6841CF0F49}" dt="2018-03-13T04:09:21.375" v="76" actId="478"/>
        <pc:sldMkLst>
          <pc:docMk/>
          <pc:sldMk cId="0" sldId="443"/>
        </pc:sldMkLst>
        <pc:spChg chg="add mod">
          <ac:chgData name="박태정" userId="e3dc46d7-72cb-4935-82cd-f0920e45a4ed" providerId="ADAL" clId="{41A4AF81-B708-4C26-9B9A-9C6841CF0F49}" dt="2018-03-13T04:07:59.908" v="11" actId="1076"/>
          <ac:spMkLst>
            <pc:docMk/>
            <pc:sldMk cId="0" sldId="443"/>
            <ac:spMk id="2" creationId="{9C37CC70-BD12-4CFB-AE37-6E2867F5B7CC}"/>
          </ac:spMkLst>
        </pc:spChg>
        <pc:spChg chg="add mod">
          <ac:chgData name="박태정" userId="e3dc46d7-72cb-4935-82cd-f0920e45a4ed" providerId="ADAL" clId="{41A4AF81-B708-4C26-9B9A-9C6841CF0F49}" dt="2018-03-13T04:08:38.083" v="53" actId="1076"/>
          <ac:spMkLst>
            <pc:docMk/>
            <pc:sldMk cId="0" sldId="443"/>
            <ac:spMk id="20" creationId="{C6DE8863-2BB1-46B3-A526-06F3892D8EDA}"/>
          </ac:spMkLst>
        </pc:spChg>
        <pc:spChg chg="add del">
          <ac:chgData name="박태정" userId="e3dc46d7-72cb-4935-82cd-f0920e45a4ed" providerId="ADAL" clId="{41A4AF81-B708-4C26-9B9A-9C6841CF0F49}" dt="2018-03-13T04:08:14.572" v="17"/>
          <ac:spMkLst>
            <pc:docMk/>
            <pc:sldMk cId="0" sldId="443"/>
            <ac:spMk id="21" creationId="{360F4D3F-1E47-473C-88C7-B0825DCC51AF}"/>
          </ac:spMkLst>
        </pc:spChg>
        <pc:spChg chg="add mod">
          <ac:chgData name="박태정" userId="e3dc46d7-72cb-4935-82cd-f0920e45a4ed" providerId="ADAL" clId="{41A4AF81-B708-4C26-9B9A-9C6841CF0F49}" dt="2018-03-13T04:08:58.426" v="60" actId="1076"/>
          <ac:spMkLst>
            <pc:docMk/>
            <pc:sldMk cId="0" sldId="443"/>
            <ac:spMk id="22" creationId="{AA9DF38A-C6D2-4E16-827F-393B8E85E6C8}"/>
          </ac:spMkLst>
        </pc:spChg>
        <pc:spChg chg="add mod">
          <ac:chgData name="박태정" userId="e3dc46d7-72cb-4935-82cd-f0920e45a4ed" providerId="ADAL" clId="{41A4AF81-B708-4C26-9B9A-9C6841CF0F49}" dt="2018-03-13T04:09:17.985" v="74" actId="6549"/>
          <ac:spMkLst>
            <pc:docMk/>
            <pc:sldMk cId="0" sldId="443"/>
            <ac:spMk id="23" creationId="{EE93A91A-DC86-4960-BBAE-86595D95AD45}"/>
          </ac:spMkLst>
        </pc:spChg>
        <pc:spChg chg="add mod">
          <ac:chgData name="박태정" userId="e3dc46d7-72cb-4935-82cd-f0920e45a4ed" providerId="ADAL" clId="{41A4AF81-B708-4C26-9B9A-9C6841CF0F49}" dt="2018-03-13T04:09:15.393" v="72" actId="6549"/>
          <ac:spMkLst>
            <pc:docMk/>
            <pc:sldMk cId="0" sldId="443"/>
            <ac:spMk id="24" creationId="{8534C363-A2D1-4938-91AB-B613F2CC09D1}"/>
          </ac:spMkLst>
        </pc:spChg>
        <pc:spChg chg="add mod">
          <ac:chgData name="박태정" userId="e3dc46d7-72cb-4935-82cd-f0920e45a4ed" providerId="ADAL" clId="{41A4AF81-B708-4C26-9B9A-9C6841CF0F49}" dt="2018-03-13T04:09:12.258" v="70" actId="1076"/>
          <ac:spMkLst>
            <pc:docMk/>
            <pc:sldMk cId="0" sldId="443"/>
            <ac:spMk id="25" creationId="{BC54DFAE-9CD0-4392-81E7-7E8E6FC4DB1E}"/>
          </ac:spMkLst>
        </pc:spChg>
        <pc:graphicFrameChg chg="del">
          <ac:chgData name="박태정" userId="e3dc46d7-72cb-4935-82cd-f0920e45a4ed" providerId="ADAL" clId="{41A4AF81-B708-4C26-9B9A-9C6841CF0F49}" dt="2018-03-13T04:08:36.391" v="52" actId="478"/>
          <ac:graphicFrameMkLst>
            <pc:docMk/>
            <pc:sldMk cId="0" sldId="443"/>
            <ac:graphicFrameMk id="24579" creationId="{BF3C14B4-5C15-4B84-A6DA-209949D94482}"/>
          </ac:graphicFrameMkLst>
        </pc:graphicFrameChg>
        <pc:graphicFrameChg chg="del">
          <ac:chgData name="박태정" userId="e3dc46d7-72cb-4935-82cd-f0920e45a4ed" providerId="ADAL" clId="{41A4AF81-B708-4C26-9B9A-9C6841CF0F49}" dt="2018-03-13T04:07:23.775" v="0" actId="478"/>
          <ac:graphicFrameMkLst>
            <pc:docMk/>
            <pc:sldMk cId="0" sldId="443"/>
            <ac:graphicFrameMk id="24587" creationId="{E45378F2-326B-4EA1-9CA8-8A3386942C2F}"/>
          </ac:graphicFrameMkLst>
        </pc:graphicFrameChg>
        <pc:graphicFrameChg chg="del">
          <ac:chgData name="박태정" userId="e3dc46d7-72cb-4935-82cd-f0920e45a4ed" providerId="ADAL" clId="{41A4AF81-B708-4C26-9B9A-9C6841CF0F49}" dt="2018-03-13T04:09:20.175" v="75" actId="478"/>
          <ac:graphicFrameMkLst>
            <pc:docMk/>
            <pc:sldMk cId="0" sldId="443"/>
            <ac:graphicFrameMk id="24588" creationId="{1264C851-5680-443A-AF8D-203D4C28C020}"/>
          </ac:graphicFrameMkLst>
        </pc:graphicFrameChg>
        <pc:graphicFrameChg chg="del">
          <ac:chgData name="박태정" userId="e3dc46d7-72cb-4935-82cd-f0920e45a4ed" providerId="ADAL" clId="{41A4AF81-B708-4C26-9B9A-9C6841CF0F49}" dt="2018-03-13T04:09:21.375" v="76" actId="478"/>
          <ac:graphicFrameMkLst>
            <pc:docMk/>
            <pc:sldMk cId="0" sldId="443"/>
            <ac:graphicFrameMk id="24589" creationId="{229EF265-1963-4A48-8019-3BD341BB7110}"/>
          </ac:graphicFrameMkLst>
        </pc:graphicFrameChg>
        <pc:graphicFrameChg chg="del">
          <ac:chgData name="박태정" userId="e3dc46d7-72cb-4935-82cd-f0920e45a4ed" providerId="ADAL" clId="{41A4AF81-B708-4C26-9B9A-9C6841CF0F49}" dt="2018-03-13T04:08:56.503" v="59" actId="478"/>
          <ac:graphicFrameMkLst>
            <pc:docMk/>
            <pc:sldMk cId="0" sldId="443"/>
            <ac:graphicFrameMk id="24590" creationId="{32086F70-AF63-4D53-BE6F-B1F933706E14}"/>
          </ac:graphicFrameMkLst>
        </pc:graphicFrameChg>
        <pc:graphicFrameChg chg="del">
          <ac:chgData name="박태정" userId="e3dc46d7-72cb-4935-82cd-f0920e45a4ed" providerId="ADAL" clId="{41A4AF81-B708-4C26-9B9A-9C6841CF0F49}" dt="2018-03-13T04:09:07.671" v="67" actId="478"/>
          <ac:graphicFrameMkLst>
            <pc:docMk/>
            <pc:sldMk cId="0" sldId="443"/>
            <ac:graphicFrameMk id="24591" creationId="{41F099A8-3F04-4665-8949-09D94EE8BB3D}"/>
          </ac:graphicFrameMkLst>
        </pc:graphicFrameChg>
      </pc:sldChg>
      <pc:sldChg chg="addSp delSp modSp">
        <pc:chgData name="박태정" userId="e3dc46d7-72cb-4935-82cd-f0920e45a4ed" providerId="ADAL" clId="{41A4AF81-B708-4C26-9B9A-9C6841CF0F49}" dt="2018-03-13T04:12:15.875" v="188" actId="1076"/>
        <pc:sldMkLst>
          <pc:docMk/>
          <pc:sldMk cId="0" sldId="449"/>
        </pc:sldMkLst>
        <pc:spChg chg="add mod">
          <ac:chgData name="박태정" userId="e3dc46d7-72cb-4935-82cd-f0920e45a4ed" providerId="ADAL" clId="{41A4AF81-B708-4C26-9B9A-9C6841CF0F49}" dt="2018-03-13T04:12:15.875" v="188" actId="1076"/>
          <ac:spMkLst>
            <pc:docMk/>
            <pc:sldMk cId="0" sldId="449"/>
            <ac:spMk id="6" creationId="{F8BB1032-C4E0-4A7E-AD43-BBF3C86FE09F}"/>
          </ac:spMkLst>
        </pc:spChg>
        <pc:graphicFrameChg chg="del">
          <ac:chgData name="박태정" userId="e3dc46d7-72cb-4935-82cd-f0920e45a4ed" providerId="ADAL" clId="{41A4AF81-B708-4C26-9B9A-9C6841CF0F49}" dt="2018-03-13T04:12:12.071" v="186" actId="478"/>
          <ac:graphicFrameMkLst>
            <pc:docMk/>
            <pc:sldMk cId="0" sldId="449"/>
            <ac:graphicFrameMk id="30724" creationId="{6DA27E57-0C02-463D-B793-A560D3CB45C3}"/>
          </ac:graphicFrameMkLst>
        </pc:graphicFrameChg>
      </pc:sldChg>
    </pc:docChg>
  </pc:docChgLst>
  <pc:docChgLst>
    <pc:chgData name="박태정" userId="e3dc46d7-72cb-4935-82cd-f0920e45a4ed" providerId="ADAL" clId="{2595FF3D-0BBC-461A-98C4-BAFE78568691}"/>
    <pc:docChg chg="custSel modSld">
      <pc:chgData name="박태정" userId="e3dc46d7-72cb-4935-82cd-f0920e45a4ed" providerId="ADAL" clId="{2595FF3D-0BBC-461A-98C4-BAFE78568691}" dt="2019-09-04T13:35:51.868" v="22" actId="20577"/>
      <pc:docMkLst>
        <pc:docMk/>
      </pc:docMkLst>
      <pc:sldChg chg="addSp delSp modSp">
        <pc:chgData name="박태정" userId="e3dc46d7-72cb-4935-82cd-f0920e45a4ed" providerId="ADAL" clId="{2595FF3D-0BBC-461A-98C4-BAFE78568691}" dt="2019-09-04T13:35:03.162" v="3" actId="5793"/>
        <pc:sldMkLst>
          <pc:docMk/>
          <pc:sldMk cId="0" sldId="434"/>
        </pc:sldMkLst>
        <pc:spChg chg="add del mod">
          <ac:chgData name="박태정" userId="e3dc46d7-72cb-4935-82cd-f0920e45a4ed" providerId="ADAL" clId="{2595FF3D-0BBC-461A-98C4-BAFE78568691}" dt="2019-09-04T13:34:55.323" v="2" actId="478"/>
          <ac:spMkLst>
            <pc:docMk/>
            <pc:sldMk cId="0" sldId="434"/>
            <ac:spMk id="2" creationId="{1914FA6D-C422-40D8-B42A-A7137500944A}"/>
          </ac:spMkLst>
        </pc:spChg>
        <pc:spChg chg="add del mod">
          <ac:chgData name="박태정" userId="e3dc46d7-72cb-4935-82cd-f0920e45a4ed" providerId="ADAL" clId="{2595FF3D-0BBC-461A-98C4-BAFE78568691}" dt="2019-09-04T13:35:03.162" v="3" actId="5793"/>
          <ac:spMkLst>
            <pc:docMk/>
            <pc:sldMk cId="0" sldId="434"/>
            <ac:spMk id="3" creationId="{F8F5A257-F627-4C73-9DFB-21182D4685E1}"/>
          </ac:spMkLst>
        </pc:spChg>
      </pc:sldChg>
      <pc:sldChg chg="modSp">
        <pc:chgData name="박태정" userId="e3dc46d7-72cb-4935-82cd-f0920e45a4ed" providerId="ADAL" clId="{2595FF3D-0BBC-461A-98C4-BAFE78568691}" dt="2019-09-04T13:35:11.138" v="4" actId="5793"/>
        <pc:sldMkLst>
          <pc:docMk/>
          <pc:sldMk cId="0" sldId="436"/>
        </pc:sldMkLst>
        <pc:spChg chg="mod">
          <ac:chgData name="박태정" userId="e3dc46d7-72cb-4935-82cd-f0920e45a4ed" providerId="ADAL" clId="{2595FF3D-0BBC-461A-98C4-BAFE78568691}" dt="2019-09-04T13:35:11.138" v="4" actId="5793"/>
          <ac:spMkLst>
            <pc:docMk/>
            <pc:sldMk cId="0" sldId="436"/>
            <ac:spMk id="58" creationId="{4DBBE51A-2A93-4584-9066-1741F5761786}"/>
          </ac:spMkLst>
        </pc:spChg>
      </pc:sldChg>
      <pc:sldChg chg="modSp">
        <pc:chgData name="박태정" userId="e3dc46d7-72cb-4935-82cd-f0920e45a4ed" providerId="ADAL" clId="{2595FF3D-0BBC-461A-98C4-BAFE78568691}" dt="2019-09-04T13:34:43.665" v="0" actId="5793"/>
        <pc:sldMkLst>
          <pc:docMk/>
          <pc:sldMk cId="0" sldId="437"/>
        </pc:sldMkLst>
        <pc:spChg chg="mod">
          <ac:chgData name="박태정" userId="e3dc46d7-72cb-4935-82cd-f0920e45a4ed" providerId="ADAL" clId="{2595FF3D-0BBC-461A-98C4-BAFE78568691}" dt="2019-09-04T13:34:43.665" v="0" actId="5793"/>
          <ac:spMkLst>
            <pc:docMk/>
            <pc:sldMk cId="0" sldId="437"/>
            <ac:spMk id="3" creationId="{A3337277-D6EB-45EA-8CA3-2C752312CCCF}"/>
          </ac:spMkLst>
        </pc:spChg>
      </pc:sldChg>
      <pc:sldChg chg="modSp">
        <pc:chgData name="박태정" userId="e3dc46d7-72cb-4935-82cd-f0920e45a4ed" providerId="ADAL" clId="{2595FF3D-0BBC-461A-98C4-BAFE78568691}" dt="2019-09-04T13:35:51.868" v="22" actId="20577"/>
        <pc:sldMkLst>
          <pc:docMk/>
          <pc:sldMk cId="0" sldId="455"/>
        </pc:sldMkLst>
        <pc:spChg chg="mod">
          <ac:chgData name="박태정" userId="e3dc46d7-72cb-4935-82cd-f0920e45a4ed" providerId="ADAL" clId="{2595FF3D-0BBC-461A-98C4-BAFE78568691}" dt="2019-09-04T13:35:51.868" v="22" actId="20577"/>
          <ac:spMkLst>
            <pc:docMk/>
            <pc:sldMk cId="0" sldId="455"/>
            <ac:spMk id="36866" creationId="{81BD99DC-C25A-4BC4-BF52-F18B64D4DB2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9DF0FCC-EC11-4A02-84AA-4860EB2D76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9462A-B56C-4A8A-BC92-BD3E99ABF7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48C9ACE-B706-4929-A64D-FB1C92B51B56}" type="datetimeFigureOut">
              <a:rPr lang="ko-KR" altLang="en-US"/>
              <a:pPr>
                <a:defRPr/>
              </a:pPr>
              <a:t>2020-09-07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40482-EC56-4478-8873-7E99266C43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D3F9D-F76A-4507-8511-E1746FF22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A72C6083-227F-4881-80C4-FAAFD6282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5:36:59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12 0 0,'0'-1'405'0'0,"0"1"-1"0"0,0-1 1 0 0,1 0-1 0 0,-1 0 1 0 0,0 0-1 0 0,0 1 1 0 0,1-1 0 0 0,-1 0-1 0 0,1 0 1 0 0,-1 1-1 0 0,1-1 1 0 0,-1 0-1 0 0,1 1 1 0 0,-1-1 0 0 0,1 0-1 0 0,-1 1 1 0 0,1-1-1 0 0,0 1 1 0 0,-1-1 0 0 0,1 1-1 0 0,0-1 1 0 0,0 1-1 0 0,-1 0 1 0 0,1-1-1 0 0,0 1 1 0 0,0 0 0 0 0,-1-1-1 0 0,3 1 1 0 0,35-3 1458 0 0,-33 3-1992 0 0,0 1-1 0 0,0-1 1 0 0,0 1 0 0 0,1 0 0 0 0,-1 1 0 0 0,-1-1 0 0 0,1 1 0 0 0,0 0 0 0 0,0 0 0 0 0,-1 0 0 0 0,1 1 0 0 0,6 4 0 0 0,-3 3 141 0 0,0 0 0 0 0,0 1-1 0 0,-1 0 1 0 0,-1 1 0 0 0,10 22 0 0 0,-7 3 66 0 0,-8-33-65 0 0,0 1 0 0 0,-1-1 1 0 0,1 1-1 0 0,1-1 0 0 0,-1 0 0 0 0,1 1 1 0 0,-1-1-1 0 0,1 0 0 0 0,1 0 0 0 0,3 6 0 0 0,-4-3 8 0 0,0 1 0 0 0,0-1 0 0 0,0 0 0 0 0,-1 1 0 0 0,-1 0 0 0 0,1-1 0 0 0,-1 1 0 0 0,0-1-1 0 0,-3 13 1 0 0,2 5-37 0 0,-3-10 78 0 0,-3 18-51 0 0,7-33-29 0 0,0 0 1 0 0,0 0 0 0 0,0 0-1 0 0,0 0 1 0 0,0-1 0 0 0,1 1-1 0 0,-1 0 1 0 0,0 0 0 0 0,0 0-1 0 0,0 0 1 0 0,0 0 0 0 0,1 0-1 0 0,-1-1 1 0 0,0 1 0 0 0,0 0-1 0 0,0 0 1 0 0,1 0 0 0 0,-1 0-1 0 0,0 0 1 0 0,0 0-1 0 0,0 0 1 0 0,1 0 0 0 0,-1 0-1 0 0,0 0 1 0 0,0 0 0 0 0,0 0-1 0 0,1 0 1 0 0,-1 0 0 0 0,0 0-1 0 0,0 0 1 0 0,0 0 0 0 0,1 1-1 0 0,-1-1 1 0 0,0 0 0 0 0,0 0-1 0 0,0 0 1 0 0,0 0 0 0 0,1 0-1 0 0,-1 0 1 0 0,0 0-1 0 0,0 1 1 0 0,0-1 0 0 0,0 0-1 0 0,0 0 1 0 0,1 0 0 0 0,-1 0-1 0 0,0 1 1 0 0,0-1 0 0 0,0 0-1 0 0,0 0 1 0 0,0 0 0 0 0,0 1-1 0 0,0-1 1 0 0,0 0 0 0 0,0 0-1 0 0,0 0 1 0 0,0 1 0 0 0,0-1-1 0 0,0 0 1 0 0,0 0-1 0 0,0 0 1 0 0,0 1 0 0 0,0-1-1 0 0,0 0 1 0 0,0 0 0 0 0,0 0-1 0 0,0 1 1 0 0,0-1 0 0 0,0 0-1 0 0,7-8-9038 0 0,-25 19 6837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9:23.512"/>
    </inkml:context>
    <inkml:brush xml:id="br0">
      <inkml:brushProperty name="width" value="0.2" units="cm"/>
      <inkml:brushProperty name="height" value="1.2" units="cm"/>
      <inkml:brushProperty name="color" value="#5B2D90"/>
      <inkml:brushProperty name="inkEffects" value="pencil"/>
    </inkml:brush>
  </inkml:definitions>
  <inkml:trace contextRef="#ctx0" brushRef="#br0">3 83 12 252335 46621,'0'1'1072'0'0,"-1"-1"-148"0"0,1 1-612 0 0,0 0-24 0 0,-1 0 1096 0 0,1 0-552 0 0,0 0-167 0 0,0 1-13 0 0,0-1-68 0 0,0 1 16 0 0,0 0 48 0 0,0 0 16 0 0,0-1-68 0 0,1 1-56 0 0,0-1 44 0 0,2 0-68 0 0,2 1-168 0 0,1-1 24-1090-179,1 0-40 1090 179,2 0 4 0 0,2 0-92 0 0,0 0-92 0 0,3-1-152 0 0,1 1-180 0 0,2 0 180 1090 179,1-1 140-1090-179,0 0-140 0 0,2 0 0 0 0,-1 0 0 1093 168,0 0 0-1093-168,1-2 4 0 0,-1 1 8 0 0,1-1-4 1094 157,0 0 80-1094-157,0-1-24 0 0,1 1 0 0 0,1 0 0 1097 146,2 0 0-1097-146,0 0-12 0 0,2 0 12 0 0,1 0-16 0 0,2 0-36 0 0,1 0 36 0 0,0 0-40 0 0,1 0 4-1097-146,1 0-8 1097 146,0 1-4 0 0,0 0-4 0 0,0 1 4 0 0,-1-1-4 0 0,-2 1 4 0 0,-1 0 0 0 0,-1 0 0 0 0,-1 0 4 0 0,-1 0 4 1097 146,0 0 4-1097-146,0 0 40 0 0,0-2 12 0 0,0 0-56 1098 134,0-2 56-1098-134,1 0 12 0 0,0-1-12 1101 124,0 0 12-1101-124,1-1-68 0 0,0 0 0 407-958,0 1 0 661 1064,0-1 4-1068-106,0 1-8 0 0,-1 0-4 0 0,0 1 0 0 0,-1 0 4 0 0,0 1-4 0 0,0 0 4 0 0,-2 1-4 0 0,0 0 8-1068-106,0 1 4 1068 106,-1 0 0 0 0,-1 0 40 0 0,-1 1-44 0 0,1 0 0 0 0,-1 0 40 0 0,-1 0 4 0 0,-1 0-44 0 0,2 0 44 0 0,-2 0-48 0 0,1 1 4 0 0,-1 0 44 1068 106,0 0-52-1068-106,0 1-4 0 0,0 0 4 0 0,0 0-4 1068 95,0 1 4-1068-95,-1 1 0 0 0,0 0-8 0 0,1 0 8 1068 86,0 0 0-1068-86,1 0 8 0 0,1 1 4-301 978,0 0 40 1408-898,1-1-44-1107-80,2 0 0 0 0,-1 0 56 0 0,1 0-60 0 0,1-1 4 0 0,0 0-8 0 0,0-1 0 0 0,-1 0 0 0 0,0 0-4 0 0,-1 0 4 0 0,-1 0 0 0 0,-1-1 0 0 0,0 1 4-1107-80,-1 0 0 1107 80,-1 0 48 0 0,0-1-44 0 0,0 0 56 0 0,-1 0-4 0 0,-1-1-8 0 0,-1 0 0 0 0,0 0 24 0 0,-1 0-64 0 0,-2 0 40 0 0,-1-1-44 0 0,-1 0 0 0 0,-1 0 0 0 0,-2-1-8 0 0,-1 1-4 0 0,0 0 4 0 0,-1 1 4 0 0,0-1-4 0 0,-1 1 4 0 0,0 0-4 0 0,1 0 0 0 0,0 0 0 0 0,1 0-4 0 0,0 0-4 0 0,1 0 8 0 0,1 0-4 0 0,0 0 0 0 0,1 0 4 0 0,0 0-8 0 0,1 0-4 1107 80,1 0 12-1107-80,2 1-8 0 0,1-1 0 0 0,2 0 8 1107 70,1 1 0-1107-70,2-1 0 0 0,2 0 4 0 0,1 0-4 1108 59,1 0 4-1108-59,1-1-4 0 0,0 0 0 0 0,1-1-4 1109 48,-2 0 0-1109-48,0 0-8 0 0,-2-1 8 0 0,-1 1-4 0 0,-1-1 0 0 0,-1 1 0 0 0,-1 0 8 0 0,0 1-4 0 0,-2 0 0 0 0,0 0 4 0 0,-1 0 0 0 0,0 0 0 0 0,-3 0 0 0 0,0 0-8 0 0,-1 1 8 0 0,-2 0 0 0 0,-2 0-12 0 0,-2 0 0 0 0,0 0-40 0 0,-1 0 48 0 0,-2 0 4 0 0,1 0 0 0 0,-1 0 0 0 0,1 0 4 0 0,0 0-4 0 0,1 0 0 0 0,0 0 8 0 0,0 0-8 0 0,0 0 4 0 0,1 0 4 0 0,0 0-8 0 0,0 0 0 0 0,0 0-4 0 0,-1 0-12 0 0,1 0-32 0 0,0 0 44 0 0,1 0-4 0 0,-1 0 4 0 0,1 0 4 0 0,-1 0-4 0 0,1 0 4 0 0,0 0 0-1109-48,0 0 0 1109 48,1-1-8 0 0,0 1 4 0 0,1 0-8 0 0,1-1 4 0 0,-1 0 0 0 0,2 1-4 0 0,-1-1 4 0 0,0 0-4 0 0,0 0-4 0 0,-1 1 8 0 0,-1-1-4 0 0,-1 0 0 0 0,0 1-52 0 0,-1-1 56 0 0,-1 1-4 0 0,-1 0 8 0 0,0 0 0 0 0,-2 0-8 0 0,1 0-40 0 0,-1 0-12 0 0,0 0-24 0 0,0 0 12 0 0,-1 0 64 0 0,-1 0 8 0 0,1 0 4 0 0,-1 0-8 0 0,0 1 8 0 0,0 1-4 0 0,0-1 0 0 0,0 1-4 0 0,0-1 4 0 0,0 1 0 0 0,0-1 4 0 0,1 0 0 0 0,0 0 0 0 0,0 0-8 0 0,0-1-4 0 0,0 1 0 0 0,1 0 12 0 0,-1-1 0 0 0,1 0 8 0 0,0 0 4 0 0,0 0 76 0 0,0 0-24 0 0,0 0-12 0 0,0 0-48 0 0,0 0-4 0 0,0 0-4 0 0,0 0-4 0 0,0 0-84 0 0,0 0 16 0 0,0 0 0 0 0,0 0 0 0 0,0 0-64 0 0,0 0 52 0 0,0 0-16 0 0,0 0 16 0 0,1 0-104 0 0,0-1-152 0 0,0-1-256 0 0,1 1-312 0 0,-1-1-380 0 0,0 1-1080 0 0,0 0-1929 0 0,-2 2 1045 0 0,-1 1 3256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9:26.065"/>
    </inkml:context>
    <inkml:brush xml:id="br0">
      <inkml:brushProperty name="width" value="0.2" units="cm"/>
      <inkml:brushProperty name="height" value="1.2" units="cm"/>
      <inkml:brushProperty name="color" value="#5B2D90"/>
      <inkml:brushProperty name="inkEffects" value="pencil"/>
    </inkml:brush>
  </inkml:definitions>
  <inkml:trace contextRef="#ctx0" brushRef="#br0">5 0 260 252335 46621,'0'0'1292'0'0,"-2"0"-380"0"0,1 0-456 0 0,1 0 536 0 0,-1 0-156 0 0,1 0-172 0 0,0 1-67 0 0,1-1-193 0 0,0 0-104 0 0,1 1-80 0 0,0-1-76 0 0,1 0-64 0 0,0 0-28 0 0,0 0 36 0 0,-1 1 56 0 0,0-1-16 0 0,0 0-24 0 0,-1 0-12 0 0,1 0 12 0 0,-1 1 40 0 0,0-1 76 0 0,0 0 28 0 0,0 0-56 0 0,0 0-76 0 0,-1 0-60 0 0,0-1-56 0 0,0 1-88 0 0,0 0-28 0 0,0 0-56 0 0,0 0 56 0 0,0 0 28 0 0,0 0 36 0 0,0 0 40 0 0,0 0 0 0 0,0 0-64 0 0,0 0-28 0 0,0 0-248 0 0,0 0-400 0 0,0 0-432 0 0,0 0-733 0 0,0 0-755 0 0,0 0 1540 0 0,0 0 1132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9:27.116"/>
    </inkml:context>
    <inkml:brush xml:id="br0">
      <inkml:brushProperty name="width" value="0.2" units="cm"/>
      <inkml:brushProperty name="height" value="1.2" units="cm"/>
      <inkml:brushProperty name="color" value="#5B2D90"/>
      <inkml:brushProperty name="inkEffects" value="pencil"/>
    </inkml:brush>
  </inkml:definitions>
  <inkml:trace contextRef="#ctx0" brushRef="#br0">25 127 888 249846 50231,'-1'0'884'0'0,"0"-2"1060"0"0,-1 1-1056 0 0,0 0-172 0 0,0 0 105 0 0,-1 0-197 0 0,1 1 0 0 0,0-1 24 0 0,1 1 4 0 0,-1 0-108 0 0,0 0-52 0 0,0 0-56 0 0,1 0-48 0 0,0 0 76 0 0,0 0 40 0 0,1 0-96 0 0,2 0-100 0 0,-1 0-88 0 0,2 0-80 0 0,0 0-12 0 0,0 0 0 0 0,2 0-40 0 0,0 0 28 0 0,-1 0 0 0 0,1 0 36 0 0,0 0 24 0 0,0 1 4 0 0,1 0-16-1217-227,1 1 4 1217 227,1-1-44 0 0,2 1-20 0 0,1 0-16-1210-240,2-1-36 1210 240,1 0 8 0 0,2 0 56 0 0,2-1-16 1210 240,0 0-12-1210-240,2 0 0 0 0,2-1-72 0 0,0-1-4 1217 227,1 0 0-1217-227,1-1-4 0 0,0 0-4 0 0,-1 0 4 1224 214,1 1-4-1224-214,0-1 4 0 0,-1 1 0 0 0,1 0 4 1231 200,0 1 0-1231-200,1-1 64 0 0,1 0-68 0 0,1 1 40 0 0,1-1-40 0 0,2 1 0 0 0,1 0 8 0 0,2 0 72 0 0,1-1-80 0 0,2 1 40 0 0,1 0-40 0 0,1 0 8 0 0,1 0 44 0 0,0 0-52 0 0,0 0 0 0 0,0 0 0 1237 186,0-1-8-1237-186,-1 2 0 0 0,-1-1-4 1242 172,-1 1-8-1242-172,-2-1-36 0 0,-1 1 40 0 0,-1 0 8 1249 159,-2 1 0-1249-159,0-1 0 0 0,-1 1 0 0 0,-1 0 0 0 0,0 0-4 0 0,-2 0 0 0 0,1 0-8 0 0,0 0 0 0 0,0 0 8 0 0,0-1 0 0 0,2 0 4-493 947,-1 0-4 493-947,1 0 4 0 0,1 0-4 0 0,0-1 4 0 0,-1 0-8 1294 154,1-1 4-1294-154,-2 0-8 0 0,0 0 0 0 0,-1 0 4 1300 140,-1 0-56-1300-140,-2 1 56 0 0,0 0 4 0 0,-2 0-8 1305 125,-1 1 4-1305-125,-1 0 0 0 0,-1 0 0 0 0,-2 0 4 1311 111,0 0 4-1311-111,-1 1-4 0 0,-1-1 0 0 0,1 1 4 0 0,-2 0 0 0 0,1 0 0 0 0,0-1 4 0 0,1 0-4 0 0,-1 1-4 0 0,1-1 0 0 0,1 0-8 0 0,-1 1 4 0 0,1 0 0 0 0,0-1-4 0 0,0 1 8 0 0,0-1 0-1311-111,1 1 0 1311 111,0-1 0 0 0,0 0-4 0 0,0 0 0 0 0,1 0 0 0 0,0 0 0 0 0,1 0 0-383 970,0 0 8 383-970,0 0 0 0 0,0 0 0 0 0,1-1 8 0 0,-1-1-8 0 0,-1 0 4 0 0,-1-1 44 0 0,-1 0-48 0 0,0 0-8 1356 118,-1-1 8-1356-118,-1 1-8 0 0,0 1-8 0 0,-1-1 8 0 0,-1 0-40 0 0,1 1 48 1361 101,0 0-4-1361-101,-1 0-4 0 0,0 1-4 0 0,-1-1 12 0 0,-1 1-4 0 0,-2 0 4 0 0,1 0 4 0 0,-2 1-4 0 0,0-1 8 1365 87,0 1-8-1365-87,0 0 0 0 0,0 0-8 0 0,-1-1 8 0 0,2 1-4 0 0,-1-1 4 0 0,1 0 0 0 0,0 1 0 0 0,1-1 4 0 0,-1 0 8 0 0,1 0-8 0 0,0 0 0 0 0,-1 0 0 0 0,1 0-4 0 0,-1 0 0 0 0,2-1-4 0 0,1 1 0 0 0,0 0-4 0 0,1-1-44 0 0,1 1 40 0 0,0-1 0 0 0,1 1-40 0 0,-1-1 40 0 0,0 1 8 0 0,-1 1-48 0 0,-2-1 44 0 0,-2 1 0 0 0,-1 0-44 0 0,-1 0 44 0 0,-2 0-44 0 0,-2 0 44 0 0,0 0 4 0 0,-2 0 4 0 0,1 0 0 0 0,-1 0 4 0 0,0 0 4 0 0,1 0-4 0 0,0 0 12 0 0,0 0 44 0 0,0 0-8 0 0,1 0-40 0 0,0 0 0 0 0,1 0-4 0 0,-1 0 0 0 0,0 0 0 0 0,0 0 0 0 0,1 0-4 0 0,0 0 0 0 0,0 0 4 0 0,0 0 0 0 0,0 0 4 0 0,1 0-8 0 0,0-1 4 0 0,1 0 0 0 0,-1 0-4 0 0,1 0 4 0 0,1-1 0 0 0,-2 1 0 0 0,0-1-4 0 0,-1 0-4 0 0,-1 1-8 0 0,0 0 8 0 0,-1 0-12 0 0,-1 1-64 0 0,0-1-76 0 0,0 1-180 0 0,-1 0-200 0 0,0 0-272 0 0,-1 0-256 0 0,-1 0-136 0 0,-1 0-536 0 0,-1-1-1204 0 0,-2-1-1993 0 0,0 0 3829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9:29.702"/>
    </inkml:context>
    <inkml:brush xml:id="br0">
      <inkml:brushProperty name="width" value="0.2" units="cm"/>
      <inkml:brushProperty name="height" value="1.2" units="cm"/>
      <inkml:brushProperty name="color" value="#5B2D90"/>
      <inkml:brushProperty name="inkEffects" value="pencil"/>
    </inkml:brush>
  </inkml:definitions>
  <inkml:trace contextRef="#ctx0" brushRef="#br0">132 23 848 264253 48857,'0'0'704'0'0,"0"0"-428"0"0,0 0 1092 0 0,0-1-196 0 0,0 1-284 0 0,0-1-147 0 0,0-1-117 0 0,0 1-36 0 0,-1 0-72 0 0,1-1 44 0 0,-1 0-28 0 0,1-1-68 0 0,0 0-20 0 0,0 1-84 0 0,0 0-220 0 0,-1 0-132 0 0,0 1 40 0 0,0 1 96 0 0,-1 3 128 0 0,-1 2 12 0 0,0 3-68-205 990,0 4-60 205-990,-1 5-16 0 0,-2 4-36 0 0,0 4 12 0 0,-1 4 36 0 0,0 3-36-214 990,-1 4 12 214-990,1 2-36 0 0,0 2-16 0 0,1 1 12 0 0,-1 0-24 0 0,2-1-12 0 0,1 0 52 0 0,0-2-28 0 0,0-1 0 0 0,1-2 0 0 0,-1-2 16 0 0,0-3 36 0 0,1-2 12 0 0,-1-2-12-223 990,1-2-28 223-990,0-2-48 0 0,0-3-44 0 0,0-2 4 0 0,1-2 104 0 0,1-1-28 0 0,1-2-12 0 0,0-1-64 0 0,1-1 40-233 988,0-1-44 233-988,2-1 56 0 0,-1 0-64 0 0,1 0 4 0 0,-1-1 0 0 0,1 1-4 0 0,0-1 4 0 0,-1-1 4 0 0,1 0-4 0 0,-1-1 4 0 0,-1-1 4 0 0,0 0 0 0 0,0-2 52 0 0,-1 0 0 0 0,0-1-16 0 0,0-1-36 0 0,0 1 36 0 0,0-1-44 0 0,0 0 0 0 0,0 0 60 0 0,0 0 8 0 0,1 0-72 0 0,-1 0-76 0 0,1 0-24 0 0,-1 0-4 0 0,1 0 16 0 0,-1 0-40 0 0,1 0-100 0 0,-1 0-244 0 0,0 0-296 0 0,1 0-284 0 0,0 0-484 0 0,-1 0-1080 0 0,1 0-2053 0 0,-2 0 2181 0 0,0 0 2488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9:31.165"/>
    </inkml:context>
    <inkml:brush xml:id="br0">
      <inkml:brushProperty name="width" value="0.2" units="cm"/>
      <inkml:brushProperty name="height" value="1.2" units="cm"/>
      <inkml:brushProperty name="color" value="#5B2D90"/>
      <inkml:brushProperty name="inkEffects" value="pencil"/>
    </inkml:brush>
  </inkml:definitions>
  <inkml:trace contextRef="#ctx0" brushRef="#br0">18 389 692 247990 45837,'-1'-2'1044'0'0,"-2"0"-212"0"0,1-2 56 0 0,-1 1-68 0 0,1-1-272 0 0,0 0-184 0 0,1 0-208 0 0,0-1 705 0 0,0 0-185 0 0,1 0-76 0 0,-1-1-68 0 0,1 1-80 0 0,0 0-140 0 0,1 0-180 0 0,0 2-68 0 0,0 0 12 0 0,0 2 56 0 0,1 1 88 0 0,0 1 52 0 0,1 4 100 0 0,0 3 4 0 0,0 3-4 0 0,1 5-60 0 0,1 4-4 0 0,0 5-88 0 0,1 3-56 0 0,2 4-8 0 0,1 3-56 0 0,1 0 16 0 0,0 1 40 0 0,1-1 8 0 0,0-3 4 0 0,0-2-4 0 0,0-4-20 0 0,-1-4-32 0 0,-1-3-20 0 0,-1-4-28 0 0,-2-3-16 0 0,-1-3 68 0 0,-1-3 64 0 0,0-2 100 0 0,-1-2 12 0 0,0-2-92 0 0,-1-2-60 0 0,2-2-40 0 0,0-4-36 0 0,1-3 12-1080-224,1-4 0 1080 224,3-4-64 0 0,2-5 0 0 0,3-4 40-1077-235,3-5-52 1077 235,3-5 0 0 0,4-5 0 1077 235,4-3-52-361-1089,3-3 44-716 854,4-2-52 1053 212,3-1-4-1053-212,2 1-12 1697-685,2 0-40-1697 685,1 3-136 0 0,0 3-168 1028 178,0 4-152-1028-178,-3 6-156 0 0,-3 4-220 0 0,-4 7-588 1029 168,-5 5-1212-1029-168,-6 7-1961 0 0,-8 6 2117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13:40.3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88 26 248 249060 53140,'-1'0'680'0'0,"0"-1"-500"0"0,0 0 1072 0 0,0 0-520 0 0,0 0 36 0 0,0 0-92 0 0,1 0-128 0 0,-1 0-79 0 0,1-1-89 0 0,0 0-28 0 0,0 0-92 0 0,0 0 12 0 0,0 0-12 0 0,0-1 12 0 0,0 2 28 0 0,0-1 36 0 0,0 1-48 0 0,0 1 36 0 0,-1-1 12 0 0,1 1 0 0 0,-1 0 28 0 0,0 0-28 0 0,-1 0-28-1330-253,-1 1 16 1330 253,-1 1-16 0 0,0 2-48 0 0,-1 1-56 0 0,0 1-36 0 0,-1 1-12 0 0,0 2-28-1317-268,0 2 12 1317 268,0 0-52 0 0,0 2 28 0 0,0 1-12 0 0,1 2-28 0 0,1 1 28 0 0,1 1-28 0 0,0 2 12 0 0,1 0-12-796 859,1 2-12 796-859,1 0-12 0 0,0 0 24 0 0,1 0-64-827 852,2 0 52 827-852,2-1-16 0 0,1 0 4 0 0,1-2-40 560 1161,1 0 64-560-1161,1-2-60 0 0,1-2 48 0 0,0 0-52 1440 297,1-2 64-1440-297,0 0 0 0 0,1-1-12 0 0,0-2-12 1458 280,1 0-4-1458-280,1-2-44 0 0,0 0-4 0 0,2-2 4 0 0,0-1 0 0 0,0-1 12 0 0,1-1 32-784 887,1-2-32 784-887,-1 0-4 0 0,0-1 52 0 0,0-2-60 0 0,0 0 4 0 0,-1-2 0 0 0,-1-1 0 0 0,-1-1-4 0 0,0-1 4 0 0,-2 0-4 0 0,0-1 4 0 0,-1 1 4 0 0,-1-1-4 0 0,-1 1 4 0 0,-2 0 0 0 0,0 0 0 0 0,-1-1 0 0 0,0 1 40 784-887,-1-1-52-784 887,-1-1 0 0 0,-1 0 0 0 0,0-1 0 0 0,0 0 8 0 0,-1 0 0 0 0,-1-1-4 749-891,0 1-4-749 891,-1 0 4 0 0,0 0-4 0 0,0 0 8 0 0,-3 0-8 0 0,1 1 0 0 0,-2 1-12 716-897,-1-1 4-716 897,-1 2 4 0 0,0 0-60 0 0,-1 1 0 0 0,0 1-12 0 0,0 0-12 0 0,0 2-28 0 0,-1 2 28 0 0,-1 0 24 0 0,0 1 56 0 0,0 3 0 0 0,-1 1 4 0 0,0 3-4 0 0,0 0 0 0 0,-2 2 0 0 0,2 1 0-716 897,-1 1-8 716-897,1 1 16 0 0,1 0 8 0 0,1 0 8 0 0,1 1-4 0 0,1 0-4 0 0,1 0 68-749 891,1 1-12 749-891,2-1-12 0 0,0 0 24 0 0,1 0 24 0 0,2 0-36 0 0,1 0-56 0 0,2 0-4-784 887,2 0-4 784-887,1 0 0 0 0,1 0 8 0 0,1 0-8 0 0,1 0-4 0 0,0 0 4 0 0,1 0 4 0 0,-1-1 0 0 0,1 0 76 0 0,1-1-76 0 0,0-1 8 0 0,1 0 0 0 0,2-2 0 0 0,0-1 40 0 0,1 0-44 0 0,1-2-8 0 0,1 0 0 0 0,1-1-4 0 0,0-2-4 0 0,1 1 0 0 0,0-1-44 0 0,0 0 44 0 0,0 0 4 0 0,0 0-8 0 0,-1 0 0 0 0,0 0 0 0 0,1 0 4 0 0,-1 0 4 0 0,-1-1 0 0 0,0 0 4 1518 276,0 0 0-1518-276,-1-1 4 0 0,0 0 0 0 0,-1 0 0 1537 258,-1-1-4-1537-258,-1 0 0 0 0,-1-1-8 0 0,0 0 4 0 0,-1 1-48 1554 238,-2-1 44-1554-238,0 0 4 0 0,-1 1-4 0 0,-2 0 0 0 0,0 0 4 0 0,-1 0-4 0 0,0 0 0 0 0,0 1 4 0 0,-1-1-12 0 0,-1 1 8 0 0,0 0 8 0 0,0 0-4 0 0,-1 0 0 0 0,0 0 0 0 0,0 0-8 0 0,0 0 0 0 0,-1 0 0 0 0,0 0-40 0 0,0 0 44 0 0,-1 0-68 0 0,-1 0 12 0 0,0 0 12 0 0,0 0-12 0 0,0 0 0 0 0,0 0 56 0 0,0 0-68 0 0,0 0 12 0 0,0 0 52 0 0,0 0-92 0 0,0 0-24 0 0,0 0 0 0 0,0 0-112 0 0,0 0-132 0 0,0 0-104 0 0,0 0-208 0 0,0 0-360 0 0,0 0-952 0 0,-3 1-2253 0 0,3-1 565 0 0,0 0 3684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13:41.9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 1 1200 250519 57489,'-1'0'2596'0'0,"1"1"-291"0"0,-1-1-1145 0 0,1 1-800 0 0,0-1-216 0 0,-1 1 168 0 0,1-1 144 0 0,0 0-16 0 0,1 0-104 0 0,0 1-52 0 0,1 0-36 0 0,1 0-32 0 0,1 1 4 0 0,2 0 0 0 0,0 1-12 0 0,1 1-56 0 0,2 0-36 0 0,-1 0-48 0 0,1-1 8 0 0,1 1 28 0 0,0 0-28 0 0,0-1 0 0 0,0 1 4 1554 238,0-1-72-1554-238,-1 0 56 0 0,0 0-12 0 0,0 0-40 0 0,-1-1 76 0 0,-1-1-36 0 0,-1 1 12 0 0,0 0 0 0 0,-2-1-52 0 0,0 0 52 0 0,-1 0-12 0 0,0-1-44 0 0,0 1-4 0 0,-1-1 8 0 0,-1 0-4 0 0,0 0-4 0 0,0 0 0 0 0,1 0-4 0 0,0 0-8 0 0,1 0-4 0 0,-1 0-4 0 0,0 0 12-680 923,0 0 4 680-923,-1 0 0 0 0,1 0 52 0 0,-1 0 76 0 0,0 0-24 0 0,-1 0 24 0 0,1 0-24 0 0,-1 0-44 0 0,0 0-44 0 0,0 0 32 0 0,0 0-36 0 0,0 0 36 0 0,0 0-32 0 0,-1 0-8 0 0,1 0 4 0 0,-1 0-4 0 0,0 2-4 0 0,-2 0 4 0 0,-1 1 56 0 0,-1 2 40 0 0,-1 1 88 0 0,-1 1 0 0 0,-2 2-16 0 0,-1 1 40 0 0,0 1-52 0 0,-1 1-36 0 0,0 1 40 0 0,0 0-56-1605-251,1 0-36 1605 251,1 0-12 0 0,0-1-56 0 0,2 0 0 0 0,1-2 44 0 0,0-1-52 0 0,2-2 0 0 0,1-1 44 0 0,2-2-32 0 0,-1-1 80 0 0,1-1-4 0 0,0-1 12 0 0,1 0-48 0 0,0-1-52 0 0,0 0-48 0 0,0 0 0 0 0,0 0 40 0 0,0 0-52 0 0,0 0 8 0 0,0 0 44 0 0,0 0-4 0 0,0 0 4 0 0,0 0 4 0 0,0 0-12 0 0,0 1 4 0 0,0-1 4 0 0,1 1-68 0 0,-1 0 12 0 0,1 0 0 0 0,0-1-24 0 0,0 1 40 0 0,0-1-16 0 0,-1 1 12 0 0,0-1 44 0 0,0 1-44 0 0,0-1 44 0 0,0 0 8 0 0,0 0-8 0 0,0 0-68 0 0,0 0 24 0 0,0 0-36 0 0,0 0 24 0 0,0 0 56 0 0,0 0-44 0 0,0 0 44 0 0,0 0 8 0 0,0 0-4 0 0,0 0-4 0 0,0 0 4 0 0,0 0-48 0 0,0 0-12 0 0,0 0 0 0 0,0 0-76 0 0,0 0-76 0 0,0 0-168 0 0,0 0-216 0 0,0 0-312 0 0,0 0-456 0 0,0 0-664 0 0,0 0-1065 0 0,0 0-1647 0 0,0 0 4744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13:43.2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 0 1212 249722 56330,'-1'0'2688'0'0,"0"1"-447"0"0,-1-1-901 0 0,1 0-368 0 0,0 0-232 0 0,0 0-28 0 0,1 1-92 0 0,-1-1-120 0 0,0 0-100 0 0,1 0-128 0 0,-1 0-44 0 0,1 0 16 0 0,0 0 40-1474-262,0 0 36 1474 262,0 0-16 0 0,0 1-36 0 0,0 0 0 0 0,0 0 12 0 0,0 0 52 0 0,0 1-4 0 0,0-1 52 0 0,0 0-80 0 0,0 1-48 0 0,1 0-24 0 0,1 0-16 0 0,0 1-24 0 0,0 0 16 0 0,1 0-51 0 0,0 1-53 0 0,1 1-12 0 0,1 0-28 0 0,-1 1-48 0 0,2 1 52 734 1163,1-1-56-734-1163,0 1 52 0 0,0 0-8 0 0,2-1-48 0 0,-1 1 0 0 0,1-1-4 1537 258,1 0-4-1537-258,1 0-4 0 0,-1 0-4 0 0,1 0-40 0 0,-1-1 48 0 0,1 1 0 0 0,-1 0 4 0 0,1-1 12 0 0,-1 0-12 0 0,-1 1 0 0 0,1-1 0 0 0,-1 1-4 0 0,0-2-8 1554 238,0 1 0-1554-238,-1-1-36 0 0,-1-1 36 0 0,-1 0-40 0 0,0 0 44 0 0,-1-1-4 0 0,-2 0 12-680 923,0-1 0 680-923,-1 0 4 0 0,-1 0 4 0 0,-1-1 0 0 0,0 0 4 0 0,0 0 40 0 0,0 0-44 0 0,0 0-8 0 0,0 0 0 0 0,-1 0 0 0 0,1 0-12 0 0,0 0 4 0 0,0 0-68 0 0,0 0 68 0 0,0 0 0 0 0,0 0-56 0 0,0 0 56 0 0,0 0 8 0 0,0 0-12 0 0,0 0 0 0 0,0 0 12 0 0,0 0-4 0 0,0 0 4 0 0,0 0 0 0 0,0 0 0 0 0,0 0 0 0 0,0 0 8 0 0,0 0-8 0 0,0 0 8 0 0,0 0 4 0 0,0 0-4 0 0,0 0 44 0 0,0 0-48 0 0,0 0 0 0 0,0 0 8 0 0,0 0-8 0 0,0 0-4 0 0,0 0-8 0 0,0 0-80 0 0,0 0 24 0 0,0 0 52 0 0,0 0-76 0 0,0 0 27 0 0,0 0 9 0 0,0 0 4 0 0,0 0-20 0 0,0 0 56 0 0,0 0 4 0 0,0 0-40 0 0,0 1 44 0 0,-2 1-40 0 0,-2 0 40 0 0,0 2 4 0 0,-1 0-8 0 0,0 1-4 0 0,0 0 12 0 0,-1 0-8 0 0,0 1 0 0 0,0 1 4 0 0,-1 0 0 0 0,0 1 4 0 0,-1 1 0 0 0,0 1 52 0 0,-1 0-4 0 0,1 1 16 0 0,-2 2-56 0 0,2-1 48 0 0,-2 1 4-1605-251,1 1-52 1605 251,0-1 8 0 0,0 1 49 0 0,0 0-61 0 0,1 0-4 0 0,1-2 0 0 0,1 0-4 0 0,0-2 4 0 0,1-1 0 0 0,2-1-12 0 0,0-2 4 0 0,0-2-1 0 0,2 0-91 0 0,0-1 88 0 0,0-1 4 0 0,1-1-8 0 0,0 1 12 0 0,0-1 4-1583-272,0 0-4 1583 272,1 0 4 0 0,-1 1 4 0 0,0 0 0 0 0,0 0 8 0 0,0 0-12 0 0,0 0-4 0 0,0-1-4 0 0,-1 0 4 0 0,1 1-60 0 0,-1-1 56 0 0,1 0-56 0 0,0-1 16 0 0,-1 0 44 0 0,1 0-52 0 0,0 1 44 0 0,0-2 12 0 0,0 1-64 0 0,0 0 20 0 0,0 0 36 0 0,0 0 0 0 0,0 0-4 0 0,0 0 12 0 0,0 1 4 0 0,0-1 4 0 0,0 1 0 0 0,-1 0-8 0 0,1-1 0 0 0,-1 0-4 0 0,1 0-68 0 0,0 0 20 0 0,0 1 44 0 0,0-1-36 0 0,0 0 44 0 0,0 0 8 0 0,0 1-4 0 0,0-1 56 0 0,0 0-48 0 0,0 0-4 0 0,0 0-4 0 0,0 0-4 0 0,0 0-128 0 0,0 0-60 0 0,0 0-100 0 0,0 0-144 0 0,0 0-60 0 0,0 0-272 0 0,0 0-500 0 0,0 0-564 0 0,0 0-1136 0 0,0 0-2709 0 0,0 0 3913 0 0,0 0 1760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3:30.85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1 652 246643 57835,'0'0'236'0'0,"0"0"-172"0"0,0 0-64 0 0,0 0-952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3:32.42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1 640 246643 57835,'0'0'560'0'0,"0"0"-288"0"0,0 0-100 0 0,0 0 256 0 0,0 0 252 0 0,0 0 52 0 0,0 0 76 0 0,0 0-68 0 0,0 0-99 0 0,0 0-97 0 0,0 0-140 0 0,0 0-104 0 0,0 0-80 0 0,0 0 4 0 0,0 0-84 0 0,0 0-24 0 0,0 0 40 0 0,0 0-36 0 0,0 0-16 0 0,0 0 36 0 0,0 0 4 0 0,0 0 88 0 0,0 0 68 0 0,0 0-4 0 0,0 0-8 0 0,0 0 36 0 0,0 0 100 0 0,0 0-36 0 0,0 0-16 0 0,0 0-88 0 0,0 0 40 0 0,0 0-4 0 0,0 0-64 0 0,0 0-52 0 0,0 0-48 0 0,0 0-56 0 0,0 0 4 0 0,0 0-16 0 0,0 0-80 0 0,0 0 72 0 0,0 0-68 0 0,0 0-4 0 0,0 0-8 0 0,0 0 4 0 0,0 0-4 0 0,0 0 152 0 0,0 1-76 0 0,0 1-64 0 0,0 2 88 0 0,0 1-36 0 0,0 0-56 0 0,0 2 96 0 0,1 0-92 0 0,-1 0 88 0 0,2 1 40 0 0,1 0-24 821-880,0 0-16-821 880,1 1 40 0 0,-1-2-48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4:00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 1332 0 0,'0'0'952'0'0,"0"0"-177"0"0,-2-11 6157 0 0,1 39-6352 0 0,2-1 0 0 0,1 0 0 0 0,1 0 1 0 0,1-1-1 0 0,2 1 0 0 0,12 39 0 0 0,37 94 625 0 0,-44-135-1043 0 0,2 0 0 0 0,28 42 1 0 0,10 18 11 0 0,-46-77-159 0 0,0 0 0 0 0,0 0 0 0 0,1 0 0 0 0,0-1-1 0 0,0 0 1 0 0,13 10 0 0 0,18 21-113 0 0,-52-42-14357 0 0,33 11 12986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4:01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1 236 3648 0 0,'0'0'1466'0'0,"0"0"-438"0"0,0 0-556 0 0,0 0-223 0 0,0 0 39 0 0,0 0 118 0 0,41 0 3229 0 0,-29 0-3288 0 0,0-1-194 0 0,-1 1 1 0 0,0 0-1 0 0,1 0 1 0 0,-1 1 0 0 0,0 1-1 0 0,0 0 1 0 0,0 0-1 0 0,0 1 1 0 0,0 1 0 0 0,0 0-1 0 0,15 8 1 0 0,72 32 416 0 0,-104-60-543 0 0,2 0 1 0 0,-1 0-1 0 0,2 0 0 0 0,-3-28 1 0 0,4 20-51 0 0,0 1 1 0 0,2-1-1 0 0,1 0 1 0 0,0 1-1 0 0,2-1 1 0 0,5-22-1 0 0,-7 40-95 0 0,-1 1-125 0 0,2 4-10417 0 0,-2 0 7750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02:29:20.961"/>
    </inkml:context>
    <inkml:brush xml:id="br0">
      <inkml:brushProperty name="width" value="0.2" units="cm"/>
      <inkml:brushProperty name="height" value="1.2" units="cm"/>
      <inkml:brushProperty name="color" value="#5B2D90"/>
      <inkml:brushProperty name="inkEffects" value="pencil"/>
    </inkml:brush>
  </inkml:definitions>
  <inkml:trace contextRef="#ctx0" brushRef="#br0">51 50 116 252335 46621,'0'0'196'0'0,"-1"0"80"0"0,-1 0 36 0 0,1-1-300 0 0,-1-1 1292 573-914,0 1-704-573 914,1-2-144 0 0,1 1-36 0 0,-1-1-120 0 0,1 0-40 0 0,0 0-28 0 0,0-1-48 0 0,0 1-28 0 0,0 0 64 0 0,1 0 4 0 0,1 0 37 0 0,0 0 79 0 0,0 1 76 0 0,0-1 24 0 0,-1 1 28 0 0,1 1 52 0 0,-1-1-92 0 0,0 1-128 0 0,0 0-80 0 0,-1 1-76 0 0,0 0-28 0 0,0 0 40 0 0,0 0 36 0 0,-1 0 40 0 0,-1 3 4 0 0,0 0 60 0 0,-2 2-12 0 0,1 2-64 0 0,-1 2 12 0 0,0 3 40 0 0,0 2-56-573 914,-1 3-36 573-914,1 3 0 0 0,0 2-36 0 0,-1 4-4-591 909,1 3 12 591-909,1 2-60 0 0,0 2 12 0 0,1 2-4 0 0,1 1-24 0 0,0 1 4 0 0,2-1 8 0 0,0 0-36 0 0,2 0 36 0 0,0-2 0 0 0,1-2-8 0 0,1-1 20 0 0,1-2 68 0 0,-1-2-40 0 0,1-2-40 0 0,-1-1 0 0 0,0-3-36 0 0,-1-2 24 0 0,-1-1-12 0 0,-1-2 0 0 0,-1-1 24 0 0,-1-1-36-611 905,0-1-40 611-905,-3 0 52 0 0,0 0-56 0 0,-2-1-4 0 0,0 1 4 0 0,-1-1-4-632 901,0 0 0 632-901,1 0 4 0 0,0-1-8 0 0,2-1 8 0 0,0-2 84 0 0,1 0-16 0 0,0-2-28 0 0,2-1 4 0 0,0-1-52 0 0,0-1-8 0 0,0-1 4 0 0,1 0-48 0 0,-1 0 52 0 0,1 1 0 0 0,0 0 8 0 0,0 1 44 0 0,0 1 0 0 0,-1 0-52 0 0,0 1 8 0 0,0 0 4 0 0,-1 0-4 0 0,0 0 56 0 0,0-1-56-655 895,0-1 4 655-895,1-1 0 0 0,0 0 0 0 0,-1-1-8 0 0,1 0 4 0 0,0-1-8 0 0,0 0 0 0 0,0 1 0 0 0,0-1 0 0 0,0 1 0 0 0,1 1 8 0 0,0 0 0 0 0,0 0 4 0 0,0 1 52 0 0,1 0-56 0 0,-1 0 4 0 0,1 0 0 0 0,-1-1-4 0 0,1 1-4 0 0,0-1-4 0 0,0 0 0 0 0,0-1-4 0 0,-1 0 0 0 0,1 0-4 0 0,-1 1 4 0 0,1-1 4 0 0,0 2-4 0 0,0-1 0 0 0,-1 1 0 0 0,0 0 4 0 0,0 0 0 0 0,0-1 8 0 0,0 1-8 0 0,1-1 4 0 0,-1-1 4 0 0,0 1-4 0 0,-1-2 4 0 0,1 0 56 0 0,-1 0-56 0 0,0 0 56 0 0,1-1-12 0 0,-1 0-52 0 0,1 0 0 0 0,0 0 0 0 0,0-2-12 0 0,0 0-104 0 0,0-1-48 0 0,1 0-128 0 0,0-1-140 0 0,0-1-256 0 0,0 0-540 0 0,0-1-512 0 0,0 0-1304 0 0,0-1-2845 0 0,-5 10 4717 0 0,0 6 1172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C12552-6693-4F6A-84CA-FAD149237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A1991-7B20-4DBE-BB84-12F46177C6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AD34A29-4CB3-4EC1-9964-49C6322AAA66}" type="datetimeFigureOut">
              <a:rPr lang="ko-KR" altLang="en-US"/>
              <a:pPr>
                <a:defRPr/>
              </a:pPr>
              <a:t>2020-09-07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A7399DDD-BCF5-45B2-B393-C804ADEE4A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46506D2-C323-4D41-9FDC-45836BCF7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7400A-48F9-4528-84B6-D052044843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50000"/>
              </a:spcBef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DDBDC-D644-47AE-9D5F-EE9643612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F9AA982-040E-4977-B496-D69FACA123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9743308-D203-43A8-84C9-9E790960F881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4CC8E9EA-DB7D-427E-9DFC-0C2B76270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6F3E8A5-85F0-4B6E-B048-1B1E8B0D21CC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/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957F2933-B3B5-4F0F-89CE-DBC6FB84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83353A9-B072-46C0-8253-81FBF703F8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BDB4A4C-B706-4D72-ABE0-FEBD38EC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89BE1E7-7115-4F05-9244-BBBAF703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118E33AF-0F7A-4606-AC0B-38CFFC0361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4600" y="6583363"/>
            <a:ext cx="28194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       </a:t>
            </a: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덕성여자대학교 </a:t>
            </a:r>
            <a:r>
              <a: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IT</a:t>
            </a: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미디어공학과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icrosoft Sans Serif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59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C34E7979-68B8-4B98-A9BB-BCA9ABA4E0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1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09EA6EC7-22A8-47C5-85CD-DEED5EA587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2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120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013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A03034A1-7E3A-40F3-A22C-81640F0828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13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A3EAA351-5000-4101-99F5-C3FF2DB8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58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636D03A1-1772-4BA0-B74C-A57F4093CA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3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9C2B1CE8-4955-42DE-A36C-AF8D006B13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9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109C52B9-B064-49C9-80E4-4AA597E49E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1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265E744B-72F3-45AD-8664-5EE3EEE8E6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84950"/>
            <a:ext cx="2133600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71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>
            <a:extLst>
              <a:ext uri="{FF2B5EF4-FFF2-40B4-BE49-F238E27FC236}">
                <a16:creationId xmlns:a16="http://schemas.microsoft.com/office/drawing/2014/main" id="{75EF65F3-96A1-464D-A677-9E146446678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1029">
            <a:extLst>
              <a:ext uri="{FF2B5EF4-FFF2-40B4-BE49-F238E27FC236}">
                <a16:creationId xmlns:a16="http://schemas.microsoft.com/office/drawing/2014/main" id="{39593256-43D1-477F-9B09-F4A878A6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8" name="Rectangle 1030">
            <a:extLst>
              <a:ext uri="{FF2B5EF4-FFF2-40B4-BE49-F238E27FC236}">
                <a16:creationId xmlns:a16="http://schemas.microsoft.com/office/drawing/2014/main" id="{BD1AE6FA-7BC2-4815-B318-165E29C61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29" name="Rectangle 1031">
            <a:extLst>
              <a:ext uri="{FF2B5EF4-FFF2-40B4-BE49-F238E27FC236}">
                <a16:creationId xmlns:a16="http://schemas.microsoft.com/office/drawing/2014/main" id="{AAD16521-22B7-4D70-BF49-399AAA553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1035">
            <a:extLst>
              <a:ext uri="{FF2B5EF4-FFF2-40B4-BE49-F238E27FC236}">
                <a16:creationId xmlns:a16="http://schemas.microsoft.com/office/drawing/2014/main" id="{812ECA4A-93F8-4030-B074-ADADC6C9A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1" name="그룹 10">
            <a:extLst>
              <a:ext uri="{FF2B5EF4-FFF2-40B4-BE49-F238E27FC236}">
                <a16:creationId xmlns:a16="http://schemas.microsoft.com/office/drawing/2014/main" id="{7A59405A-6E1D-4DE4-93B8-62F8586A69C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33" name="Rectangle 1027">
              <a:extLst>
                <a:ext uri="{FF2B5EF4-FFF2-40B4-BE49-F238E27FC236}">
                  <a16:creationId xmlns:a16="http://schemas.microsoft.com/office/drawing/2014/main" id="{891FB982-44AC-498A-AE95-440C833B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/>
            </a:p>
          </p:txBody>
        </p:sp>
        <p:sp>
          <p:nvSpPr>
            <p:cNvPr id="12" name="Text Box 1036">
              <a:extLst>
                <a:ext uri="{FF2B5EF4-FFF2-40B4-BE49-F238E27FC236}">
                  <a16:creationId xmlns:a16="http://schemas.microsoft.com/office/drawing/2014/main" id="{3F0C212B-AEAC-487A-B7F4-982D41EE04C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5" name="그룹 13">
              <a:extLst>
                <a:ext uri="{FF2B5EF4-FFF2-40B4-BE49-F238E27FC236}">
                  <a16:creationId xmlns:a16="http://schemas.microsoft.com/office/drawing/2014/main" id="{51E6606E-C93A-498C-B71F-0390C01CA4C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036" name="Rectangle 1028">
                <a:extLst>
                  <a:ext uri="{FF2B5EF4-FFF2-40B4-BE49-F238E27FC236}">
                    <a16:creationId xmlns:a16="http://schemas.microsoft.com/office/drawing/2014/main" id="{51E3CC6D-88E0-4AAA-93CA-60CE4FD5E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ko-KR" altLang="en-US"/>
              </a:p>
            </p:txBody>
          </p:sp>
          <p:pic>
            <p:nvPicPr>
              <p:cNvPr id="1037" name="Picture 72" descr="2">
                <a:extLst>
                  <a:ext uri="{FF2B5EF4-FFF2-40B4-BE49-F238E27FC236}">
                    <a16:creationId xmlns:a16="http://schemas.microsoft.com/office/drawing/2014/main" id="{DB544EAF-4E28-4985-B7C8-E3AB411440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32" name="Rectangle 1034">
            <a:extLst>
              <a:ext uri="{FF2B5EF4-FFF2-40B4-BE49-F238E27FC236}">
                <a16:creationId xmlns:a16="http://schemas.microsoft.com/office/drawing/2014/main" id="{81E1A19C-43BA-476F-B90B-160648DD41D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7734300" y="555625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2" r:id="rId2"/>
    <p:sldLayoutId id="2147484363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함초롬돋움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맑은 고딕" pitchFamily="50" charset="-127"/>
          <a:cs typeface="함초롬돋움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맑은 고딕" pitchFamily="50" charset="-127"/>
          <a:cs typeface="함초롬돋움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맑은 고딕" pitchFamily="50" charset="-127"/>
          <a:cs typeface="함초롬돋움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  <a:ea typeface="맑은 고딕" pitchFamily="50" charset="-127"/>
          <a:cs typeface="함초롬돋움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11" Type="http://schemas.openxmlformats.org/officeDocument/2006/relationships/image" Target="../media/image29.wmf"/><Relationship Id="rId5" Type="http://schemas.openxmlformats.org/officeDocument/2006/relationships/image" Target="../media/image31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customXml" Target="../ink/ink4.xml"/><Relationship Id="rId3" Type="http://schemas.openxmlformats.org/officeDocument/2006/relationships/image" Target="../media/image51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image" Target="../media/image53.png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60.png"/><Relationship Id="rId19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customXml" Target="../ink/ink8.xml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68.png"/><Relationship Id="rId21" Type="http://schemas.openxmlformats.org/officeDocument/2006/relationships/image" Target="../media/image79.png"/><Relationship Id="rId7" Type="http://schemas.openxmlformats.org/officeDocument/2006/relationships/customXml" Target="../ink/ink5.xml"/><Relationship Id="rId12" Type="http://schemas.openxmlformats.org/officeDocument/2006/relationships/image" Target="../media/image74.png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image" Target="../media/image67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7.xml"/><Relationship Id="rId24" Type="http://schemas.openxmlformats.org/officeDocument/2006/relationships/customXml" Target="../ink/ink13.xml"/><Relationship Id="rId5" Type="http://schemas.openxmlformats.org/officeDocument/2006/relationships/image" Target="../media/image70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10" Type="http://schemas.openxmlformats.org/officeDocument/2006/relationships/image" Target="../media/image73.png"/><Relationship Id="rId19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customXml" Target="../ink/ink6.xml"/><Relationship Id="rId14" Type="http://schemas.openxmlformats.org/officeDocument/2006/relationships/image" Target="../media/image75.png"/><Relationship Id="rId22" Type="http://schemas.openxmlformats.org/officeDocument/2006/relationships/customXml" Target="../ink/ink12.xml"/><Relationship Id="rId27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70AE623D-384C-41A4-876D-DBC561EC82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>
                <a:latin typeface="+mj-ea"/>
              </a:rPr>
              <a:t>기본적인 수학 연산</a:t>
            </a:r>
            <a:endParaRPr lang="en-US" altLang="ko-KR" b="1" dirty="0">
              <a:latin typeface="+mj-ea"/>
            </a:endParaRPr>
          </a:p>
        </p:txBody>
      </p:sp>
      <p:sp>
        <p:nvSpPr>
          <p:cNvPr id="13315" name="부제목 1">
            <a:extLst>
              <a:ext uri="{FF2B5EF4-FFF2-40B4-BE49-F238E27FC236}">
                <a16:creationId xmlns:a16="http://schemas.microsoft.com/office/drawing/2014/main" id="{868EF97E-D768-42EA-B3CC-A3CC4140D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6D4725AD-DDFF-4EFD-A378-C3A8E568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왼손 좌표계 </a:t>
            </a:r>
            <a:r>
              <a:rPr lang="en-US" altLang="ko-KR" dirty="0"/>
              <a:t>vs. </a:t>
            </a:r>
            <a:r>
              <a:rPr lang="ko-KR" altLang="en-US" dirty="0"/>
              <a:t>오른손 좌표계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C2086722-C52D-4C7E-9CDA-1DD46A91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600" dirty="0">
                <a:ea typeface="굴림" panose="020B0600000101010101" pitchFamily="50" charset="-127"/>
                <a:cs typeface="함초롬돋움" panose="020B0604000101010101" pitchFamily="50" charset="-127"/>
              </a:rPr>
              <a:t>왼손 좌표계</a:t>
            </a:r>
            <a:endParaRPr lang="en-US" altLang="ko-KR" sz="2600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en-US" altLang="ko-KR" sz="1800" dirty="0">
                <a:ea typeface="굴림" panose="020B0600000101010101" pitchFamily="50" charset="-127"/>
                <a:cs typeface="함초롬돋움" panose="020B0604000101010101" pitchFamily="50" charset="-127"/>
              </a:rPr>
              <a:t>Direct3D</a:t>
            </a:r>
          </a:p>
          <a:p>
            <a:pPr eaLnBrk="1" hangingPunct="1"/>
            <a:r>
              <a:rPr lang="ko-KR" altLang="en-US" sz="2600" dirty="0">
                <a:ea typeface="굴림" panose="020B0600000101010101" pitchFamily="50" charset="-127"/>
                <a:cs typeface="함초롬돋움" panose="020B0604000101010101" pitchFamily="50" charset="-127"/>
              </a:rPr>
              <a:t>오른손 좌표계</a:t>
            </a:r>
            <a:endParaRPr lang="en-US" altLang="ko-KR" sz="2600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en-US" altLang="ko-KR" sz="1800" dirty="0">
                <a:ea typeface="굴림" panose="020B0600000101010101" pitchFamily="50" charset="-127"/>
                <a:cs typeface="함초롬돋움" panose="020B0604000101010101" pitchFamily="50" charset="-127"/>
              </a:rPr>
              <a:t>OpenGL &amp; Math textbooks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474445-DB5C-4914-9009-176A1A027B96}"/>
              </a:ext>
            </a:extLst>
          </p:cNvPr>
          <p:cNvGrpSpPr/>
          <p:nvPr/>
        </p:nvGrpSpPr>
        <p:grpSpPr>
          <a:xfrm>
            <a:off x="65772" y="3358908"/>
            <a:ext cx="6286544" cy="2893978"/>
            <a:chOff x="928663" y="3535418"/>
            <a:chExt cx="6286544" cy="2893978"/>
          </a:xfrm>
        </p:grpSpPr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DF353056-5BFE-40E6-BD27-0B8B399DD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3" y="3535418"/>
              <a:ext cx="6286544" cy="2893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C363B0-3653-48AC-A384-133EAFD38F0C}"/>
                </a:ext>
              </a:extLst>
            </p:cNvPr>
            <p:cNvSpPr txBox="1"/>
            <p:nvPr/>
          </p:nvSpPr>
          <p:spPr>
            <a:xfrm>
              <a:off x="2213204" y="5357912"/>
              <a:ext cx="1233031" cy="30777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[</a:t>
              </a:r>
              <a:r>
                <a:rPr lang="ko-KR" altLang="en-US" sz="1400" b="1" dirty="0">
                  <a:latin typeface="+mn-ea"/>
                  <a:ea typeface="+mn-ea"/>
                </a:rPr>
                <a:t>왼손 좌표계</a:t>
              </a:r>
              <a:r>
                <a:rPr lang="en-US" altLang="ko-KR" sz="1400" b="1" dirty="0">
                  <a:latin typeface="+mn-ea"/>
                  <a:ea typeface="+mn-ea"/>
                </a:rPr>
                <a:t>]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E8FEFF-B2BC-4F46-9A25-07AC010DB015}"/>
                </a:ext>
              </a:extLst>
            </p:cNvPr>
            <p:cNvSpPr txBox="1"/>
            <p:nvPr/>
          </p:nvSpPr>
          <p:spPr>
            <a:xfrm>
              <a:off x="5589766" y="5353149"/>
              <a:ext cx="1407758" cy="30777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[</a:t>
              </a:r>
              <a:r>
                <a:rPr lang="ko-KR" altLang="en-US" sz="1400" b="1" dirty="0">
                  <a:latin typeface="+mn-ea"/>
                  <a:ea typeface="+mn-ea"/>
                </a:rPr>
                <a:t>오른손 좌표계</a:t>
              </a:r>
              <a:r>
                <a:rPr lang="en-US" altLang="ko-KR" sz="1400" b="1" dirty="0">
                  <a:latin typeface="+mn-ea"/>
                  <a:ea typeface="+mn-ea"/>
                </a:rPr>
                <a:t>]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26631" name="Rectangle 14">
            <a:extLst>
              <a:ext uri="{FF2B5EF4-FFF2-40B4-BE49-F238E27FC236}">
                <a16:creationId xmlns:a16="http://schemas.microsoft.com/office/drawing/2014/main" id="{4F89344E-B9D2-45C6-8275-31FB719A17C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31E0E5-5F8E-4734-BF12-483B64D45B5B}"/>
              </a:ext>
            </a:extLst>
          </p:cNvPr>
          <p:cNvGrpSpPr/>
          <p:nvPr/>
        </p:nvGrpSpPr>
        <p:grpSpPr>
          <a:xfrm>
            <a:off x="6524700" y="3629237"/>
            <a:ext cx="2092711" cy="2353320"/>
            <a:chOff x="6540689" y="3284984"/>
            <a:chExt cx="2092711" cy="23533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51EF729-5093-429C-BA05-846034329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0689" y="3284984"/>
              <a:ext cx="2092711" cy="19917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3E79DF-472F-42DE-B556-026B2AF7E008}"/>
                </a:ext>
              </a:extLst>
            </p:cNvPr>
            <p:cNvSpPr txBox="1"/>
            <p:nvPr/>
          </p:nvSpPr>
          <p:spPr>
            <a:xfrm>
              <a:off x="6948264" y="5330527"/>
              <a:ext cx="1407758" cy="30777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[</a:t>
              </a:r>
              <a:r>
                <a:rPr lang="ko-KR" altLang="en-US" sz="1400" b="1" dirty="0">
                  <a:latin typeface="+mn-ea"/>
                  <a:ea typeface="+mn-ea"/>
                </a:rPr>
                <a:t>오른손 좌표계</a:t>
              </a:r>
              <a:r>
                <a:rPr lang="en-US" altLang="ko-KR" sz="1400" b="1" dirty="0">
                  <a:latin typeface="+mn-ea"/>
                  <a:ea typeface="+mn-ea"/>
                </a:rPr>
                <a:t>]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0B0E5D94-E007-4AD6-BB45-DDA2B039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벡터의 길이</a:t>
            </a:r>
            <a:br>
              <a:rPr lang="en-US" altLang="ko-KR" sz="2800" dirty="0">
                <a:ea typeface="굴림" panose="020B0600000101010101" pitchFamily="50" charset="-127"/>
              </a:rPr>
            </a:br>
            <a:r>
              <a:rPr lang="en-US" altLang="ko-KR" sz="2800" dirty="0">
                <a:ea typeface="굴림" panose="020B0600000101010101" pitchFamily="50" charset="-127"/>
              </a:rPr>
              <a:t>(Length/Norm/Magnitude)</a:t>
            </a:r>
            <a:endParaRPr lang="ko-KR" altLang="en-US" sz="3100" dirty="0">
              <a:ea typeface="굴림" panose="020B0600000101010101" pitchFamily="50" charset="-127"/>
            </a:endParaRPr>
          </a:p>
        </p:txBody>
      </p:sp>
      <p:pic>
        <p:nvPicPr>
          <p:cNvPr id="29699" name="Picture 2" descr="Vectors aligned with axes">
            <a:extLst>
              <a:ext uri="{FF2B5EF4-FFF2-40B4-BE49-F238E27FC236}">
                <a16:creationId xmlns:a16="http://schemas.microsoft.com/office/drawing/2014/main" id="{46F9A938-041F-4463-B302-6252006A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357313"/>
            <a:ext cx="2066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Vectors aligned with axes">
            <a:extLst>
              <a:ext uri="{FF2B5EF4-FFF2-40B4-BE49-F238E27FC236}">
                <a16:creationId xmlns:a16="http://schemas.microsoft.com/office/drawing/2014/main" id="{CD686B8D-51BB-46A0-953C-DD4A683E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357313"/>
            <a:ext cx="2066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16">
            <a:extLst>
              <a:ext uri="{FF2B5EF4-FFF2-40B4-BE49-F238E27FC236}">
                <a16:creationId xmlns:a16="http://schemas.microsoft.com/office/drawing/2014/main" id="{F0345528-52EA-4C34-8CD5-A34C476F30FC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3929063"/>
            <a:ext cx="2341562" cy="2501900"/>
            <a:chOff x="712788" y="3929066"/>
            <a:chExt cx="2341562" cy="2501897"/>
          </a:xfrm>
        </p:grpSpPr>
        <p:pic>
          <p:nvPicPr>
            <p:cNvPr id="29707" name="Picture 8" descr="3, 4, 5 Right Triangle">
              <a:extLst>
                <a:ext uri="{FF2B5EF4-FFF2-40B4-BE49-F238E27FC236}">
                  <a16:creationId xmlns:a16="http://schemas.microsoft.com/office/drawing/2014/main" id="{FCB4E053-B10B-4F75-92AB-489913F7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01" y="3929066"/>
              <a:ext cx="2066925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9708" name="Object 9">
              <a:extLst>
                <a:ext uri="{FF2B5EF4-FFF2-40B4-BE49-F238E27FC236}">
                  <a16:creationId xmlns:a16="http://schemas.microsoft.com/office/drawing/2014/main" id="{F70D43EC-4533-4341-9550-FB2DC6E9FF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2788" y="5983288"/>
            <a:ext cx="23415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수식" r:id="rId7" imgW="1548728" imgH="304668" progId="Equation.3">
                    <p:embed/>
                  </p:oleObj>
                </mc:Choice>
                <mc:Fallback>
                  <p:oleObj name="수식" r:id="rId7" imgW="1548728" imgH="304668" progId="Equation.3">
                    <p:embed/>
                    <p:pic>
                      <p:nvPicPr>
                        <p:cNvPr id="29708" name="Object 9">
                          <a:extLst>
                            <a:ext uri="{FF2B5EF4-FFF2-40B4-BE49-F238E27FC236}">
                              <a16:creationId xmlns:a16="http://schemas.microsoft.com/office/drawing/2014/main" id="{F70D43EC-4533-4341-9550-FB2DC6E9FF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788" y="5983288"/>
                          <a:ext cx="23415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그룹 14">
            <a:extLst>
              <a:ext uri="{FF2B5EF4-FFF2-40B4-BE49-F238E27FC236}">
                <a16:creationId xmlns:a16="http://schemas.microsoft.com/office/drawing/2014/main" id="{B86BE467-D0AC-45B7-89C3-F2130D7F1913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1357313"/>
            <a:ext cx="2066925" cy="2347912"/>
            <a:chOff x="4929190" y="1357298"/>
            <a:chExt cx="2066925" cy="2348701"/>
          </a:xfrm>
        </p:grpSpPr>
        <p:pic>
          <p:nvPicPr>
            <p:cNvPr id="29705" name="Picture 6" descr="Pythagorean Formula">
              <a:extLst>
                <a:ext uri="{FF2B5EF4-FFF2-40B4-BE49-F238E27FC236}">
                  <a16:creationId xmlns:a16="http://schemas.microsoft.com/office/drawing/2014/main" id="{EF09B3E2-C20C-4CBC-902F-168B0AE22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1357298"/>
              <a:ext cx="2066925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F526B6-A57D-4F38-8099-96BDC9CD6E16}"/>
                </a:ext>
              </a:extLst>
            </p:cNvPr>
            <p:cNvSpPr txBox="1"/>
            <p:nvPr/>
          </p:nvSpPr>
          <p:spPr>
            <a:xfrm>
              <a:off x="4997452" y="3429681"/>
              <a:ext cx="1924050" cy="27631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[Pythagorean  Formula]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6F9B09AB-A456-46A0-910C-1D5DBA8DD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638" y="4627563"/>
          <a:ext cx="43211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10" imgW="1714500" imgH="304800" progId="Equation.3">
                  <p:embed/>
                </p:oleObj>
              </mc:Choice>
              <mc:Fallback>
                <p:oleObj name="수식" r:id="rId10" imgW="1714500" imgH="304800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6F9B09AB-A456-46A0-910C-1D5DBA8DD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627563"/>
                        <a:ext cx="43211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4FFCC251-AE46-4BE7-8A2D-2AAFA9AC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단위 벡터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7DD03702-F2B1-4C2E-B2CD-5E8593B5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단위 벡터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(Unit Vector)</a:t>
            </a: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길이가 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lvl="1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Normalization</a:t>
            </a: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임의의 벡터를 단위 벡터로 변환</a:t>
            </a:r>
          </a:p>
        </p:txBody>
      </p:sp>
      <p:sp>
        <p:nvSpPr>
          <p:cNvPr id="30725" name="Rectangle 14">
            <a:extLst>
              <a:ext uri="{FF2B5EF4-FFF2-40B4-BE49-F238E27FC236}">
                <a16:creationId xmlns:a16="http://schemas.microsoft.com/office/drawing/2014/main" id="{620CA9A6-56ED-4286-903E-1DF7B008885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B1032-C4E0-4A7E-AD43-BBF3C86FE09F}"/>
                  </a:ext>
                </a:extLst>
              </p:cNvPr>
              <p:cNvSpPr txBox="1"/>
              <p:nvPr/>
            </p:nvSpPr>
            <p:spPr>
              <a:xfrm>
                <a:off x="2411760" y="3933056"/>
                <a:ext cx="3664918" cy="400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), (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/>
                  <a:t>=(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dirty="0"/>
                  <a:t>))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B1032-C4E0-4A7E-AD43-BBF3C86F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933056"/>
                <a:ext cx="3664918" cy="400302"/>
              </a:xfrm>
              <a:prstGeom prst="rect">
                <a:avLst/>
              </a:prstGeom>
              <a:blipFill>
                <a:blip r:embed="rId2"/>
                <a:stretch>
                  <a:fillRect l="-166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F4BDF6-6B64-4AE4-A2F8-4137823DB8D7}"/>
              </a:ext>
            </a:extLst>
          </p:cNvPr>
          <p:cNvSpPr/>
          <p:nvPr/>
        </p:nvSpPr>
        <p:spPr>
          <a:xfrm>
            <a:off x="7858125" y="1214438"/>
            <a:ext cx="1071563" cy="18573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00D946-CFBD-420C-AEA4-FD458EA1FE8A}"/>
              </a:ext>
            </a:extLst>
          </p:cNvPr>
          <p:cNvSpPr/>
          <p:nvPr/>
        </p:nvSpPr>
        <p:spPr>
          <a:xfrm>
            <a:off x="6786563" y="1214438"/>
            <a:ext cx="1071562" cy="185737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31748" name="제목 1">
            <a:extLst>
              <a:ext uri="{FF2B5EF4-FFF2-40B4-BE49-F238E27FC236}">
                <a16:creationId xmlns:a16="http://schemas.microsoft.com/office/drawing/2014/main" id="{94A24071-174A-4D67-B66C-3B0D372B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내적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Dot (Inner/Scalar) Product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1749" name="내용 개체 틀 2">
            <a:extLst>
              <a:ext uri="{FF2B5EF4-FFF2-40B4-BE49-F238E27FC236}">
                <a16:creationId xmlns:a16="http://schemas.microsoft.com/office/drawing/2014/main" id="{CC8928BD-F97D-4CAD-8CCF-5986F1DF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두 </a:t>
            </a:r>
            <a:r>
              <a:rPr lang="ko-KR" altLang="en-US" dirty="0" err="1">
                <a:ea typeface="굴림" panose="020B0600000101010101" pitchFamily="50" charset="-127"/>
                <a:cs typeface="함초롬돋움" panose="020B0604000101010101" pitchFamily="50" charset="-127"/>
              </a:rPr>
              <a:t>벡터의내적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lvl="1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결과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 err="1">
                <a:ea typeface="굴림" panose="020B0600000101010101" pitchFamily="50" charset="-127"/>
                <a:cs typeface="함초롬돋움" panose="020B0604000101010101" pitchFamily="50" charset="-127"/>
              </a:rPr>
              <a:t>스칼라값</a:t>
            </a:r>
            <a:endParaRPr lang="ko-KR" altLang="en-US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F6005C5-C4C3-4F17-9913-0463EB57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46" y="3429000"/>
            <a:ext cx="7684883" cy="28968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1751" name="Picture 2">
            <a:extLst>
              <a:ext uri="{FF2B5EF4-FFF2-40B4-BE49-F238E27FC236}">
                <a16:creationId xmlns:a16="http://schemas.microsoft.com/office/drawing/2014/main" id="{B21BDE28-C300-45D8-B778-822BA50B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06" y="2267744"/>
            <a:ext cx="2568203" cy="42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>
            <a:extLst>
              <a:ext uri="{FF2B5EF4-FFF2-40B4-BE49-F238E27FC236}">
                <a16:creationId xmlns:a16="http://schemas.microsoft.com/office/drawing/2014/main" id="{682DB4AE-07A3-4D83-821D-2B79CB0D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11" y="2267744"/>
            <a:ext cx="2033102" cy="43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50BCF8-9DCE-462C-BB14-88BA98ED4518}"/>
              </a:ext>
            </a:extLst>
          </p:cNvPr>
          <p:cNvCxnSpPr/>
          <p:nvPr/>
        </p:nvCxnSpPr>
        <p:spPr>
          <a:xfrm>
            <a:off x="6786563" y="2143125"/>
            <a:ext cx="2143125" cy="1588"/>
          </a:xfrm>
          <a:prstGeom prst="straightConnector1">
            <a:avLst/>
          </a:prstGeom>
          <a:ln w="22225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773A68-8CE5-463F-A7EA-ECEDAA21F109}"/>
              </a:ext>
            </a:extLst>
          </p:cNvPr>
          <p:cNvCxnSpPr/>
          <p:nvPr/>
        </p:nvCxnSpPr>
        <p:spPr>
          <a:xfrm rot="5400000" flipH="1" flipV="1">
            <a:off x="6929437" y="2143126"/>
            <a:ext cx="1857375" cy="0"/>
          </a:xfrm>
          <a:prstGeom prst="straightConnector1">
            <a:avLst/>
          </a:prstGeom>
          <a:ln w="22225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D7D670-1466-4DB1-A6CD-91808947ADE0}"/>
              </a:ext>
            </a:extLst>
          </p:cNvPr>
          <p:cNvSpPr txBox="1"/>
          <p:nvPr/>
        </p:nvSpPr>
        <p:spPr>
          <a:xfrm>
            <a:off x="8175625" y="1376363"/>
            <a:ext cx="442913" cy="5238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2800" b="1" dirty="0">
                <a:latin typeface="+mn-ea"/>
                <a:ea typeface="+mn-ea"/>
              </a:rPr>
              <a:t>+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DB482-C6CA-4BF3-98A3-757101E6A786}"/>
              </a:ext>
            </a:extLst>
          </p:cNvPr>
          <p:cNvSpPr txBox="1"/>
          <p:nvPr/>
        </p:nvSpPr>
        <p:spPr>
          <a:xfrm>
            <a:off x="8175625" y="2333625"/>
            <a:ext cx="442913" cy="5238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2800" b="1" dirty="0">
                <a:latin typeface="+mn-ea"/>
                <a:ea typeface="+mn-ea"/>
              </a:rPr>
              <a:t>+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7A4A0-C219-490B-8C8D-8D3A2B634C7C}"/>
              </a:ext>
            </a:extLst>
          </p:cNvPr>
          <p:cNvSpPr txBox="1"/>
          <p:nvPr/>
        </p:nvSpPr>
        <p:spPr>
          <a:xfrm>
            <a:off x="7151688" y="1374775"/>
            <a:ext cx="334962" cy="522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2800" b="1" dirty="0">
                <a:latin typeface="+mn-ea"/>
                <a:ea typeface="+mn-ea"/>
              </a:rPr>
              <a:t>-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10F0B-A657-434D-A9D9-4C2727F445DC}"/>
              </a:ext>
            </a:extLst>
          </p:cNvPr>
          <p:cNvSpPr txBox="1"/>
          <p:nvPr/>
        </p:nvSpPr>
        <p:spPr>
          <a:xfrm>
            <a:off x="7151688" y="2332038"/>
            <a:ext cx="334962" cy="52228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2800" b="1" dirty="0">
                <a:latin typeface="+mn-ea"/>
                <a:ea typeface="+mn-ea"/>
              </a:rPr>
              <a:t>-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1759" name="Rectangle 14">
            <a:extLst>
              <a:ext uri="{FF2B5EF4-FFF2-40B4-BE49-F238E27FC236}">
                <a16:creationId xmlns:a16="http://schemas.microsoft.com/office/drawing/2014/main" id="{FF9A9EBC-778B-40CC-9A75-B015E20BC5F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D82F2F-3397-4BCA-AED3-77B893B8462D}"/>
                  </a:ext>
                </a:extLst>
              </p:cNvPr>
              <p:cNvSpPr txBox="1"/>
              <p:nvPr/>
            </p:nvSpPr>
            <p:spPr>
              <a:xfrm>
                <a:off x="3324291" y="1323695"/>
                <a:ext cx="1465529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D82F2F-3397-4BCA-AED3-77B893B84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91" y="1323695"/>
                <a:ext cx="1465529" cy="531299"/>
              </a:xfrm>
              <a:prstGeom prst="rect">
                <a:avLst/>
              </a:prstGeom>
              <a:blipFill>
                <a:blip r:embed="rId5"/>
                <a:stretch>
                  <a:fillRect l="-4149" t="-12644" r="-7054" b="-18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372617-F634-4832-9731-7689F0620A0A}"/>
              </a:ext>
            </a:extLst>
          </p:cNvPr>
          <p:cNvGrpSpPr/>
          <p:nvPr/>
        </p:nvGrpSpPr>
        <p:grpSpPr>
          <a:xfrm>
            <a:off x="5133603" y="1244469"/>
            <a:ext cx="1227696" cy="1026179"/>
            <a:chOff x="4352416" y="2708920"/>
            <a:chExt cx="1227696" cy="1026179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CC5EBC0-48AB-4000-B0CD-42DA889D2D26}"/>
                </a:ext>
              </a:extLst>
            </p:cNvPr>
            <p:cNvCxnSpPr/>
            <p:nvPr/>
          </p:nvCxnSpPr>
          <p:spPr bwMode="auto">
            <a:xfrm flipV="1">
              <a:off x="4446588" y="2708920"/>
              <a:ext cx="413444" cy="720080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0A8A5BD-BD55-4EEE-B0A7-E4FF3CAED8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6588" y="3356992"/>
              <a:ext cx="1133524" cy="72008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9B8AD9-6D8E-4716-917E-1CEB37F8D33D}"/>
                    </a:ext>
                  </a:extLst>
                </p:cNvPr>
                <p:cNvSpPr txBox="1"/>
                <p:nvPr/>
              </p:nvSpPr>
              <p:spPr>
                <a:xfrm>
                  <a:off x="4352416" y="2787623"/>
                  <a:ext cx="3289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9B8AD9-6D8E-4716-917E-1CEB37F8D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416" y="2787623"/>
                  <a:ext cx="328924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9C7E36-45C7-4D7E-A7EF-5CF892C366F7}"/>
                    </a:ext>
                  </a:extLst>
                </p:cNvPr>
                <p:cNvSpPr txBox="1"/>
                <p:nvPr/>
              </p:nvSpPr>
              <p:spPr>
                <a:xfrm>
                  <a:off x="4954204" y="3396545"/>
                  <a:ext cx="3289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9C7E36-45C7-4D7E-A7EF-5CF892C36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204" y="3396545"/>
                  <a:ext cx="328924" cy="338554"/>
                </a:xfrm>
                <a:prstGeom prst="rect">
                  <a:avLst/>
                </a:prstGeom>
                <a:blipFill>
                  <a:blip r:embed="rId7"/>
                  <a:stretch>
                    <a:fillRect t="-10909" r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C63698-E36D-4467-B894-2049BAF5422B}"/>
                    </a:ext>
                  </a:extLst>
                </p:cNvPr>
                <p:cNvSpPr txBox="1"/>
                <p:nvPr/>
              </p:nvSpPr>
              <p:spPr>
                <a:xfrm>
                  <a:off x="4556919" y="3087895"/>
                  <a:ext cx="2115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C63698-E36D-4467-B894-2049BAF5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919" y="3087895"/>
                  <a:ext cx="211548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352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216FA8E-082B-44CF-938C-ECC171F16452}"/>
                    </a:ext>
                  </a:extLst>
                </p14:cNvPr>
                <p14:cNvContentPartPr/>
                <p14:nvPr/>
              </p14:nvContentPartPr>
              <p14:xfrm>
                <a:off x="4542795" y="3261420"/>
                <a:ext cx="78480" cy="133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216FA8E-082B-44CF-938C-ECC171F164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3795" y="3252420"/>
                  <a:ext cx="96120" cy="150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24FF75E6-5AB0-4C35-8301-4E4C331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내적의 의미</a:t>
            </a:r>
          </a:p>
        </p:txBody>
      </p:sp>
      <p:sp>
        <p:nvSpPr>
          <p:cNvPr id="33796" name="Rectangle 14">
            <a:extLst>
              <a:ext uri="{FF2B5EF4-FFF2-40B4-BE49-F238E27FC236}">
                <a16:creationId xmlns:a16="http://schemas.microsoft.com/office/drawing/2014/main" id="{DA1FED88-1441-45F0-BF62-EBB262D4E0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153400" cy="4724400"/>
              </a:xfrm>
            </p:spPr>
            <p:txBody>
              <a:bodyPr/>
              <a:lstStyle/>
              <a:p>
                <a:r>
                  <a:rPr lang="en-US" altLang="ko-KR" sz="2000" dirty="0">
                    <a:cs typeface="함초롬돋움" panose="020B0604000101010101" pitchFamily="50" charset="-127"/>
                  </a:rPr>
                  <a:t>1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단계</a:t>
                </a:r>
                <a:endParaRPr lang="en-US" altLang="ko-KR" sz="2000" dirty="0">
                  <a:cs typeface="함초롬돋움" panose="020B0604000101010101" pitchFamily="50" charset="-127"/>
                </a:endParaRPr>
              </a:p>
              <a:p>
                <a:pPr lvl="1"/>
                <a:r>
                  <a:rPr lang="ko-KR" altLang="en-US" sz="1600" dirty="0">
                    <a:cs typeface="함초롬돋움" panose="020B0604000101010101" pitchFamily="50" charset="-127"/>
                  </a:rPr>
                  <a:t>두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가 있을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때 길이가 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1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인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단위 벡터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=1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에 대해 연장선을 긋고 나머지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sz="1600" dirty="0">
                    <a:cs typeface="함초롬돋움" panose="020B0604000101010101" pitchFamily="50" charset="-127"/>
                  </a:rPr>
                  <a:t>의 시작점을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sz="1600" dirty="0">
                    <a:cs typeface="함초롬돋움" panose="020B0604000101010101" pitchFamily="50" charset="-127"/>
                  </a:rPr>
                  <a:t>의 시작점과 일치시킨 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ko-KR" altLang="en-US" sz="1600" dirty="0">
                    <a:cs typeface="함초롬돋움" panose="020B0604000101010101" pitchFamily="50" charset="-127"/>
                  </a:rPr>
                  <a:t>에 직각이 되도록 빛을 투사했을 때 나타나는 그림자의 길이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𝑙</m:t>
                    </m:r>
                  </m:oMath>
                </a14:m>
                <a:r>
                  <a:rPr lang="ko-KR" altLang="en-US" sz="1600" dirty="0">
                    <a:cs typeface="함초롬돋움" panose="020B0604000101010101" pitchFamily="50" charset="-127"/>
                  </a:rPr>
                  <a:t>은</a:t>
                </a:r>
                <a:endParaRPr lang="en-US" altLang="ko-KR" sz="1600" dirty="0">
                  <a:cs typeface="함초롬돋움" panose="020B0604000101010101" pitchFamily="50" charset="-127"/>
                </a:endParaRPr>
              </a:p>
              <a:p>
                <a:pPr lvl="1"/>
                <a:endParaRPr lang="en-US" altLang="ko-KR" sz="1600" dirty="0">
                  <a:cs typeface="함초롬돋움" panose="020B0604000101010101" pitchFamily="50" charset="-127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𝑙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</m:acc>
                  </m:oMath>
                </a14:m>
                <a:endParaRPr lang="en-US" altLang="ko-KR" sz="1600" dirty="0"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153400" cy="4724400"/>
              </a:xfrm>
              <a:blipFill>
                <a:blip r:embed="rId2"/>
                <a:stretch>
                  <a:fillRect l="-299" t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/>
              <p:nvPr/>
            </p:nvSpPr>
            <p:spPr>
              <a:xfrm>
                <a:off x="3635896" y="4941168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941168"/>
                <a:ext cx="308352" cy="338554"/>
              </a:xfrm>
              <a:prstGeom prst="rect">
                <a:avLst/>
              </a:prstGeom>
              <a:blipFill>
                <a:blip r:embed="rId3"/>
                <a:stretch>
                  <a:fillRect t="-10909" r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DF8533-E814-416F-A8AE-BA79BF77E4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4941167"/>
            <a:ext cx="524376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C28D80-5A65-42AE-BD15-D06DAB52E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8792" y="4939856"/>
            <a:ext cx="1800200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474FA9-9CFA-42AE-B3EB-46CCC6B4E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5215" y="4048690"/>
            <a:ext cx="1014777" cy="8924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1CF1FF-46CD-463E-9D9F-115C4292EC55}"/>
                  </a:ext>
                </a:extLst>
              </p:cNvPr>
              <p:cNvSpPr txBox="1"/>
              <p:nvPr/>
            </p:nvSpPr>
            <p:spPr>
              <a:xfrm>
                <a:off x="3673328" y="4227641"/>
                <a:ext cx="233487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1CF1FF-46CD-463E-9D9F-115C4292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28" y="4227641"/>
                <a:ext cx="233487" cy="374974"/>
              </a:xfrm>
              <a:prstGeom prst="rect">
                <a:avLst/>
              </a:prstGeom>
              <a:blipFill>
                <a:blip r:embed="rId4"/>
                <a:stretch>
                  <a:fillRect r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15481D-F00A-4F0F-B48B-852BD537C29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9992" y="3810000"/>
            <a:ext cx="5696" cy="11311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E21947-8C4E-40B3-A879-16EDD2B2E2C5}"/>
              </a:ext>
            </a:extLst>
          </p:cNvPr>
          <p:cNvCxnSpPr>
            <a:cxnSpLocks/>
          </p:cNvCxnSpPr>
          <p:nvPr/>
        </p:nvCxnSpPr>
        <p:spPr bwMode="auto">
          <a:xfrm>
            <a:off x="3695156" y="3467414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671233-C95C-4538-A224-515E8C3DE5B7}"/>
              </a:ext>
            </a:extLst>
          </p:cNvPr>
          <p:cNvCxnSpPr>
            <a:cxnSpLocks/>
          </p:cNvCxnSpPr>
          <p:nvPr/>
        </p:nvCxnSpPr>
        <p:spPr bwMode="auto">
          <a:xfrm>
            <a:off x="3862079" y="3469125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ED9C04-931F-466A-9FE5-9C4081E4AC61}"/>
              </a:ext>
            </a:extLst>
          </p:cNvPr>
          <p:cNvCxnSpPr>
            <a:cxnSpLocks/>
          </p:cNvCxnSpPr>
          <p:nvPr/>
        </p:nvCxnSpPr>
        <p:spPr bwMode="auto">
          <a:xfrm>
            <a:off x="4016256" y="3473888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7744B9-98D9-4D62-BDAC-5D6FB6C678E7}"/>
              </a:ext>
            </a:extLst>
          </p:cNvPr>
          <p:cNvCxnSpPr>
            <a:cxnSpLocks/>
          </p:cNvCxnSpPr>
          <p:nvPr/>
        </p:nvCxnSpPr>
        <p:spPr bwMode="auto">
          <a:xfrm>
            <a:off x="4178892" y="3467414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22C07C-506D-4909-BEED-A6FCA2106935}"/>
              </a:ext>
            </a:extLst>
          </p:cNvPr>
          <p:cNvCxnSpPr>
            <a:cxnSpLocks/>
          </p:cNvCxnSpPr>
          <p:nvPr/>
        </p:nvCxnSpPr>
        <p:spPr bwMode="auto">
          <a:xfrm>
            <a:off x="4345815" y="3469125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B03669-5C28-46B0-B8F8-57266B51C025}"/>
              </a:ext>
            </a:extLst>
          </p:cNvPr>
          <p:cNvCxnSpPr>
            <a:cxnSpLocks/>
          </p:cNvCxnSpPr>
          <p:nvPr/>
        </p:nvCxnSpPr>
        <p:spPr bwMode="auto">
          <a:xfrm>
            <a:off x="4499992" y="3473888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C3D574-9624-4856-B4A9-E4AFFA6CAB00}"/>
              </a:ext>
            </a:extLst>
          </p:cNvPr>
          <p:cNvCxnSpPr>
            <a:cxnSpLocks/>
          </p:cNvCxnSpPr>
          <p:nvPr/>
        </p:nvCxnSpPr>
        <p:spPr bwMode="auto">
          <a:xfrm>
            <a:off x="3490368" y="4958077"/>
            <a:ext cx="0" cy="475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67CC7E-705E-415A-9059-53F007F44B07}"/>
              </a:ext>
            </a:extLst>
          </p:cNvPr>
          <p:cNvCxnSpPr>
            <a:cxnSpLocks/>
          </p:cNvCxnSpPr>
          <p:nvPr/>
        </p:nvCxnSpPr>
        <p:spPr bwMode="auto">
          <a:xfrm>
            <a:off x="4500019" y="4943789"/>
            <a:ext cx="0" cy="475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9314F1-A23A-4FC9-BCE8-1467666144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2503" y="5324752"/>
            <a:ext cx="18002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05EF25-72C7-41D7-B613-4635C3A8BFE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5215" y="5323441"/>
            <a:ext cx="1014777" cy="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20D974-D6E5-4773-86C4-1427897F9274}"/>
                  </a:ext>
                </a:extLst>
              </p:cNvPr>
              <p:cNvSpPr txBox="1"/>
              <p:nvPr/>
            </p:nvSpPr>
            <p:spPr>
              <a:xfrm>
                <a:off x="3841004" y="5279719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𝑙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20D974-D6E5-4773-86C4-1427897F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04" y="5279719"/>
                <a:ext cx="30835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1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24FF75E6-5AB0-4C35-8301-4E4C331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내적의 의미</a:t>
            </a:r>
          </a:p>
        </p:txBody>
      </p:sp>
      <p:sp>
        <p:nvSpPr>
          <p:cNvPr id="33796" name="Rectangle 14">
            <a:extLst>
              <a:ext uri="{FF2B5EF4-FFF2-40B4-BE49-F238E27FC236}">
                <a16:creationId xmlns:a16="http://schemas.microsoft.com/office/drawing/2014/main" id="{DA1FED88-1441-45F0-BF62-EBB262D4E0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153400" cy="4724400"/>
              </a:xfrm>
            </p:spPr>
            <p:txBody>
              <a:bodyPr/>
              <a:lstStyle/>
              <a:p>
                <a:r>
                  <a:rPr lang="en-US" altLang="ko-KR" sz="2000" dirty="0">
                    <a:cs typeface="함초롬돋움" panose="020B0604000101010101" pitchFamily="50" charset="-127"/>
                  </a:rPr>
                  <a:t>2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단계</a:t>
                </a:r>
                <a:endParaRPr lang="en-US" altLang="ko-KR" sz="2000" dirty="0">
                  <a:cs typeface="함초롬돋움" panose="020B0604000101010101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1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단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0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인 일반적인 경우 이 그림자의 길이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𝑙</m:t>
                    </m:r>
                  </m:oMath>
                </a14:m>
                <a:r>
                  <a:rPr lang="ko-KR" altLang="en-US" sz="1600" dirty="0">
                    <a:cs typeface="함초롬돋움" panose="020B0604000101010101" pitchFamily="50" charset="-127"/>
                  </a:rPr>
                  <a:t>은</a:t>
                </a:r>
                <a:endParaRPr lang="en-US" altLang="ko-KR" sz="1600" dirty="0">
                  <a:cs typeface="함초롬돋움" panose="020B0604000101010101" pitchFamily="50" charset="-127"/>
                </a:endParaRPr>
              </a:p>
              <a:p>
                <a:pPr lvl="1"/>
                <a:endParaRPr lang="en-US" altLang="ko-KR" sz="1600" dirty="0">
                  <a:cs typeface="함초롬돋움" panose="020B0604000101010101" pitchFamily="50" charset="-127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𝑙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cs typeface="함초롬돋움" panose="020B0604000101010101" pitchFamily="50" charset="-127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altLang="ko-KR" sz="1600" dirty="0"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153400" cy="4724400"/>
              </a:xfrm>
              <a:blipFill>
                <a:blip r:embed="rId2"/>
                <a:stretch>
                  <a:fillRect l="-299" t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/>
              <p:nvPr/>
            </p:nvSpPr>
            <p:spPr>
              <a:xfrm>
                <a:off x="3635896" y="4941168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941168"/>
                <a:ext cx="308352" cy="338554"/>
              </a:xfrm>
              <a:prstGeom prst="rect">
                <a:avLst/>
              </a:prstGeom>
              <a:blipFill>
                <a:blip r:embed="rId3"/>
                <a:stretch>
                  <a:fillRect t="-10909" r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DF8533-E814-416F-A8AE-BA79BF77E4B8}"/>
              </a:ext>
            </a:extLst>
          </p:cNvPr>
          <p:cNvCxnSpPr>
            <a:cxnSpLocks/>
          </p:cNvCxnSpPr>
          <p:nvPr/>
        </p:nvCxnSpPr>
        <p:spPr bwMode="auto">
          <a:xfrm>
            <a:off x="3491880" y="4941168"/>
            <a:ext cx="8539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C28D80-5A65-42AE-BD15-D06DAB52E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18747" y="4949619"/>
            <a:ext cx="1800200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474FA9-9CFA-42AE-B3EB-46CCC6B4E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5215" y="4048690"/>
            <a:ext cx="1014777" cy="8924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1CF1FF-46CD-463E-9D9F-115C4292EC55}"/>
                  </a:ext>
                </a:extLst>
              </p:cNvPr>
              <p:cNvSpPr txBox="1"/>
              <p:nvPr/>
            </p:nvSpPr>
            <p:spPr>
              <a:xfrm>
                <a:off x="3673328" y="4227641"/>
                <a:ext cx="233487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1CF1FF-46CD-463E-9D9F-115C4292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28" y="4227641"/>
                <a:ext cx="233487" cy="374974"/>
              </a:xfrm>
              <a:prstGeom prst="rect">
                <a:avLst/>
              </a:prstGeom>
              <a:blipFill>
                <a:blip r:embed="rId4"/>
                <a:stretch>
                  <a:fillRect r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15481D-F00A-4F0F-B48B-852BD537C29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9992" y="3810000"/>
            <a:ext cx="5696" cy="11311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E21947-8C4E-40B3-A879-16EDD2B2E2C5}"/>
              </a:ext>
            </a:extLst>
          </p:cNvPr>
          <p:cNvCxnSpPr>
            <a:cxnSpLocks/>
          </p:cNvCxnSpPr>
          <p:nvPr/>
        </p:nvCxnSpPr>
        <p:spPr bwMode="auto">
          <a:xfrm>
            <a:off x="3695156" y="3467414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671233-C95C-4538-A224-515E8C3DE5B7}"/>
              </a:ext>
            </a:extLst>
          </p:cNvPr>
          <p:cNvCxnSpPr>
            <a:cxnSpLocks/>
          </p:cNvCxnSpPr>
          <p:nvPr/>
        </p:nvCxnSpPr>
        <p:spPr bwMode="auto">
          <a:xfrm>
            <a:off x="3862079" y="3469125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CED9C04-931F-466A-9FE5-9C4081E4AC61}"/>
              </a:ext>
            </a:extLst>
          </p:cNvPr>
          <p:cNvCxnSpPr>
            <a:cxnSpLocks/>
          </p:cNvCxnSpPr>
          <p:nvPr/>
        </p:nvCxnSpPr>
        <p:spPr bwMode="auto">
          <a:xfrm>
            <a:off x="4016256" y="3473888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7744B9-98D9-4D62-BDAC-5D6FB6C678E7}"/>
              </a:ext>
            </a:extLst>
          </p:cNvPr>
          <p:cNvCxnSpPr>
            <a:cxnSpLocks/>
          </p:cNvCxnSpPr>
          <p:nvPr/>
        </p:nvCxnSpPr>
        <p:spPr bwMode="auto">
          <a:xfrm>
            <a:off x="4178892" y="3467414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22C07C-506D-4909-BEED-A6FCA2106935}"/>
              </a:ext>
            </a:extLst>
          </p:cNvPr>
          <p:cNvCxnSpPr>
            <a:cxnSpLocks/>
          </p:cNvCxnSpPr>
          <p:nvPr/>
        </p:nvCxnSpPr>
        <p:spPr bwMode="auto">
          <a:xfrm>
            <a:off x="4345815" y="3469125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B03669-5C28-46B0-B8F8-57266B51C025}"/>
              </a:ext>
            </a:extLst>
          </p:cNvPr>
          <p:cNvCxnSpPr>
            <a:cxnSpLocks/>
          </p:cNvCxnSpPr>
          <p:nvPr/>
        </p:nvCxnSpPr>
        <p:spPr bwMode="auto">
          <a:xfrm>
            <a:off x="4499992" y="3473888"/>
            <a:ext cx="0" cy="475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C3D574-9624-4856-B4A9-E4AFFA6CAB00}"/>
              </a:ext>
            </a:extLst>
          </p:cNvPr>
          <p:cNvCxnSpPr>
            <a:cxnSpLocks/>
          </p:cNvCxnSpPr>
          <p:nvPr/>
        </p:nvCxnSpPr>
        <p:spPr bwMode="auto">
          <a:xfrm>
            <a:off x="3490368" y="4958077"/>
            <a:ext cx="0" cy="475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67CC7E-705E-415A-9059-53F007F44B07}"/>
              </a:ext>
            </a:extLst>
          </p:cNvPr>
          <p:cNvCxnSpPr>
            <a:cxnSpLocks/>
          </p:cNvCxnSpPr>
          <p:nvPr/>
        </p:nvCxnSpPr>
        <p:spPr bwMode="auto">
          <a:xfrm>
            <a:off x="4500019" y="4943789"/>
            <a:ext cx="0" cy="475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9314F1-A23A-4FC9-BCE8-1467666144AB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2503" y="5324752"/>
            <a:ext cx="18002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05EF25-72C7-41D7-B613-4635C3A8BFE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5215" y="5323441"/>
            <a:ext cx="1014777" cy="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20D974-D6E5-4773-86C4-1427897F9274}"/>
                  </a:ext>
                </a:extLst>
              </p:cNvPr>
              <p:cNvSpPr txBox="1"/>
              <p:nvPr/>
            </p:nvSpPr>
            <p:spPr>
              <a:xfrm>
                <a:off x="3841004" y="5279719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𝑙</m:t>
                    </m:r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20D974-D6E5-4773-86C4-1427897F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04" y="5279719"/>
                <a:ext cx="30835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33A99547-6E21-4C6C-B1DD-C825815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외적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Cross (Outer/Vector) Product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04D0D943-90AB-4475-AEC5-454A1931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두 벡터의 외적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lvl="2"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w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는     와    에 모두 수직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외적의 결과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벡터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2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따라서 외적은 </a:t>
            </a:r>
            <a:r>
              <a:rPr lang="ko-KR" altLang="en-US" dirty="0" err="1">
                <a:ea typeface="굴림" panose="020B0600000101010101" pitchFamily="50" charset="-127"/>
                <a:cs typeface="함초롬돋움" panose="020B0604000101010101" pitchFamily="50" charset="-127"/>
              </a:rPr>
              <a:t>벡터곱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(vector product)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이라고도 함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048BC4BE-0B59-41BE-B0F3-92002F98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85950"/>
            <a:ext cx="6000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>
            <a:extLst>
              <a:ext uri="{FF2B5EF4-FFF2-40B4-BE49-F238E27FC236}">
                <a16:creationId xmlns:a16="http://schemas.microsoft.com/office/drawing/2014/main" id="{A7589502-25E0-4EC5-93EF-B0A54434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422525"/>
            <a:ext cx="230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>
            <a:extLst>
              <a:ext uri="{FF2B5EF4-FFF2-40B4-BE49-F238E27FC236}">
                <a16:creationId xmlns:a16="http://schemas.microsoft.com/office/drawing/2014/main" id="{53AB264F-4CDF-457E-BA90-AD4CA161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3" y="2419807"/>
            <a:ext cx="2333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>
            <a:extLst>
              <a:ext uri="{FF2B5EF4-FFF2-40B4-BE49-F238E27FC236}">
                <a16:creationId xmlns:a16="http://schemas.microsoft.com/office/drawing/2014/main" id="{FC846CBA-0C81-4D79-BBF4-8744DE0D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35" y="2428240"/>
            <a:ext cx="1984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6" name="그룹 26">
            <a:extLst>
              <a:ext uri="{FF2B5EF4-FFF2-40B4-BE49-F238E27FC236}">
                <a16:creationId xmlns:a16="http://schemas.microsoft.com/office/drawing/2014/main" id="{533D473A-3631-4529-97AA-6850899B4A54}"/>
              </a:ext>
            </a:extLst>
          </p:cNvPr>
          <p:cNvGrpSpPr>
            <a:grpSpLocks/>
          </p:cNvGrpSpPr>
          <p:nvPr/>
        </p:nvGrpSpPr>
        <p:grpSpPr bwMode="auto">
          <a:xfrm>
            <a:off x="998388" y="3571875"/>
            <a:ext cx="2571750" cy="3000375"/>
            <a:chOff x="3214678" y="3500438"/>
            <a:chExt cx="2571768" cy="3000396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B826E304-65B2-4553-B36F-F9AB28F99AA0}"/>
                </a:ext>
              </a:extLst>
            </p:cNvPr>
            <p:cNvSpPr/>
            <p:nvPr/>
          </p:nvSpPr>
          <p:spPr>
            <a:xfrm>
              <a:off x="3214678" y="3500438"/>
              <a:ext cx="2571768" cy="30003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/>
            </a:p>
          </p:txBody>
        </p:sp>
        <p:pic>
          <p:nvPicPr>
            <p:cNvPr id="32781" name="Picture 10">
              <a:extLst>
                <a:ext uri="{FF2B5EF4-FFF2-40B4-BE49-F238E27FC236}">
                  <a16:creationId xmlns:a16="http://schemas.microsoft.com/office/drawing/2014/main" id="{75B908A2-D320-4705-99B4-051C1F26E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3554942"/>
              <a:ext cx="2428892" cy="292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2" name="Picture 3">
              <a:extLst>
                <a:ext uri="{FF2B5EF4-FFF2-40B4-BE49-F238E27FC236}">
                  <a16:creationId xmlns:a16="http://schemas.microsoft.com/office/drawing/2014/main" id="{C2D58692-604E-4EFB-9672-D9FE39BE9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104" y="4622447"/>
              <a:ext cx="423647" cy="45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3" name="Picture 4">
              <a:extLst>
                <a:ext uri="{FF2B5EF4-FFF2-40B4-BE49-F238E27FC236}">
                  <a16:creationId xmlns:a16="http://schemas.microsoft.com/office/drawing/2014/main" id="{46BEEACE-254C-481D-AA98-B881E54E0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311" y="5370426"/>
              <a:ext cx="317735" cy="33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4" name="Picture 5">
              <a:extLst>
                <a:ext uri="{FF2B5EF4-FFF2-40B4-BE49-F238E27FC236}">
                  <a16:creationId xmlns:a16="http://schemas.microsoft.com/office/drawing/2014/main" id="{CC9E2CFB-F71D-4294-B3EF-45196AEB8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651" y="4441166"/>
              <a:ext cx="320275" cy="39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5" name="Picture 8">
              <a:extLst>
                <a:ext uri="{FF2B5EF4-FFF2-40B4-BE49-F238E27FC236}">
                  <a16:creationId xmlns:a16="http://schemas.microsoft.com/office/drawing/2014/main" id="{4495BBDB-2987-46C0-9356-D959049C5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625" y="4099587"/>
              <a:ext cx="558301" cy="2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6" name="Picture 8">
              <a:extLst>
                <a:ext uri="{FF2B5EF4-FFF2-40B4-BE49-F238E27FC236}">
                  <a16:creationId xmlns:a16="http://schemas.microsoft.com/office/drawing/2014/main" id="{2B39A422-2E5D-4924-BAC6-2A8722F55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851" y="5631988"/>
              <a:ext cx="558301" cy="2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7" name="Picture 9">
              <a:extLst>
                <a:ext uri="{FF2B5EF4-FFF2-40B4-BE49-F238E27FC236}">
                  <a16:creationId xmlns:a16="http://schemas.microsoft.com/office/drawing/2014/main" id="{8321E94E-60DB-4A0F-94A9-F45197D79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657" y="5370425"/>
              <a:ext cx="597755" cy="24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7" name="Rectangle 14">
            <a:extLst>
              <a:ext uri="{FF2B5EF4-FFF2-40B4-BE49-F238E27FC236}">
                <a16:creationId xmlns:a16="http://schemas.microsoft.com/office/drawing/2014/main" id="{53DFABBB-0C98-4042-95DB-7F7107D2B3E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C17926-8BB0-441B-AC5C-608FCE1505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475" y="3613788"/>
            <a:ext cx="4499152" cy="2497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224B4-7D21-4614-9224-5D2CF962ADB6}"/>
              </a:ext>
            </a:extLst>
          </p:cNvPr>
          <p:cNvSpPr txBox="1"/>
          <p:nvPr/>
        </p:nvSpPr>
        <p:spPr>
          <a:xfrm>
            <a:off x="4427984" y="6183908"/>
            <a:ext cx="4597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https://math.libretexts.org/Bookshelves/Calculus/Book%3A_Calculus_(OpenStax)/12%3A_Vectors_in_Space/12.4%3A_The_Cross_Product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6EA344-1205-4F56-BE9D-970E76AB2F58}"/>
                  </a:ext>
                </a:extLst>
              </p:cNvPr>
              <p:cNvSpPr txBox="1"/>
              <p:nvPr/>
            </p:nvSpPr>
            <p:spPr>
              <a:xfrm>
                <a:off x="3779912" y="1314446"/>
                <a:ext cx="1465529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6EA344-1205-4F56-BE9D-970E76AB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314446"/>
                <a:ext cx="1465529" cy="531299"/>
              </a:xfrm>
              <a:prstGeom prst="rect">
                <a:avLst/>
              </a:prstGeom>
              <a:blipFill>
                <a:blip r:embed="rId10"/>
                <a:stretch>
                  <a:fillRect l="-4167" t="-13793" r="-7500"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24FF75E6-5AB0-4C35-8301-4E4C331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 응용</a:t>
            </a:r>
            <a:r>
              <a:rPr lang="en-US" altLang="ko-KR" sz="2800" dirty="0"/>
              <a:t> : </a:t>
            </a:r>
            <a:r>
              <a:rPr lang="ko-KR" altLang="en-US" sz="2800" dirty="0"/>
              <a:t>직선의</a:t>
            </a:r>
            <a:r>
              <a:rPr lang="en-US" altLang="ko-KR" sz="2800" dirty="0"/>
              <a:t> </a:t>
            </a:r>
            <a:r>
              <a:rPr lang="ko-KR" altLang="en-US" sz="2800" dirty="0"/>
              <a:t>방정식</a:t>
            </a:r>
          </a:p>
        </p:txBody>
      </p:sp>
      <p:sp>
        <p:nvSpPr>
          <p:cNvPr id="33796" name="Rectangle 14">
            <a:extLst>
              <a:ext uri="{FF2B5EF4-FFF2-40B4-BE49-F238E27FC236}">
                <a16:creationId xmlns:a16="http://schemas.microsoft.com/office/drawing/2014/main" id="{DA1FED88-1441-45F0-BF62-EBB262D4E0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153400" cy="4724400"/>
              </a:xfrm>
            </p:spPr>
            <p:txBody>
              <a:bodyPr/>
              <a:lstStyle/>
              <a:p>
                <a:r>
                  <a:rPr lang="ko-KR" altLang="en-US" sz="2000" dirty="0">
                    <a:cs typeface="함초롬돋움" panose="020B0604000101010101" pitchFamily="50" charset="-127"/>
                  </a:rPr>
                  <a:t>직선은 </a:t>
                </a:r>
                <a:r>
                  <a:rPr lang="ko-KR" altLang="en-US" sz="2000" b="1" dirty="0">
                    <a:cs typeface="함초롬돋움" panose="020B0604000101010101" pitchFamily="50" charset="-127"/>
                  </a:rPr>
                  <a:t>고정된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 한 점을 지나고 양쪽 방향으로 끝없이 뻗어 나감</a:t>
                </a:r>
                <a:endParaRPr lang="en-US" altLang="ko-KR" sz="2000" dirty="0">
                  <a:cs typeface="함초롬돋움" panose="020B0604000101010101" pitchFamily="50" charset="-127"/>
                </a:endParaRPr>
              </a:p>
              <a:p>
                <a:r>
                  <a:rPr lang="en-US" altLang="ko-KR" sz="2000" b="1" dirty="0">
                    <a:cs typeface="함초롬돋움" panose="020B0604000101010101" pitchFamily="50" charset="-127"/>
                  </a:rPr>
                  <a:t>Q.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한 점 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를 지나고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20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방향과 같은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평행한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직선의 방정식은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153400" cy="4724400"/>
              </a:xfrm>
              <a:blipFill>
                <a:blip r:embed="rId2"/>
                <a:stretch>
                  <a:fillRect l="-299" t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/>
              <p:nvPr/>
            </p:nvSpPr>
            <p:spPr>
              <a:xfrm>
                <a:off x="3059832" y="2924944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924944"/>
                <a:ext cx="308352" cy="338554"/>
              </a:xfrm>
              <a:prstGeom prst="rect">
                <a:avLst/>
              </a:prstGeom>
              <a:blipFill>
                <a:blip r:embed="rId3"/>
                <a:stretch>
                  <a:fillRect t="-10909" r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7491E84D-A18C-4D6E-814B-C00CBB719247}"/>
              </a:ext>
            </a:extLst>
          </p:cNvPr>
          <p:cNvSpPr/>
          <p:nvPr/>
        </p:nvSpPr>
        <p:spPr bwMode="auto">
          <a:xfrm>
            <a:off x="3131840" y="3810000"/>
            <a:ext cx="45719" cy="51048"/>
          </a:xfrm>
          <a:prstGeom prst="ellipse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AFE6F4-4C27-4DEC-8BF2-4C562F0A6DD6}"/>
                  </a:ext>
                </a:extLst>
              </p:cNvPr>
              <p:cNvSpPr txBox="1"/>
              <p:nvPr/>
            </p:nvSpPr>
            <p:spPr>
              <a:xfrm>
                <a:off x="2833648" y="3780284"/>
                <a:ext cx="380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함초롬돋움" panose="020B0604000101010101" pitchFamily="50" charset="-127"/>
                        </a:rPr>
                        <m:t>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AFE6F4-4C27-4DEC-8BF2-4C562F0A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48" y="3780284"/>
                <a:ext cx="38036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DF8533-E814-416F-A8AE-BA79BF77E4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5856" y="3140968"/>
            <a:ext cx="432048" cy="288032"/>
          </a:xfrm>
          <a:prstGeom prst="straightConnector1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960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24FF75E6-5AB0-4C35-8301-4E4C331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 응용</a:t>
            </a:r>
            <a:r>
              <a:rPr lang="en-US" altLang="ko-KR" sz="2800" dirty="0"/>
              <a:t> : </a:t>
            </a:r>
            <a:r>
              <a:rPr lang="ko-KR" altLang="en-US" sz="2800" dirty="0"/>
              <a:t>직선의</a:t>
            </a:r>
            <a:r>
              <a:rPr lang="en-US" altLang="ko-KR" sz="2800" dirty="0"/>
              <a:t> </a:t>
            </a:r>
            <a:r>
              <a:rPr lang="ko-KR" altLang="en-US" sz="2800" dirty="0"/>
              <a:t>방정식</a:t>
            </a:r>
          </a:p>
        </p:txBody>
      </p:sp>
      <p:sp>
        <p:nvSpPr>
          <p:cNvPr id="33796" name="Rectangle 14">
            <a:extLst>
              <a:ext uri="{FF2B5EF4-FFF2-40B4-BE49-F238E27FC236}">
                <a16:creationId xmlns:a16="http://schemas.microsoft.com/office/drawing/2014/main" id="{DA1FED88-1441-45F0-BF62-EBB262D4E0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67" y="1216918"/>
                <a:ext cx="8153400" cy="4724400"/>
              </a:xfrm>
            </p:spPr>
            <p:txBody>
              <a:bodyPr/>
              <a:lstStyle/>
              <a:p>
                <a:r>
                  <a:rPr lang="en-US" altLang="ko-KR" sz="2000" b="1" dirty="0">
                    <a:cs typeface="함초롬돋움" panose="020B0604000101010101" pitchFamily="50" charset="-127"/>
                  </a:rPr>
                  <a:t>Q.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한 점 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를 지나고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20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방향과 같은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평행한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직선의 방정식은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?</a:t>
                </a:r>
              </a:p>
              <a:p>
                <a:pPr lvl="1"/>
                <a:r>
                  <a:rPr lang="ko-KR" altLang="en-US" sz="1600" dirty="0">
                    <a:cs typeface="함초롬돋움" panose="020B0604000101010101" pitchFamily="50" charset="-127"/>
                  </a:rPr>
                  <a:t>생각 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1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단계</a:t>
                </a:r>
                <a:endParaRPr lang="en-US" altLang="ko-KR" sz="1600" dirty="0">
                  <a:cs typeface="함초롬돋움" panose="020B0604000101010101" pitchFamily="50" charset="-127"/>
                </a:endParaRPr>
              </a:p>
              <a:p>
                <a:pPr lvl="2"/>
                <a:r>
                  <a:rPr lang="en-US" altLang="ko-KR" sz="12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200" dirty="0">
                    <a:cs typeface="함초롬돋움" panose="020B0604000101010101" pitchFamily="50" charset="-127"/>
                  </a:rPr>
                  <a:t>직선은 한 없이 뻗어 나가야 하기 때문에 실수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</m:oMath>
                </a14:m>
                <a:r>
                  <a:rPr lang="ko-KR" altLang="en-US" sz="1200" dirty="0">
                    <a:cs typeface="함초롬돋움" panose="020B0604000101010101" pitchFamily="50" charset="-127"/>
                  </a:rPr>
                  <a:t>를 곱한 벡터 생각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. </a:t>
                </a:r>
                <a:r>
                  <a:rPr lang="ko-KR" altLang="en-US" sz="1200" dirty="0"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ko-KR" sz="12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1200" dirty="0">
                    <a:cs typeface="함초롬돋움" panose="020B0604000101010101" pitchFamily="50" charset="-127"/>
                  </a:rPr>
                  <a:t>  (</a:t>
                </a:r>
                <a:r>
                  <a:rPr lang="ko-KR" altLang="en-US" sz="1200" dirty="0">
                    <a:cs typeface="함초롬돋움" panose="020B0604000101010101" pitchFamily="50" charset="-127"/>
                  </a:rPr>
                  <a:t>단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∞&lt;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&lt;∞</m:t>
                    </m:r>
                    <m:r>
                      <m:rPr>
                        <m:nor/>
                      </m:rPr>
                      <a:rPr lang="ko-KR" altLang="en-US" sz="1200" dirty="0">
                        <a:cs typeface="함초롬돋움" panose="020B0604000101010101" pitchFamily="50" charset="-127"/>
                      </a:rPr>
                      <m:t>인</m:t>
                    </m:r>
                    <m:r>
                      <m:rPr>
                        <m:nor/>
                      </m:rPr>
                      <a:rPr lang="ko-KR" altLang="en-US" sz="1200" dirty="0">
                        <a:cs typeface="함초롬돋움" panose="020B0604000101010101" pitchFamily="50" charset="-127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200" dirty="0">
                        <a:cs typeface="함초롬돋움" panose="020B0604000101010101" pitchFamily="50" charset="-127"/>
                      </a:rPr>
                      <m:t>실수</m:t>
                    </m:r>
                    <m:r>
                      <m:rPr>
                        <m:nor/>
                      </m:rPr>
                      <a:rPr lang="en-US" altLang="ko-KR" sz="1200" dirty="0"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1200" dirty="0"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67" y="1216918"/>
                <a:ext cx="8153400" cy="4724400"/>
              </a:xfrm>
              <a:blipFill>
                <a:blip r:embed="rId2"/>
                <a:stretch>
                  <a:fillRect l="-299" t="-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/>
              <p:nvPr/>
            </p:nvSpPr>
            <p:spPr>
              <a:xfrm>
                <a:off x="3059832" y="2924944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E61C1-AFBE-4749-BA25-185A5D8FE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924944"/>
                <a:ext cx="308352" cy="338554"/>
              </a:xfrm>
              <a:prstGeom prst="rect">
                <a:avLst/>
              </a:prstGeom>
              <a:blipFill>
                <a:blip r:embed="rId3"/>
                <a:stretch>
                  <a:fillRect t="-10909" r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666CDA-F731-42C4-BB38-DDA49CAC7F9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5856" y="3140968"/>
            <a:ext cx="432048" cy="288032"/>
          </a:xfrm>
          <a:prstGeom prst="straightConnector1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491E84D-A18C-4D6E-814B-C00CBB719247}"/>
              </a:ext>
            </a:extLst>
          </p:cNvPr>
          <p:cNvSpPr/>
          <p:nvPr/>
        </p:nvSpPr>
        <p:spPr bwMode="auto">
          <a:xfrm>
            <a:off x="3131840" y="3810000"/>
            <a:ext cx="45719" cy="51048"/>
          </a:xfrm>
          <a:prstGeom prst="ellipse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AFE6F4-4C27-4DEC-8BF2-4C562F0A6DD6}"/>
                  </a:ext>
                </a:extLst>
              </p:cNvPr>
              <p:cNvSpPr txBox="1"/>
              <p:nvPr/>
            </p:nvSpPr>
            <p:spPr>
              <a:xfrm>
                <a:off x="2831176" y="3752999"/>
                <a:ext cx="3803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함초롬돋움" panose="020B0604000101010101" pitchFamily="50" charset="-127"/>
                        </a:rPr>
                        <m:t>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AFE6F4-4C27-4DEC-8BF2-4C562F0A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176" y="3752999"/>
                <a:ext cx="38036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96F0C7-06B5-482A-B61E-64A222399C3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28367" y="2845168"/>
            <a:ext cx="3672408" cy="24697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CA4489-4D8D-402A-9FDB-2DD9D8F3A71F}"/>
                  </a:ext>
                </a:extLst>
              </p:cNvPr>
              <p:cNvSpPr txBox="1"/>
              <p:nvPr/>
            </p:nvSpPr>
            <p:spPr>
              <a:xfrm>
                <a:off x="4211960" y="4726760"/>
                <a:ext cx="43986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직선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. 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벡</m:t>
                    </m:r>
                  </m:oMath>
                </a14:m>
                <a:r>
                  <a:rPr lang="ko-KR" altLang="en-US" dirty="0"/>
                  <a:t>터</a:t>
                </a:r>
                <a:r>
                  <a:rPr lang="en-US" altLang="ko-KR" dirty="0"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dirty="0"/>
                  <a:t>와 평행하며 위치가 고정되지 않았음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벡터의 특성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CA4489-4D8D-402A-9FDB-2DD9D8F3A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726760"/>
                <a:ext cx="4398640" cy="584775"/>
              </a:xfrm>
              <a:prstGeom prst="rect">
                <a:avLst/>
              </a:prstGeom>
              <a:blipFill>
                <a:blip r:embed="rId5"/>
                <a:stretch>
                  <a:fillRect l="-831" t="-625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4243FD-7009-4A93-9F4F-36393187E0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992" y="3835524"/>
            <a:ext cx="432048" cy="288032"/>
          </a:xfrm>
          <a:prstGeom prst="straightConnector1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91DE71-2D0A-45C9-90F0-480AA25D6EE9}"/>
              </a:ext>
            </a:extLst>
          </p:cNvPr>
          <p:cNvSpPr/>
          <p:nvPr/>
        </p:nvSpPr>
        <p:spPr bwMode="auto">
          <a:xfrm>
            <a:off x="4467245" y="4105275"/>
            <a:ext cx="45719" cy="51048"/>
          </a:xfrm>
          <a:prstGeom prst="ellipse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7A6637-4E36-4173-90FA-0D6526363CAC}"/>
              </a:ext>
            </a:extLst>
          </p:cNvPr>
          <p:cNvCxnSpPr>
            <a:cxnSpLocks/>
          </p:cNvCxnSpPr>
          <p:nvPr/>
        </p:nvCxnSpPr>
        <p:spPr bwMode="auto">
          <a:xfrm>
            <a:off x="4736306" y="3552825"/>
            <a:ext cx="228600" cy="333375"/>
          </a:xfrm>
          <a:prstGeom prst="line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A28CA2-2C30-4235-86B6-1AA4C23CD303}"/>
              </a:ext>
            </a:extLst>
          </p:cNvPr>
          <p:cNvCxnSpPr/>
          <p:nvPr/>
        </p:nvCxnSpPr>
        <p:spPr bwMode="auto">
          <a:xfrm>
            <a:off x="4308346" y="3845431"/>
            <a:ext cx="187454" cy="278894"/>
          </a:xfrm>
          <a:prstGeom prst="line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46E963-DAE5-49C0-A37E-F630F4B6D9F8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5511" y="3579118"/>
            <a:ext cx="432048" cy="288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8DE3E8-74A9-4047-A1CD-F4B8AC068FD9}"/>
                  </a:ext>
                </a:extLst>
              </p:cNvPr>
              <p:cNvSpPr txBox="1"/>
              <p:nvPr/>
            </p:nvSpPr>
            <p:spPr>
              <a:xfrm>
                <a:off x="4325839" y="3471446"/>
                <a:ext cx="308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함초롬돋움" panose="020B0604000101010101" pitchFamily="50" charset="-127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600" dirty="0">
                    <a:cs typeface="함초롬돋움" panose="020B0604000101010101" pitchFamily="50" charset="-127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8DE3E8-74A9-4047-A1CD-F4B8AC06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39" y="3471446"/>
                <a:ext cx="308352" cy="338554"/>
              </a:xfrm>
              <a:prstGeom prst="rect">
                <a:avLst/>
              </a:prstGeom>
              <a:blipFill>
                <a:blip r:embed="rId6"/>
                <a:stretch>
                  <a:fillRect t="-10714" r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B734D4-0976-40B2-8273-C59C9D0A772B}"/>
                  </a:ext>
                </a:extLst>
              </p:cNvPr>
              <p:cNvSpPr txBox="1"/>
              <p:nvPr/>
            </p:nvSpPr>
            <p:spPr>
              <a:xfrm>
                <a:off x="4885230" y="3911724"/>
                <a:ext cx="70738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B734D4-0976-40B2-8273-C59C9D0A7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230" y="3911724"/>
                <a:ext cx="70738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AC2349-7A69-47D4-BC00-26FFF58BFD78}"/>
              </a:ext>
            </a:extLst>
          </p:cNvPr>
          <p:cNvCxnSpPr>
            <a:cxnSpLocks/>
          </p:cNvCxnSpPr>
          <p:nvPr/>
        </p:nvCxnSpPr>
        <p:spPr bwMode="auto">
          <a:xfrm>
            <a:off x="5334649" y="3491605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8FE76C-F89C-4417-867A-E4141BFDF71C}"/>
              </a:ext>
            </a:extLst>
          </p:cNvPr>
          <p:cNvCxnSpPr>
            <a:cxnSpLocks/>
          </p:cNvCxnSpPr>
          <p:nvPr/>
        </p:nvCxnSpPr>
        <p:spPr bwMode="auto">
          <a:xfrm>
            <a:off x="5760893" y="3215380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EF1EF9-90E6-4F69-B0AF-5A1B3714F057}"/>
              </a:ext>
            </a:extLst>
          </p:cNvPr>
          <p:cNvCxnSpPr>
            <a:cxnSpLocks/>
          </p:cNvCxnSpPr>
          <p:nvPr/>
        </p:nvCxnSpPr>
        <p:spPr bwMode="auto">
          <a:xfrm>
            <a:off x="6182374" y="2924868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E76C225-DA10-4A49-8845-734F7781C5C7}"/>
              </a:ext>
            </a:extLst>
          </p:cNvPr>
          <p:cNvCxnSpPr>
            <a:cxnSpLocks/>
          </p:cNvCxnSpPr>
          <p:nvPr/>
        </p:nvCxnSpPr>
        <p:spPr bwMode="auto">
          <a:xfrm>
            <a:off x="3617768" y="4651274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DF6844-01F2-47B4-8AA8-195BE3BFEC46}"/>
              </a:ext>
            </a:extLst>
          </p:cNvPr>
          <p:cNvCxnSpPr>
            <a:cxnSpLocks/>
          </p:cNvCxnSpPr>
          <p:nvPr/>
        </p:nvCxnSpPr>
        <p:spPr bwMode="auto">
          <a:xfrm>
            <a:off x="4044012" y="4375049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5ED72FB-E523-4392-9641-7D77C806BACC}"/>
              </a:ext>
            </a:extLst>
          </p:cNvPr>
          <p:cNvCxnSpPr>
            <a:cxnSpLocks/>
          </p:cNvCxnSpPr>
          <p:nvPr/>
        </p:nvCxnSpPr>
        <p:spPr bwMode="auto">
          <a:xfrm>
            <a:off x="4465493" y="4084537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C55198B-B2CE-46BB-A902-2810986BCE62}"/>
              </a:ext>
            </a:extLst>
          </p:cNvPr>
          <p:cNvCxnSpPr>
            <a:cxnSpLocks/>
          </p:cNvCxnSpPr>
          <p:nvPr/>
        </p:nvCxnSpPr>
        <p:spPr bwMode="auto">
          <a:xfrm>
            <a:off x="3198668" y="4941786"/>
            <a:ext cx="59473" cy="899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DE52E9-D06A-4925-B092-B7E91C6DAA18}"/>
                  </a:ext>
                </a:extLst>
              </p:cNvPr>
              <p:cNvSpPr txBox="1"/>
              <p:nvPr/>
            </p:nvSpPr>
            <p:spPr>
              <a:xfrm>
                <a:off x="4924837" y="3272312"/>
                <a:ext cx="70738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DE52E9-D06A-4925-B092-B7E91C6D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37" y="3272312"/>
                <a:ext cx="70738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E18353-4677-4775-B36F-1F31DA9F81C9}"/>
                  </a:ext>
                </a:extLst>
              </p:cNvPr>
              <p:cNvSpPr txBox="1"/>
              <p:nvPr/>
            </p:nvSpPr>
            <p:spPr>
              <a:xfrm>
                <a:off x="5367727" y="2976642"/>
                <a:ext cx="70738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E18353-4677-4775-B36F-1F31DA9F8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27" y="2976642"/>
                <a:ext cx="70738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0449A0-0999-47DA-9EF5-A72809014F26}"/>
                  </a:ext>
                </a:extLst>
              </p:cNvPr>
              <p:cNvSpPr txBox="1"/>
              <p:nvPr/>
            </p:nvSpPr>
            <p:spPr>
              <a:xfrm>
                <a:off x="3546860" y="4045632"/>
                <a:ext cx="8034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=−1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0449A0-0999-47DA-9EF5-A72809014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860" y="4045632"/>
                <a:ext cx="80349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18B75D-5C27-4E0E-9B9C-1DD15F777C29}"/>
                  </a:ext>
                </a:extLst>
              </p:cNvPr>
              <p:cNvSpPr txBox="1"/>
              <p:nvPr/>
            </p:nvSpPr>
            <p:spPr>
              <a:xfrm>
                <a:off x="3090132" y="4348816"/>
                <a:ext cx="8034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=−2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18B75D-5C27-4E0E-9B9C-1DD15F77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32" y="4348816"/>
                <a:ext cx="80349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6CD3A4-9D72-4DFB-9E26-EF2F976B1B6E}"/>
                  </a:ext>
                </a:extLst>
              </p:cNvPr>
              <p:cNvSpPr txBox="1"/>
              <p:nvPr/>
            </p:nvSpPr>
            <p:spPr>
              <a:xfrm>
                <a:off x="2619608" y="4695563"/>
                <a:ext cx="8034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=−</m:t>
                    </m:r>
                  </m:oMath>
                </a14:m>
                <a:r>
                  <a:rPr lang="en-US" altLang="ko-KR" sz="1100" dirty="0"/>
                  <a:t>3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6CD3A4-9D72-4DFB-9E26-EF2F976B1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608" y="4695563"/>
                <a:ext cx="803496" cy="261610"/>
              </a:xfrm>
              <a:prstGeom prst="rect">
                <a:avLst/>
              </a:prstGeom>
              <a:blipFill>
                <a:blip r:embed="rId1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3B6D28-8319-4402-B783-C72E5F2F036F}"/>
                  </a:ext>
                </a:extLst>
              </p:cNvPr>
              <p:cNvSpPr txBox="1"/>
              <p:nvPr/>
            </p:nvSpPr>
            <p:spPr>
              <a:xfrm>
                <a:off x="5632217" y="2674694"/>
                <a:ext cx="80349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=4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3B6D28-8319-4402-B783-C72E5F2F0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217" y="2674694"/>
                <a:ext cx="80349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7A9D8155-DFD5-42BB-9450-2A7CF9C1150F}"/>
              </a:ext>
            </a:extLst>
          </p:cNvPr>
          <p:cNvGrpSpPr/>
          <p:nvPr/>
        </p:nvGrpSpPr>
        <p:grpSpPr>
          <a:xfrm>
            <a:off x="3936082" y="4671300"/>
            <a:ext cx="357480" cy="301680"/>
            <a:chOff x="3936082" y="4671300"/>
            <a:chExt cx="357480" cy="301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4002CBE-C94C-4742-BB86-AE1742BC3B15}"/>
                    </a:ext>
                  </a:extLst>
                </p14:cNvPr>
                <p14:cNvContentPartPr/>
                <p14:nvPr/>
              </p14:nvContentPartPr>
              <p14:xfrm>
                <a:off x="3936082" y="4671300"/>
                <a:ext cx="339840" cy="2376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4002CBE-C94C-4742-BB86-AE1742BC3B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7442" y="4662660"/>
                  <a:ext cx="357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19CA83B-68B0-45B7-AF6B-4A4ABAB1D5C7}"/>
                    </a:ext>
                  </a:extLst>
                </p14:cNvPr>
                <p14:cNvContentPartPr/>
                <p14:nvPr/>
              </p14:nvContentPartPr>
              <p14:xfrm>
                <a:off x="4219402" y="4845900"/>
                <a:ext cx="72360" cy="93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19CA83B-68B0-45B7-AF6B-4A4ABAB1D5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0402" y="4837260"/>
                  <a:ext cx="90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0037768-7561-41B1-94A2-367A59A14BB5}"/>
                    </a:ext>
                  </a:extLst>
                </p14:cNvPr>
                <p14:cNvContentPartPr/>
                <p14:nvPr/>
              </p14:nvContentPartPr>
              <p14:xfrm>
                <a:off x="4199602" y="4796940"/>
                <a:ext cx="93960" cy="1760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0037768-7561-41B1-94A2-367A59A14B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0962" y="4787940"/>
                  <a:ext cx="11160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63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24FF75E6-5AB0-4C35-8301-4E4C331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 응용</a:t>
            </a:r>
            <a:r>
              <a:rPr lang="en-US" altLang="ko-KR" sz="2800" dirty="0"/>
              <a:t> : </a:t>
            </a:r>
            <a:r>
              <a:rPr lang="ko-KR" altLang="en-US" sz="2800" dirty="0"/>
              <a:t>직선의</a:t>
            </a:r>
            <a:r>
              <a:rPr lang="en-US" altLang="ko-KR" sz="2800" dirty="0"/>
              <a:t> </a:t>
            </a:r>
            <a:r>
              <a:rPr lang="ko-KR" altLang="en-US" sz="2800" dirty="0"/>
              <a:t>방정식</a:t>
            </a:r>
          </a:p>
        </p:txBody>
      </p:sp>
      <p:sp>
        <p:nvSpPr>
          <p:cNvPr id="33796" name="Rectangle 14">
            <a:extLst>
              <a:ext uri="{FF2B5EF4-FFF2-40B4-BE49-F238E27FC236}">
                <a16:creationId xmlns:a16="http://schemas.microsoft.com/office/drawing/2014/main" id="{DA1FED88-1441-45F0-BF62-EBB262D4E0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67" y="1216918"/>
                <a:ext cx="8153400" cy="4724400"/>
              </a:xfrm>
            </p:spPr>
            <p:txBody>
              <a:bodyPr/>
              <a:lstStyle/>
              <a:p>
                <a:r>
                  <a:rPr lang="en-US" altLang="ko-KR" sz="2000" b="1" dirty="0">
                    <a:cs typeface="함초롬돋움" panose="020B0604000101010101" pitchFamily="50" charset="-127"/>
                  </a:rPr>
                  <a:t>Q.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한 점 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를 지나고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2000" dirty="0"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방향과 같은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평행한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2000" dirty="0">
                    <a:cs typeface="함초롬돋움" panose="020B0604000101010101" pitchFamily="50" charset="-127"/>
                  </a:rPr>
                  <a:t>직선의 방정식은</a:t>
                </a:r>
                <a:r>
                  <a:rPr lang="en-US" altLang="ko-KR" sz="2000" dirty="0">
                    <a:cs typeface="함초롬돋움" panose="020B0604000101010101" pitchFamily="50" charset="-127"/>
                  </a:rPr>
                  <a:t>?</a:t>
                </a:r>
              </a:p>
              <a:p>
                <a:pPr lvl="1"/>
                <a:r>
                  <a:rPr lang="ko-KR" altLang="en-US" sz="1600" dirty="0">
                    <a:cs typeface="함초롬돋움" panose="020B0604000101010101" pitchFamily="50" charset="-127"/>
                  </a:rPr>
                  <a:t>생각 </a:t>
                </a:r>
                <a:r>
                  <a:rPr lang="en-US" altLang="ko-KR" sz="1600" dirty="0">
                    <a:cs typeface="함초롬돋움" panose="020B0604000101010101" pitchFamily="50" charset="-127"/>
                  </a:rPr>
                  <a:t>2</a:t>
                </a:r>
                <a:r>
                  <a:rPr lang="ko-KR" altLang="en-US" sz="1600" dirty="0">
                    <a:cs typeface="함초롬돋움" panose="020B0604000101010101" pitchFamily="50" charset="-127"/>
                  </a:rPr>
                  <a:t>단계</a:t>
                </a:r>
                <a:endParaRPr lang="en-US" altLang="ko-KR" sz="1600" dirty="0">
                  <a:cs typeface="함초롬돋움" panose="020B0604000101010101" pitchFamily="50" charset="-127"/>
                </a:endParaRPr>
              </a:p>
              <a:p>
                <a:pPr lvl="2"/>
                <a:r>
                  <a:rPr lang="ko-KR" altLang="en-US" sz="1200" dirty="0">
                    <a:cs typeface="함초롬돋움" panose="020B0604000101010101" pitchFamily="50" charset="-127"/>
                  </a:rPr>
                  <a:t>벡터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ko-KR" sz="12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200" dirty="0">
                    <a:cs typeface="함초롬돋움" panose="020B0604000101010101" pitchFamily="50" charset="-127"/>
                  </a:rPr>
                  <a:t>는 고정된 점을 지나지 않고 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‘</a:t>
                </a:r>
                <a:r>
                  <a:rPr lang="ko-KR" altLang="en-US" sz="1200" dirty="0">
                    <a:cs typeface="함초롬돋움" panose="020B0604000101010101" pitchFamily="50" charset="-127"/>
                  </a:rPr>
                  <a:t>떠돌아 다니는 상태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‘</a:t>
                </a:r>
              </a:p>
              <a:p>
                <a:pPr lvl="2"/>
                <a:r>
                  <a:rPr lang="ko-KR" altLang="en-US" sz="1200" dirty="0">
                    <a:cs typeface="함초롬돋움" panose="020B0604000101010101" pitchFamily="50" charset="-127"/>
                  </a:rPr>
                  <a:t>고정된 한 점을 지나가도록 고정시키려면</a:t>
                </a:r>
                <a:r>
                  <a:rPr lang="en-US" altLang="ko-KR" sz="1200" dirty="0">
                    <a:cs typeface="함초롬돋움" panose="020B0604000101010101" pitchFamily="50" charset="-127"/>
                  </a:rPr>
                  <a:t>? </a:t>
                </a:r>
              </a:p>
              <a:p>
                <a:pPr lvl="1"/>
                <a:endParaRPr lang="en-US" altLang="ko-KR" sz="1600" u="sng" dirty="0"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B31B619E-DADD-4C90-A955-ACE4530F4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67" y="1216918"/>
                <a:ext cx="8153400" cy="4724400"/>
              </a:xfrm>
              <a:blipFill>
                <a:blip r:embed="rId2"/>
                <a:stretch>
                  <a:fillRect l="-299" t="-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5C38A-3C11-40AA-B810-93D94553B7C6}"/>
                  </a:ext>
                </a:extLst>
              </p:cNvPr>
              <p:cNvSpPr txBox="1"/>
              <p:nvPr/>
            </p:nvSpPr>
            <p:spPr>
              <a:xfrm>
                <a:off x="100352" y="2561599"/>
                <a:ext cx="5846472" cy="248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+mn-ea"/>
                    <a:ea typeface="+mn-ea"/>
                  </a:rPr>
                  <a:t>Hint</a:t>
                </a:r>
                <a:r>
                  <a:rPr lang="en-US" altLang="ko-KR" sz="1400" dirty="0">
                    <a:latin typeface="+mn-ea"/>
                    <a:ea typeface="+mn-ea"/>
                  </a:rPr>
                  <a:t>: </a:t>
                </a:r>
                <a:r>
                  <a:rPr lang="ko-KR" altLang="en-US" sz="1400" dirty="0">
                    <a:latin typeface="+mn-ea"/>
                    <a:ea typeface="+mn-ea"/>
                  </a:rPr>
                  <a:t>벡터의 합은 한 벡터의 </a:t>
                </a:r>
                <a:r>
                  <a:rPr lang="ko-KR" altLang="en-US" sz="1400" b="1" dirty="0">
                    <a:latin typeface="+mn-ea"/>
                    <a:ea typeface="+mn-ea"/>
                  </a:rPr>
                  <a:t>종점</a:t>
                </a:r>
                <a:r>
                  <a:rPr lang="ko-KR" altLang="en-US" sz="1400" dirty="0">
                    <a:latin typeface="+mn-ea"/>
                    <a:ea typeface="+mn-ea"/>
                  </a:rPr>
                  <a:t>과 다른 벡터의 </a:t>
                </a:r>
                <a:r>
                  <a:rPr lang="ko-KR" altLang="en-US" sz="1400" b="1" dirty="0">
                    <a:latin typeface="+mn-ea"/>
                    <a:ea typeface="+mn-ea"/>
                  </a:rPr>
                  <a:t>시점</a:t>
                </a:r>
                <a:r>
                  <a:rPr lang="ko-KR" altLang="en-US" sz="1400" dirty="0">
                    <a:latin typeface="+mn-ea"/>
                    <a:ea typeface="+mn-ea"/>
                  </a:rPr>
                  <a:t>을 일치시키는 과정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r>
                  <a:rPr lang="en-US" altLang="ko-KR" sz="1400" dirty="0">
                    <a:latin typeface="+mn-ea"/>
                    <a:ea typeface="+mn-ea"/>
                  </a:rPr>
                  <a:t>- </a:t>
                </a:r>
                <a:r>
                  <a:rPr lang="ko-KR" altLang="en-US" sz="1400" dirty="0">
                    <a:latin typeface="+mn-ea"/>
                    <a:ea typeface="+mn-ea"/>
                  </a:rPr>
                  <a:t>고정된 한 점 </a:t>
                </a:r>
                <a:r>
                  <a:rPr lang="en-US" altLang="ko-KR" sz="1400" dirty="0">
                    <a:latin typeface="+mn-ea"/>
                    <a:ea typeface="+mn-ea"/>
                  </a:rPr>
                  <a:t>P</a:t>
                </a:r>
                <a:r>
                  <a:rPr lang="ko-KR" altLang="en-US" sz="1400" dirty="0">
                    <a:latin typeface="+mn-ea"/>
                    <a:ea typeface="+mn-ea"/>
                  </a:rPr>
                  <a:t> 를 항상 지나야 한다고 생각하면 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r>
                  <a:rPr lang="en-US" altLang="ko-KR" sz="1400" dirty="0">
                    <a:latin typeface="+mn-ea"/>
                    <a:ea typeface="+mn-ea"/>
                  </a:rPr>
                  <a:t> (1) </a:t>
                </a:r>
                <a:r>
                  <a:rPr lang="ko-KR" altLang="en-US" sz="1400" dirty="0">
                    <a:latin typeface="+mn-ea"/>
                    <a:ea typeface="+mn-ea"/>
                  </a:rPr>
                  <a:t>좌표 원점 </a:t>
                </a:r>
                <a:r>
                  <a:rPr lang="en-US" altLang="ko-KR" sz="1400" dirty="0">
                    <a:latin typeface="+mn-ea"/>
                    <a:ea typeface="+mn-ea"/>
                  </a:rPr>
                  <a:t>O</a:t>
                </a:r>
                <a:r>
                  <a:rPr lang="ko-KR" altLang="en-US" sz="1400" dirty="0">
                    <a:latin typeface="+mn-ea"/>
                    <a:ea typeface="+mn-ea"/>
                  </a:rPr>
                  <a:t>에서 점 </a:t>
                </a:r>
                <a:r>
                  <a:rPr lang="en-US" altLang="ko-KR" sz="1400" dirty="0">
                    <a:latin typeface="+mn-ea"/>
                    <a:ea typeface="+mn-ea"/>
                  </a:rPr>
                  <a:t>P</a:t>
                </a:r>
                <a:r>
                  <a:rPr lang="ko-KR" altLang="en-US" sz="1400" dirty="0">
                    <a:latin typeface="+mn-ea"/>
                    <a:ea typeface="+mn-ea"/>
                  </a:rPr>
                  <a:t>로 향하는 벡터 생각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r>
                  <a:rPr lang="en-US" altLang="ko-KR" sz="1400" dirty="0">
                    <a:latin typeface="+mn-ea"/>
                    <a:ea typeface="+mn-ea"/>
                  </a:rPr>
                  <a:t> (2) </a:t>
                </a:r>
                <a:r>
                  <a:rPr lang="ko-KR" altLang="en-US" sz="1400" dirty="0">
                    <a:latin typeface="+mn-ea"/>
                    <a:ea typeface="+mn-ea"/>
                  </a:rPr>
                  <a:t>점</a:t>
                </a:r>
                <a:r>
                  <a:rPr lang="en-US" altLang="ko-KR" sz="1400" dirty="0">
                    <a:latin typeface="+mn-ea"/>
                    <a:ea typeface="+mn-ea"/>
                  </a:rPr>
                  <a:t> P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  <a:ea typeface="+mn-ea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의</a:t>
                </a:r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:r>
                  <a:rPr lang="ko-KR" altLang="en-US" sz="1400" dirty="0">
                    <a:latin typeface="+mn-ea"/>
                    <a:ea typeface="+mn-ea"/>
                  </a:rPr>
                  <a:t>종점</a:t>
                </a:r>
                <a:r>
                  <a:rPr lang="en-US" altLang="ko-KR" sz="1400" dirty="0">
                    <a:latin typeface="+mn-ea"/>
                    <a:ea typeface="+mn-ea"/>
                  </a:rPr>
                  <a:t>)</a:t>
                </a:r>
                <a:r>
                  <a:rPr lang="ko-KR" altLang="en-US" sz="1400" dirty="0">
                    <a:latin typeface="+mn-ea"/>
                    <a:ea typeface="+mn-ea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의 시점을 일치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→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:r>
                  <a:rPr lang="ko-KR" altLang="en-US" sz="1400" dirty="0">
                    <a:latin typeface="+mn-ea"/>
                    <a:ea typeface="+mn-ea"/>
                  </a:rPr>
                  <a:t>즉</a:t>
                </a:r>
                <a:r>
                  <a:rPr lang="en-US" altLang="ko-KR" sz="1400" dirty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더하기</a:t>
                </a:r>
                <a:endParaRPr lang="en-US" altLang="ko-KR" sz="1400" b="1" dirty="0">
                  <a:latin typeface="+mn-ea"/>
                  <a:ea typeface="+mn-ea"/>
                </a:endParaRPr>
              </a:p>
              <a:p>
                <a:endParaRPr lang="en-US" altLang="ko-KR" sz="1400" b="1" dirty="0">
                  <a:latin typeface="+mn-ea"/>
                  <a:ea typeface="+mn-ea"/>
                </a:endParaRPr>
              </a:p>
              <a:p>
                <a:r>
                  <a:rPr lang="ko-KR" altLang="en-US" sz="1400" b="1" dirty="0">
                    <a:latin typeface="+mn-ea"/>
                    <a:ea typeface="+mn-ea"/>
                  </a:rPr>
                  <a:t>따라서 점 </a:t>
                </a:r>
                <a:r>
                  <a:rPr lang="en-US" altLang="ko-KR" sz="1400" b="1" dirty="0">
                    <a:latin typeface="+mn-ea"/>
                    <a:ea typeface="+mn-ea"/>
                  </a:rPr>
                  <a:t>P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지나고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b="1" dirty="0">
                    <a:latin typeface="+mn-ea"/>
                    <a:ea typeface="+mn-ea"/>
                  </a:rPr>
                  <a:t>와 방향이 같은 직선의 방정식 </a:t>
                </a:r>
                <a:r>
                  <a:rPr lang="en-US" altLang="ko-KR" sz="1400" b="1" dirty="0">
                    <a:latin typeface="+mn-ea"/>
                    <a:ea typeface="+mn-ea"/>
                  </a:rPr>
                  <a:t>L</a:t>
                </a:r>
              </a:p>
              <a:p>
                <a:pPr algn="ctr"/>
                <a:endParaRPr lang="en-US" altLang="ko-KR" sz="1400" b="1" dirty="0">
                  <a:latin typeface="+mn-ea"/>
                  <a:ea typeface="+mn-ea"/>
                </a:endParaRPr>
              </a:p>
              <a:p>
                <a:pPr algn="ctr"/>
                <a:r>
                  <a:rPr lang="en-US" altLang="ko-KR" sz="1400" b="1" dirty="0">
                    <a:latin typeface="+mn-ea"/>
                    <a:ea typeface="+mn-ea"/>
                  </a:rPr>
                  <a:t>L = P +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endParaRPr lang="en-US" altLang="ko-KR" sz="1400" dirty="0">
                  <a:latin typeface="+mn-ea"/>
                  <a:cs typeface="함초롬돋움" panose="020B0604000101010101" pitchFamily="50" charset="-127"/>
                </a:endParaRPr>
              </a:p>
              <a:p>
                <a:endParaRPr lang="en-US" altLang="ko-KR" sz="1400" b="1" dirty="0">
                  <a:latin typeface="+mn-ea"/>
                  <a:ea typeface="+mn-ea"/>
                </a:endParaRPr>
              </a:p>
              <a:p>
                <a:r>
                  <a:rPr lang="en-US" altLang="ko-KR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Point: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 위치가 고정되지 않은 벡터의 위치를 한 점으로 고정시키려면</a:t>
                </a:r>
                <a:br>
                  <a:rPr lang="en-US" altLang="ko-KR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함초롬돋움" panose="020B0604000101010101" pitchFamily="50" charset="-127"/>
                      </a:rPr>
                      <m:t>→ </m:t>
                    </m:r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점과 벡터 더하기 수행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5C38A-3C11-40AA-B810-93D94553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2" y="2561599"/>
                <a:ext cx="5846472" cy="2489784"/>
              </a:xfrm>
              <a:prstGeom prst="rect">
                <a:avLst/>
              </a:prstGeom>
              <a:blipFill>
                <a:blip r:embed="rId3"/>
                <a:stretch>
                  <a:fillRect l="-313" t="-489" b="-1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95" name="그룹 33794">
            <a:extLst>
              <a:ext uri="{FF2B5EF4-FFF2-40B4-BE49-F238E27FC236}">
                <a16:creationId xmlns:a16="http://schemas.microsoft.com/office/drawing/2014/main" id="{A537062E-C483-42F9-9C96-D30E1B350811}"/>
              </a:ext>
            </a:extLst>
          </p:cNvPr>
          <p:cNvGrpSpPr/>
          <p:nvPr/>
        </p:nvGrpSpPr>
        <p:grpSpPr>
          <a:xfrm>
            <a:off x="5537503" y="2060899"/>
            <a:ext cx="3606497" cy="3275739"/>
            <a:chOff x="3203848" y="2863555"/>
            <a:chExt cx="3672408" cy="3360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DE61C1-AFBE-4749-BA25-185A5D8FE01B}"/>
                    </a:ext>
                  </a:extLst>
                </p:cNvPr>
                <p:cNvSpPr txBox="1"/>
                <p:nvPr/>
              </p:nvSpPr>
              <p:spPr>
                <a:xfrm>
                  <a:off x="4752590" y="3669073"/>
                  <a:ext cx="308352" cy="3471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함초롬돋움" panose="020B0604000101010101" pitchFamily="50" charset="-127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altLang="ko-KR" sz="1600" dirty="0">
                      <a:cs typeface="함초롬돋움" panose="020B0604000101010101" pitchFamily="50" charset="-127"/>
                    </a:rPr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DE61C1-AFBE-4749-BA25-185A5D8FE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590" y="3669073"/>
                  <a:ext cx="308352" cy="347146"/>
                </a:xfrm>
                <a:prstGeom prst="rect">
                  <a:avLst/>
                </a:prstGeom>
                <a:blipFill>
                  <a:blip r:embed="rId4"/>
                  <a:stretch>
                    <a:fillRect t="-10909" r="-4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B666CDA-F731-42C4-BB38-DDA49CAC7F9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14940" y="4639495"/>
              <a:ext cx="557957" cy="785812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491E84D-A18C-4D6E-814B-C00CBB719247}"/>
                </a:ext>
              </a:extLst>
            </p:cNvPr>
            <p:cNvSpPr/>
            <p:nvPr/>
          </p:nvSpPr>
          <p:spPr bwMode="auto">
            <a:xfrm>
              <a:off x="4947199" y="4625207"/>
              <a:ext cx="45719" cy="51048"/>
            </a:xfrm>
            <a:prstGeom prst="ellipse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AFE6F4-4C27-4DEC-8BF2-4C562F0A6DD6}"/>
                    </a:ext>
                  </a:extLst>
                </p:cNvPr>
                <p:cNvSpPr txBox="1"/>
                <p:nvPr/>
              </p:nvSpPr>
              <p:spPr>
                <a:xfrm>
                  <a:off x="4809849" y="4736918"/>
                  <a:ext cx="3803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BAFE6F4-4C27-4DEC-8BF2-4C562F0A6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49" y="4736918"/>
                  <a:ext cx="38036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496F0C7-06B5-482A-B61E-64A222399C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03848" y="3356992"/>
              <a:ext cx="3672408" cy="24697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54243FD-7009-4A93-9F4F-36393187E0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72897" y="4347348"/>
              <a:ext cx="434624" cy="292147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C4F6457-FA3B-453E-B0D5-BC17B6A9F42E}"/>
                </a:ext>
              </a:extLst>
            </p:cNvPr>
            <p:cNvCxnSpPr/>
            <p:nvPr/>
          </p:nvCxnSpPr>
          <p:spPr bwMode="auto">
            <a:xfrm flipV="1">
              <a:off x="4412683" y="3746234"/>
              <a:ext cx="0" cy="2477624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E51B76F-42EC-4F54-8B8E-A44B8673D20C}"/>
                </a:ext>
              </a:extLst>
            </p:cNvPr>
            <p:cNvCxnSpPr/>
            <p:nvPr/>
          </p:nvCxnSpPr>
          <p:spPr bwMode="auto">
            <a:xfrm flipV="1">
              <a:off x="3476579" y="5433144"/>
              <a:ext cx="2736304" cy="20026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45A9A4C-D015-4322-BEEC-E483F204BA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3551" y="2863555"/>
              <a:ext cx="3332705" cy="22243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8AEEFED-8799-4EAC-81C6-CDE5D7C214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311" y="3981575"/>
              <a:ext cx="432048" cy="288032"/>
            </a:xfrm>
            <a:prstGeom prst="straightConnector1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EDB79F-C5A4-4919-A731-33EFC2400964}"/>
                    </a:ext>
                  </a:extLst>
                </p:cNvPr>
                <p:cNvSpPr txBox="1"/>
                <p:nvPr/>
              </p:nvSpPr>
              <p:spPr>
                <a:xfrm>
                  <a:off x="4059056" y="5461007"/>
                  <a:ext cx="38036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𝑂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EDB79F-C5A4-4919-A731-33EFC2400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056" y="5461007"/>
                  <a:ext cx="38036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42532B5-A4B2-480E-96B2-9039E91A315A}"/>
                </a:ext>
              </a:extLst>
            </p:cNvPr>
            <p:cNvGrpSpPr/>
            <p:nvPr/>
          </p:nvGrpSpPr>
          <p:grpSpPr>
            <a:xfrm>
              <a:off x="5002042" y="4175760"/>
              <a:ext cx="6120" cy="29160"/>
              <a:chOff x="5002042" y="4175760"/>
              <a:chExt cx="6120" cy="291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7">
                <p14:nvContentPartPr>
                  <p14:cNvPr id="41" name="잉크 40">
                    <a:extLst>
                      <a:ext uri="{FF2B5EF4-FFF2-40B4-BE49-F238E27FC236}">
                        <a16:creationId xmlns:a16="http://schemas.microsoft.com/office/drawing/2014/main" id="{CD276FD4-CC7C-4929-8960-7562B63B920A}"/>
                      </a:ext>
                    </a:extLst>
                  </p14:cNvPr>
                  <p14:cNvContentPartPr/>
                  <p14:nvPr/>
                </p14:nvContentPartPr>
                <p14:xfrm>
                  <a:off x="5002042" y="4175760"/>
                  <a:ext cx="360" cy="360"/>
                </p14:xfrm>
              </p:contentPart>
            </mc:Choice>
            <mc:Fallback xmlns="">
              <p:pic>
                <p:nvPicPr>
                  <p:cNvPr id="41" name="잉크 40">
                    <a:extLst>
                      <a:ext uri="{FF2B5EF4-FFF2-40B4-BE49-F238E27FC236}">
                        <a16:creationId xmlns:a16="http://schemas.microsoft.com/office/drawing/2014/main" id="{CD276FD4-CC7C-4929-8960-7562B63B920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970722" y="4144440"/>
                    <a:ext cx="6300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43" name="잉크 42">
                    <a:extLst>
                      <a:ext uri="{FF2B5EF4-FFF2-40B4-BE49-F238E27FC236}">
                        <a16:creationId xmlns:a16="http://schemas.microsoft.com/office/drawing/2014/main" id="{B509D2C3-6E33-43DB-8EB6-E501EC4B6B06}"/>
                      </a:ext>
                    </a:extLst>
                  </p14:cNvPr>
                  <p14:cNvContentPartPr/>
                  <p14:nvPr/>
                </p14:nvContentPartPr>
                <p14:xfrm>
                  <a:off x="5002042" y="4175760"/>
                  <a:ext cx="6120" cy="29160"/>
                </p14:xfrm>
              </p:contentPart>
            </mc:Choice>
            <mc:Fallback xmlns="">
              <p:pic>
                <p:nvPicPr>
                  <p:cNvPr id="43" name="잉크 42">
                    <a:extLst>
                      <a:ext uri="{FF2B5EF4-FFF2-40B4-BE49-F238E27FC236}">
                        <a16:creationId xmlns:a16="http://schemas.microsoft.com/office/drawing/2014/main" id="{B509D2C3-6E33-43DB-8EB6-E501EC4B6B0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970722" y="4143647"/>
                    <a:ext cx="68760" cy="9338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792" name="그룹 33791">
              <a:extLst>
                <a:ext uri="{FF2B5EF4-FFF2-40B4-BE49-F238E27FC236}">
                  <a16:creationId xmlns:a16="http://schemas.microsoft.com/office/drawing/2014/main" id="{64A0CA5E-1CBA-4A6A-8BC0-664F1443CB1B}"/>
                </a:ext>
              </a:extLst>
            </p:cNvPr>
            <p:cNvGrpSpPr/>
            <p:nvPr/>
          </p:nvGrpSpPr>
          <p:grpSpPr>
            <a:xfrm>
              <a:off x="4988362" y="4164960"/>
              <a:ext cx="123120" cy="279000"/>
              <a:chOff x="4988362" y="4164960"/>
              <a:chExt cx="123120" cy="27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2" name="잉크 61">
                    <a:extLst>
                      <a:ext uri="{FF2B5EF4-FFF2-40B4-BE49-F238E27FC236}">
                        <a16:creationId xmlns:a16="http://schemas.microsoft.com/office/drawing/2014/main" id="{C398689C-DB78-4B9B-9FE8-144D2DAC409C}"/>
                      </a:ext>
                    </a:extLst>
                  </p14:cNvPr>
                  <p14:cNvContentPartPr/>
                  <p14:nvPr/>
                </p14:nvContentPartPr>
                <p14:xfrm>
                  <a:off x="4988362" y="4164960"/>
                  <a:ext cx="109080" cy="256680"/>
                </p14:xfrm>
              </p:contentPart>
            </mc:Choice>
            <mc:Fallback xmlns="">
              <p:pic>
                <p:nvPicPr>
                  <p:cNvPr id="62" name="잉크 61">
                    <a:extLst>
                      <a:ext uri="{FF2B5EF4-FFF2-40B4-BE49-F238E27FC236}">
                        <a16:creationId xmlns:a16="http://schemas.microsoft.com/office/drawing/2014/main" id="{C398689C-DB78-4B9B-9FE8-144D2DAC409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979211" y="4155727"/>
                    <a:ext cx="127016" cy="2747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3" name="잉크 62">
                    <a:extLst>
                      <a:ext uri="{FF2B5EF4-FFF2-40B4-BE49-F238E27FC236}">
                        <a16:creationId xmlns:a16="http://schemas.microsoft.com/office/drawing/2014/main" id="{1A917C93-96E8-4608-859F-FCB19AF26D3E}"/>
                      </a:ext>
                    </a:extLst>
                  </p14:cNvPr>
                  <p14:cNvContentPartPr/>
                  <p14:nvPr/>
                </p14:nvContentPartPr>
                <p14:xfrm>
                  <a:off x="5000962" y="4329840"/>
                  <a:ext cx="110520" cy="114120"/>
                </p14:xfrm>
              </p:contentPart>
            </mc:Choice>
            <mc:Fallback xmlns="">
              <p:pic>
                <p:nvPicPr>
                  <p:cNvPr id="63" name="잉크 62">
                    <a:extLst>
                      <a:ext uri="{FF2B5EF4-FFF2-40B4-BE49-F238E27FC236}">
                        <a16:creationId xmlns:a16="http://schemas.microsoft.com/office/drawing/2014/main" id="{1A917C93-96E8-4608-859F-FCB19AF26D3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992150" y="4320607"/>
                    <a:ext cx="128512" cy="13221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93" name="TextBox 33792">
                  <a:extLst>
                    <a:ext uri="{FF2B5EF4-FFF2-40B4-BE49-F238E27FC236}">
                      <a16:creationId xmlns:a16="http://schemas.microsoft.com/office/drawing/2014/main" id="{81D3FC00-73BD-46E8-83B4-13B5CACE3C7A}"/>
                    </a:ext>
                  </a:extLst>
                </p:cNvPr>
                <p:cNvSpPr txBox="1"/>
                <p:nvPr/>
              </p:nvSpPr>
              <p:spPr>
                <a:xfrm>
                  <a:off x="5127640" y="4526585"/>
                  <a:ext cx="308352" cy="3471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함초롬돋움" panose="020B0604000101010101" pitchFamily="50" charset="-127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함초롬돋움" panose="020B0604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함초롬돋움" panose="020B0604000101010101" pitchFamily="50" charset="-127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altLang="ko-KR" sz="1600" dirty="0">
                      <a:cs typeface="함초롬돋움" panose="020B0604000101010101" pitchFamily="50" charset="-127"/>
                    </a:rPr>
                    <a:t> 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33793" name="TextBox 33792">
                  <a:extLst>
                    <a:ext uri="{FF2B5EF4-FFF2-40B4-BE49-F238E27FC236}">
                      <a16:creationId xmlns:a16="http://schemas.microsoft.com/office/drawing/2014/main" id="{81D3FC00-73BD-46E8-83B4-13B5CACE3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640" y="4526585"/>
                  <a:ext cx="308352" cy="347146"/>
                </a:xfrm>
                <a:prstGeom prst="rect">
                  <a:avLst/>
                </a:prstGeom>
                <a:blipFill>
                  <a:blip r:embed="rId15"/>
                  <a:stretch>
                    <a:fillRect t="-10714" r="-4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06" name="그룹 33805">
            <a:extLst>
              <a:ext uri="{FF2B5EF4-FFF2-40B4-BE49-F238E27FC236}">
                <a16:creationId xmlns:a16="http://schemas.microsoft.com/office/drawing/2014/main" id="{B77E1929-7010-4284-83D6-734B0A7E6FA5}"/>
              </a:ext>
            </a:extLst>
          </p:cNvPr>
          <p:cNvGrpSpPr/>
          <p:nvPr/>
        </p:nvGrpSpPr>
        <p:grpSpPr>
          <a:xfrm>
            <a:off x="2140042" y="3992100"/>
            <a:ext cx="1476000" cy="424440"/>
            <a:chOff x="2140042" y="3992100"/>
            <a:chExt cx="1476000" cy="42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3798" name="잉크 33797">
                  <a:extLst>
                    <a:ext uri="{FF2B5EF4-FFF2-40B4-BE49-F238E27FC236}">
                      <a16:creationId xmlns:a16="http://schemas.microsoft.com/office/drawing/2014/main" id="{5B63ABBE-781D-4B18-BE4B-0509DD335F42}"/>
                    </a:ext>
                  </a:extLst>
                </p14:cNvPr>
                <p14:cNvContentPartPr/>
                <p14:nvPr/>
              </p14:nvContentPartPr>
              <p14:xfrm>
                <a:off x="2483122" y="4030620"/>
                <a:ext cx="23040" cy="385920"/>
              </p14:xfrm>
            </p:contentPart>
          </mc:Choice>
          <mc:Fallback xmlns="">
            <p:pic>
              <p:nvPicPr>
                <p:cNvPr id="33798" name="잉크 33797">
                  <a:extLst>
                    <a:ext uri="{FF2B5EF4-FFF2-40B4-BE49-F238E27FC236}">
                      <a16:creationId xmlns:a16="http://schemas.microsoft.com/office/drawing/2014/main" id="{5B63ABBE-781D-4B18-BE4B-0509DD335F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65122" y="4012980"/>
                  <a:ext cx="58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3799" name="잉크 33798">
                  <a:extLst>
                    <a:ext uri="{FF2B5EF4-FFF2-40B4-BE49-F238E27FC236}">
                      <a16:creationId xmlns:a16="http://schemas.microsoft.com/office/drawing/2014/main" id="{74A9E0BD-9D21-4463-B66C-8FAA9B084F25}"/>
                    </a:ext>
                  </a:extLst>
                </p14:cNvPr>
                <p14:cNvContentPartPr/>
                <p14:nvPr/>
              </p14:nvContentPartPr>
              <p14:xfrm>
                <a:off x="2501122" y="4036020"/>
                <a:ext cx="1114920" cy="40680"/>
              </p14:xfrm>
            </p:contentPart>
          </mc:Choice>
          <mc:Fallback xmlns="">
            <p:pic>
              <p:nvPicPr>
                <p:cNvPr id="33799" name="잉크 33798">
                  <a:extLst>
                    <a:ext uri="{FF2B5EF4-FFF2-40B4-BE49-F238E27FC236}">
                      <a16:creationId xmlns:a16="http://schemas.microsoft.com/office/drawing/2014/main" id="{74A9E0BD-9D21-4463-B66C-8FAA9B084F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3482" y="4018380"/>
                  <a:ext cx="115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800" name="잉크 33799">
                  <a:extLst>
                    <a:ext uri="{FF2B5EF4-FFF2-40B4-BE49-F238E27FC236}">
                      <a16:creationId xmlns:a16="http://schemas.microsoft.com/office/drawing/2014/main" id="{990DC107-BE62-461D-B715-8FD81EDA22FD}"/>
                    </a:ext>
                  </a:extLst>
                </p14:cNvPr>
                <p14:cNvContentPartPr/>
                <p14:nvPr/>
              </p14:nvContentPartPr>
              <p14:xfrm>
                <a:off x="2471962" y="4065900"/>
                <a:ext cx="11160" cy="1440"/>
              </p14:xfrm>
            </p:contentPart>
          </mc:Choice>
          <mc:Fallback xmlns="">
            <p:pic>
              <p:nvPicPr>
                <p:cNvPr id="33800" name="잉크 33799">
                  <a:extLst>
                    <a:ext uri="{FF2B5EF4-FFF2-40B4-BE49-F238E27FC236}">
                      <a16:creationId xmlns:a16="http://schemas.microsoft.com/office/drawing/2014/main" id="{990DC107-BE62-461D-B715-8FD81EDA22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4322" y="4047900"/>
                  <a:ext cx="46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3801" name="잉크 33800">
                  <a:extLst>
                    <a:ext uri="{FF2B5EF4-FFF2-40B4-BE49-F238E27FC236}">
                      <a16:creationId xmlns:a16="http://schemas.microsoft.com/office/drawing/2014/main" id="{AA6DD2A1-2E6B-415D-BD72-804B31A30390}"/>
                    </a:ext>
                  </a:extLst>
                </p14:cNvPr>
                <p14:cNvContentPartPr/>
                <p14:nvPr/>
              </p14:nvContentPartPr>
              <p14:xfrm>
                <a:off x="2475562" y="4368660"/>
                <a:ext cx="1113840" cy="47520"/>
              </p14:xfrm>
            </p:contentPart>
          </mc:Choice>
          <mc:Fallback xmlns="">
            <p:pic>
              <p:nvPicPr>
                <p:cNvPr id="33801" name="잉크 33800">
                  <a:extLst>
                    <a:ext uri="{FF2B5EF4-FFF2-40B4-BE49-F238E27FC236}">
                      <a16:creationId xmlns:a16="http://schemas.microsoft.com/office/drawing/2014/main" id="{AA6DD2A1-2E6B-415D-BD72-804B31A303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7562" y="4351020"/>
                  <a:ext cx="1149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3803" name="잉크 33802">
                  <a:extLst>
                    <a:ext uri="{FF2B5EF4-FFF2-40B4-BE49-F238E27FC236}">
                      <a16:creationId xmlns:a16="http://schemas.microsoft.com/office/drawing/2014/main" id="{9FAA4D99-F4A6-48FC-870E-9AA85525A249}"/>
                    </a:ext>
                  </a:extLst>
                </p14:cNvPr>
                <p14:cNvContentPartPr/>
                <p14:nvPr/>
              </p14:nvContentPartPr>
              <p14:xfrm>
                <a:off x="3544042" y="4048980"/>
                <a:ext cx="47880" cy="318960"/>
              </p14:xfrm>
            </p:contentPart>
          </mc:Choice>
          <mc:Fallback xmlns="">
            <p:pic>
              <p:nvPicPr>
                <p:cNvPr id="33803" name="잉크 33802">
                  <a:extLst>
                    <a:ext uri="{FF2B5EF4-FFF2-40B4-BE49-F238E27FC236}">
                      <a16:creationId xmlns:a16="http://schemas.microsoft.com/office/drawing/2014/main" id="{9FAA4D99-F4A6-48FC-870E-9AA85525A2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6402" y="4030980"/>
                  <a:ext cx="83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805" name="잉크 33804">
                  <a:extLst>
                    <a:ext uri="{FF2B5EF4-FFF2-40B4-BE49-F238E27FC236}">
                      <a16:creationId xmlns:a16="http://schemas.microsoft.com/office/drawing/2014/main" id="{901CAD69-6A2A-4F20-B7F5-3F7499817C7F}"/>
                    </a:ext>
                  </a:extLst>
                </p14:cNvPr>
                <p14:cNvContentPartPr/>
                <p14:nvPr/>
              </p14:nvContentPartPr>
              <p14:xfrm>
                <a:off x="2140042" y="3992100"/>
                <a:ext cx="289440" cy="283320"/>
              </p14:xfrm>
            </p:contentPart>
          </mc:Choice>
          <mc:Fallback xmlns="">
            <p:pic>
              <p:nvPicPr>
                <p:cNvPr id="33805" name="잉크 33804">
                  <a:extLst>
                    <a:ext uri="{FF2B5EF4-FFF2-40B4-BE49-F238E27FC236}">
                      <a16:creationId xmlns:a16="http://schemas.microsoft.com/office/drawing/2014/main" id="{901CAD69-6A2A-4F20-B7F5-3F7499817C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2402" y="3974460"/>
                  <a:ext cx="32508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106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>
            <a:extLst>
              <a:ext uri="{FF2B5EF4-FFF2-40B4-BE49-F238E27FC236}">
                <a16:creationId xmlns:a16="http://schemas.microsoft.com/office/drawing/2014/main" id="{BD689DF2-29C0-4E45-8681-2E2F0F40ED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63C4638-28E9-46D2-A0D6-8B5DA1858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>
                <a:latin typeface="+mj-ea"/>
              </a:rPr>
              <a:t>목차</a:t>
            </a:r>
            <a:endParaRPr lang="en-US" altLang="ko-KR" b="1" dirty="0">
              <a:latin typeface="+mj-ea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FF793A7-B059-4DDE-9BB6-80344826F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>
                <a:latin typeface="+mn-ea"/>
              </a:rPr>
              <a:t>벡터</a:t>
            </a:r>
            <a:endParaRPr lang="en-US" altLang="ko-KR" dirty="0"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>
                <a:latin typeface="+mn-ea"/>
              </a:rPr>
              <a:t>행렬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24FF75E6-5AB0-4C35-8301-4E4C331D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 응용</a:t>
            </a:r>
            <a:r>
              <a:rPr lang="en-US" altLang="ko-KR" sz="2800" dirty="0"/>
              <a:t> : </a:t>
            </a:r>
            <a:r>
              <a:rPr lang="ko-KR" altLang="en-US" sz="2800" dirty="0"/>
              <a:t>광선</a:t>
            </a:r>
            <a:r>
              <a:rPr lang="en-US" altLang="ko-KR" sz="2800" dirty="0"/>
              <a:t>(Ray = </a:t>
            </a:r>
            <a:r>
              <a:rPr lang="ko-KR" altLang="en-US" sz="2800" dirty="0"/>
              <a:t>반직선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3795" name="그룹 5">
            <a:extLst>
              <a:ext uri="{FF2B5EF4-FFF2-40B4-BE49-F238E27FC236}">
                <a16:creationId xmlns:a16="http://schemas.microsoft.com/office/drawing/2014/main" id="{3FB6964E-2C77-4043-8673-A0C953F4580E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032000"/>
            <a:ext cx="5681663" cy="3611563"/>
            <a:chOff x="604838" y="2185998"/>
            <a:chExt cx="5681674" cy="36121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ADF8174D-9930-4F25-89B1-04B65E6AB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contrast="-10000"/>
            </a:blip>
            <a:srcRect/>
            <a:stretch>
              <a:fillRect/>
            </a:stretch>
          </p:blipFill>
          <p:spPr bwMode="auto">
            <a:xfrm>
              <a:off x="604838" y="2185998"/>
              <a:ext cx="5681674" cy="36121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33798" name="Picture 3">
              <a:extLst>
                <a:ext uri="{FF2B5EF4-FFF2-40B4-BE49-F238E27FC236}">
                  <a16:creationId xmlns:a16="http://schemas.microsoft.com/office/drawing/2014/main" id="{0DCCB43A-D58E-411A-A44F-B66BB5EC2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181" y="3929065"/>
              <a:ext cx="2336079" cy="806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6" name="Rectangle 14">
            <a:extLst>
              <a:ext uri="{FF2B5EF4-FFF2-40B4-BE49-F238E27FC236}">
                <a16:creationId xmlns:a16="http://schemas.microsoft.com/office/drawing/2014/main" id="{DA1FED88-1441-45F0-BF62-EBB262D4E0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E456B611-1ECE-4E07-BA16-4329267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 응용</a:t>
            </a:r>
            <a:r>
              <a:rPr lang="en-US" altLang="ko-KR" sz="2800" dirty="0"/>
              <a:t> : </a:t>
            </a:r>
            <a:r>
              <a:rPr lang="ko-KR" altLang="en-US" sz="2800" dirty="0"/>
              <a:t>선분</a:t>
            </a:r>
            <a:r>
              <a:rPr lang="en-US" altLang="ko-KR" sz="2800" dirty="0"/>
              <a:t>(line se</a:t>
            </a:r>
            <a:r>
              <a:rPr lang="en-US" altLang="ko-KR" sz="2800" dirty="0">
                <a:ea typeface="굴림" panose="020B0600000101010101" pitchFamily="50" charset="-127"/>
              </a:rPr>
              <a:t>gment)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grpSp>
        <p:nvGrpSpPr>
          <p:cNvPr id="34819" name="그룹 9">
            <a:extLst>
              <a:ext uri="{FF2B5EF4-FFF2-40B4-BE49-F238E27FC236}">
                <a16:creationId xmlns:a16="http://schemas.microsoft.com/office/drawing/2014/main" id="{F4485A56-76EB-42A2-BF7C-8BB282C346FA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000250"/>
            <a:ext cx="5680075" cy="3611563"/>
            <a:chOff x="1571625" y="2000250"/>
            <a:chExt cx="5680075" cy="3611563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2E70774F-1D8E-4C0A-AEEC-0A29B235E3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lum contrast="-10000"/>
            </a:blip>
            <a:srcRect/>
            <a:stretch>
              <a:fillRect/>
            </a:stretch>
          </p:blipFill>
          <p:spPr bwMode="auto">
            <a:xfrm>
              <a:off x="1571625" y="2000250"/>
              <a:ext cx="5680075" cy="36115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34822" name="그룹 7">
              <a:extLst>
                <a:ext uri="{FF2B5EF4-FFF2-40B4-BE49-F238E27FC236}">
                  <a16:creationId xmlns:a16="http://schemas.microsoft.com/office/drawing/2014/main" id="{17C4D722-52D0-4128-9F2E-DE6C5774F8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51920" y="3933056"/>
              <a:ext cx="3253917" cy="1008112"/>
              <a:chOff x="858838" y="1343013"/>
              <a:chExt cx="2650059" cy="820750"/>
            </a:xfrm>
          </p:grpSpPr>
          <p:pic>
            <p:nvPicPr>
              <p:cNvPr id="34823" name="Picture 2">
                <a:extLst>
                  <a:ext uri="{FF2B5EF4-FFF2-40B4-BE49-F238E27FC236}">
                    <a16:creationId xmlns:a16="http://schemas.microsoft.com/office/drawing/2014/main" id="{05D8C3C2-13CC-405B-9DF7-BF6AAF39CD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625" y="1343013"/>
                <a:ext cx="1304925" cy="37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24" name="Picture 3">
                <a:extLst>
                  <a:ext uri="{FF2B5EF4-FFF2-40B4-BE49-F238E27FC236}">
                    <a16:creationId xmlns:a16="http://schemas.microsoft.com/office/drawing/2014/main" id="{E78C034A-A009-4D5A-A638-3F4A02B39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838" y="1811338"/>
                <a:ext cx="15335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25" name="Picture 4">
                <a:extLst>
                  <a:ext uri="{FF2B5EF4-FFF2-40B4-BE49-F238E27FC236}">
                    <a16:creationId xmlns:a16="http://schemas.microsoft.com/office/drawing/2014/main" id="{8B8274D1-70C2-41F7-8E23-62833FFEC9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3174" y="1831128"/>
                <a:ext cx="865723" cy="294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4820" name="Rectangle 14">
            <a:extLst>
              <a:ext uri="{FF2B5EF4-FFF2-40B4-BE49-F238E27FC236}">
                <a16:creationId xmlns:a16="http://schemas.microsoft.com/office/drawing/2014/main" id="{94CB2004-2725-4418-ABC6-3B4A8DAABC4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77BF5755-67C1-43A2-9BB2-9396BCEC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벡터 코딩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C469C77C-463F-41B6-A3B7-F80EE2EB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class VECTOR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public: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    float	    Magnitude();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    float	    InnerProduct(VECTOR v);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    VECTOR  CrossProduct(VECTOR v);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160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    float	    x;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    float	    y;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    float	    z;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1600">
                <a:ea typeface="굴림" panose="020B0600000101010101" pitchFamily="50" charset="-127"/>
                <a:cs typeface="함초롬돋움" panose="020B0604000101010101" pitchFamily="50" charset="-127"/>
              </a:rPr>
              <a:t>};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140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C34298E-DC5D-4363-8713-EB93D0FAD975}"/>
              </a:ext>
            </a:extLst>
          </p:cNvPr>
          <p:cNvSpPr txBox="1">
            <a:spLocks/>
          </p:cNvSpPr>
          <p:nvPr/>
        </p:nvSpPr>
        <p:spPr bwMode="auto">
          <a:xfrm>
            <a:off x="4500563" y="1423988"/>
            <a:ext cx="41036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float VECTOR::Magnitude()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   return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sqrt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(x*x + y*y + z*z);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float VECTOR::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InnerProduct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(VECTOR v)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   return (x *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v.x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+ y *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v.y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+ z *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v.z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VECTOR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VECTOR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::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CrossProduct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(VECTOR v)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VECTOR result;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result.x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= y *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v.z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z *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result.y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= z *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x *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v.z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result.z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= x *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y *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return result;</a:t>
            </a:r>
          </a:p>
          <a:p>
            <a:pPr marL="342900" indent="-342900">
              <a:spcBef>
                <a:spcPct val="20000"/>
              </a:spcBef>
              <a:buClr>
                <a:srgbClr val="953735"/>
              </a:buCl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E04C55F8-A44B-4FFC-B052-605542148ED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3">
            <a:extLst>
              <a:ext uri="{FF2B5EF4-FFF2-40B4-BE49-F238E27FC236}">
                <a16:creationId xmlns:a16="http://schemas.microsoft.com/office/drawing/2014/main" id="{81BD99DC-C25A-4BC4-BF52-F18B64D4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ko-KR" altLang="en-US" sz="2800" dirty="0"/>
              <a:t>행렬</a:t>
            </a:r>
            <a:r>
              <a:rPr lang="en-US" altLang="ko-KR" dirty="0">
                <a:ea typeface="굴림" panose="020B0600000101010101" pitchFamily="50" charset="-127"/>
              </a:rPr>
              <a:t>(Matrix)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6867" name="부제목 2">
            <a:extLst>
              <a:ext uri="{FF2B5EF4-FFF2-40B4-BE49-F238E27FC236}">
                <a16:creationId xmlns:a16="http://schemas.microsoft.com/office/drawing/2014/main" id="{831872EF-C9C0-4D80-A4D7-205AE516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868" name="Rectangle 14">
            <a:extLst>
              <a:ext uri="{FF2B5EF4-FFF2-40B4-BE49-F238E27FC236}">
                <a16:creationId xmlns:a16="http://schemas.microsoft.com/office/drawing/2014/main" id="{97F10DDB-0482-4437-A19E-F12852A3B27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1E86B45E-CE44-42C2-BA7B-D57902F7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행렬 예제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67B7E98E-4C67-4D0D-90B3-B6F92E07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A :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크기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또는 차원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, Dimension) 4x4</a:t>
            </a: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정방행렬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(Square matrix)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B :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크기 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3x2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      u :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 벡터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(Row vector)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         :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열 벡터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(Column vector)</a:t>
            </a:r>
            <a:endParaRPr lang="ko-KR" altLang="en-US" dirty="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CADD9-7C79-4771-AFC4-B25540F4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85886"/>
            <a:ext cx="8286808" cy="19431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7893" name="Picture 4">
            <a:extLst>
              <a:ext uri="{FF2B5EF4-FFF2-40B4-BE49-F238E27FC236}">
                <a16:creationId xmlns:a16="http://schemas.microsoft.com/office/drawing/2014/main" id="{D8D55F73-5116-4E84-9B60-FED9B7A5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5210175"/>
            <a:ext cx="3619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>
            <a:extLst>
              <a:ext uri="{FF2B5EF4-FFF2-40B4-BE49-F238E27FC236}">
                <a16:creationId xmlns:a16="http://schemas.microsoft.com/office/drawing/2014/main" id="{013FD0DA-A32B-4451-81DE-C02022FBA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569595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14">
            <a:extLst>
              <a:ext uri="{FF2B5EF4-FFF2-40B4-BE49-F238E27FC236}">
                <a16:creationId xmlns:a16="http://schemas.microsoft.com/office/drawing/2014/main" id="{673645EF-8A0B-4768-8D07-D2CAEA1EB99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002FEB0F-F8E7-42AA-85AB-44F96F72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벡터로 구성되는 행렬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10358F38-7E6E-4FC9-AF96-22DF459C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행렬의 행을 벡터로 간주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 벡터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, row vector)</a:t>
            </a: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행렬의 열을 벡터로 간주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열 벡터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, column vector)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6A2EE1-5164-40EE-8BD6-D34AC838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913345"/>
            <a:ext cx="7472163" cy="18014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4754" name="Picture 2">
            <a:extLst>
              <a:ext uri="{FF2B5EF4-FFF2-40B4-BE49-F238E27FC236}">
                <a16:creationId xmlns:a16="http://schemas.microsoft.com/office/drawing/2014/main" id="{BC552783-A998-4A15-B8B9-9C617DC2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3" y="4315500"/>
            <a:ext cx="4714907" cy="211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8918" name="Rectangle 14">
            <a:extLst>
              <a:ext uri="{FF2B5EF4-FFF2-40B4-BE49-F238E27FC236}">
                <a16:creationId xmlns:a16="http://schemas.microsoft.com/office/drawing/2014/main" id="{0D595217-E0CB-4C29-8AD7-8BAF178B967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A5CC30BB-BFB6-4A59-B6C3-461BA680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기본적인 행렬 연산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0E8F9C8C-579A-4625-BB82-D08BC65D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동치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같음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, Equality)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더하기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빼기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스칼라 </a:t>
            </a:r>
            <a:r>
              <a:rPr lang="ko-KR" altLang="en-US" dirty="0" err="1">
                <a:ea typeface="굴림" panose="020B0600000101010101" pitchFamily="50" charset="-127"/>
                <a:cs typeface="함초롬돋움" panose="020B0604000101010101" pitchFamily="50" charset="-127"/>
              </a:rPr>
              <a:t>곱셉</a:t>
            </a:r>
            <a:endParaRPr lang="ko-KR" altLang="en-US" dirty="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B03DD8-B537-415D-BF2A-30922EA8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959002"/>
            <a:ext cx="8423614" cy="3062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9941" name="Rectangle 14">
            <a:extLst>
              <a:ext uri="{FF2B5EF4-FFF2-40B4-BE49-F238E27FC236}">
                <a16:creationId xmlns:a16="http://schemas.microsoft.com/office/drawing/2014/main" id="{13231BFA-881D-4E0D-87B6-55958999105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92A295CB-5F52-477C-89AA-FB81963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행렬의 곱셈</a:t>
            </a:r>
          </a:p>
        </p:txBody>
      </p:sp>
      <p:sp>
        <p:nvSpPr>
          <p:cNvPr id="40963" name="내용 개체 틀 27">
            <a:extLst>
              <a:ext uri="{FF2B5EF4-FFF2-40B4-BE49-F238E27FC236}">
                <a16:creationId xmlns:a16="http://schemas.microsoft.com/office/drawing/2014/main" id="{B030322D-3308-40C6-AEDA-47AA7096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결합법칙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(Associativity)</a:t>
            </a:r>
            <a:endParaRPr lang="ko-KR" altLang="en-US" dirty="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45DA7-7FE6-4ED4-BFAD-2A415FF5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428736"/>
            <a:ext cx="8667750" cy="2105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D986E9A-7537-46CE-8FC1-02058051C2F9}"/>
              </a:ext>
            </a:extLst>
          </p:cNvPr>
          <p:cNvSpPr/>
          <p:nvPr/>
        </p:nvSpPr>
        <p:spPr>
          <a:xfrm>
            <a:off x="1760538" y="1651000"/>
            <a:ext cx="1235075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9E1611-1303-4A94-8E22-F23B8F5F1F74}"/>
              </a:ext>
            </a:extLst>
          </p:cNvPr>
          <p:cNvSpPr/>
          <p:nvPr/>
        </p:nvSpPr>
        <p:spPr>
          <a:xfrm>
            <a:off x="660400" y="2738438"/>
            <a:ext cx="1071563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F43FD6F-4EA1-4214-9727-6B56C75E5C2E}"/>
              </a:ext>
            </a:extLst>
          </p:cNvPr>
          <p:cNvSpPr/>
          <p:nvPr/>
        </p:nvSpPr>
        <p:spPr>
          <a:xfrm>
            <a:off x="2890838" y="2738438"/>
            <a:ext cx="1071562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032689F-9BF2-48DB-8DDF-B8EA4A575AA8}"/>
              </a:ext>
            </a:extLst>
          </p:cNvPr>
          <p:cNvSpPr/>
          <p:nvPr/>
        </p:nvSpPr>
        <p:spPr>
          <a:xfrm>
            <a:off x="5135563" y="2738438"/>
            <a:ext cx="1071562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2AD62A1-04A0-4C64-9BFF-CCDB986DF017}"/>
              </a:ext>
            </a:extLst>
          </p:cNvPr>
          <p:cNvSpPr/>
          <p:nvPr/>
        </p:nvSpPr>
        <p:spPr>
          <a:xfrm>
            <a:off x="839788" y="3095625"/>
            <a:ext cx="714375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7D8D003-C9F0-424B-AEDF-1B72E7877B53}"/>
              </a:ext>
            </a:extLst>
          </p:cNvPr>
          <p:cNvSpPr/>
          <p:nvPr/>
        </p:nvSpPr>
        <p:spPr>
          <a:xfrm>
            <a:off x="1839913" y="2003425"/>
            <a:ext cx="1071562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0174CC5-3333-4F19-9E8E-A822B8DDD689}"/>
              </a:ext>
            </a:extLst>
          </p:cNvPr>
          <p:cNvSpPr/>
          <p:nvPr/>
        </p:nvSpPr>
        <p:spPr>
          <a:xfrm>
            <a:off x="3071813" y="3095625"/>
            <a:ext cx="714375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AB1ADDE-B124-48D5-AD93-4E851CD8F83D}"/>
              </a:ext>
            </a:extLst>
          </p:cNvPr>
          <p:cNvSpPr/>
          <p:nvPr/>
        </p:nvSpPr>
        <p:spPr>
          <a:xfrm>
            <a:off x="5311775" y="3087688"/>
            <a:ext cx="714375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87D5B6B-5F45-4194-9588-D00B1C787BB1}"/>
              </a:ext>
            </a:extLst>
          </p:cNvPr>
          <p:cNvSpPr/>
          <p:nvPr/>
        </p:nvSpPr>
        <p:spPr>
          <a:xfrm>
            <a:off x="3160713" y="1495425"/>
            <a:ext cx="357187" cy="100012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53DB3BB-8F0F-47FB-BCA2-DF99A55D5199}"/>
              </a:ext>
            </a:extLst>
          </p:cNvPr>
          <p:cNvSpPr/>
          <p:nvPr/>
        </p:nvSpPr>
        <p:spPr>
          <a:xfrm>
            <a:off x="3697288" y="1495425"/>
            <a:ext cx="357187" cy="100012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5CECC53-8687-4197-9192-325217E28CB8}"/>
              </a:ext>
            </a:extLst>
          </p:cNvPr>
          <p:cNvSpPr/>
          <p:nvPr/>
        </p:nvSpPr>
        <p:spPr>
          <a:xfrm>
            <a:off x="4122738" y="1495425"/>
            <a:ext cx="357187" cy="100012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F53F68-1DA3-4B55-BB7C-0D255C48ACB5}"/>
              </a:ext>
            </a:extLst>
          </p:cNvPr>
          <p:cNvSpPr/>
          <p:nvPr/>
        </p:nvSpPr>
        <p:spPr>
          <a:xfrm>
            <a:off x="1778000" y="2738438"/>
            <a:ext cx="928688" cy="28575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A40B63F-44FD-4323-A2D5-F49D2110951F}"/>
              </a:ext>
            </a:extLst>
          </p:cNvPr>
          <p:cNvSpPr/>
          <p:nvPr/>
        </p:nvSpPr>
        <p:spPr>
          <a:xfrm>
            <a:off x="1600200" y="3092450"/>
            <a:ext cx="928688" cy="28575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931F957-69E9-4683-BCF4-9AEF48FE603A}"/>
              </a:ext>
            </a:extLst>
          </p:cNvPr>
          <p:cNvSpPr/>
          <p:nvPr/>
        </p:nvSpPr>
        <p:spPr>
          <a:xfrm>
            <a:off x="4017963" y="2735263"/>
            <a:ext cx="928687" cy="28575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3454799-9327-40ED-97E0-CB9CF342B180}"/>
              </a:ext>
            </a:extLst>
          </p:cNvPr>
          <p:cNvSpPr/>
          <p:nvPr/>
        </p:nvSpPr>
        <p:spPr>
          <a:xfrm>
            <a:off x="3832225" y="3095625"/>
            <a:ext cx="928688" cy="28575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258FC49-6CD7-466F-8121-088CD64656DE}"/>
              </a:ext>
            </a:extLst>
          </p:cNvPr>
          <p:cNvSpPr/>
          <p:nvPr/>
        </p:nvSpPr>
        <p:spPr>
          <a:xfrm>
            <a:off x="6278563" y="2738438"/>
            <a:ext cx="714375" cy="28575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06BB6C3-4B13-419B-BA38-6CC48F0791F7}"/>
              </a:ext>
            </a:extLst>
          </p:cNvPr>
          <p:cNvSpPr/>
          <p:nvPr/>
        </p:nvSpPr>
        <p:spPr>
          <a:xfrm>
            <a:off x="6097588" y="3087688"/>
            <a:ext cx="714375" cy="28575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880687-D988-4C81-BB70-F313735DC90A}"/>
              </a:ext>
            </a:extLst>
          </p:cNvPr>
          <p:cNvSpPr/>
          <p:nvPr/>
        </p:nvSpPr>
        <p:spPr>
          <a:xfrm>
            <a:off x="7778750" y="272256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5DF00C-789D-4B3C-80C5-FEA92F971D61}"/>
              </a:ext>
            </a:extLst>
          </p:cNvPr>
          <p:cNvSpPr/>
          <p:nvPr/>
        </p:nvSpPr>
        <p:spPr>
          <a:xfrm>
            <a:off x="7269163" y="272256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68835A-A9F7-4912-A78F-74E543A1DA65}"/>
              </a:ext>
            </a:extLst>
          </p:cNvPr>
          <p:cNvSpPr/>
          <p:nvPr/>
        </p:nvSpPr>
        <p:spPr>
          <a:xfrm>
            <a:off x="7269163" y="308451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EAE52E-2810-47B3-8260-8F6DD5213071}"/>
              </a:ext>
            </a:extLst>
          </p:cNvPr>
          <p:cNvSpPr/>
          <p:nvPr/>
        </p:nvSpPr>
        <p:spPr>
          <a:xfrm>
            <a:off x="7783513" y="308451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8546A58-3F07-4AF6-8215-ADD6AB2328D0}"/>
              </a:ext>
            </a:extLst>
          </p:cNvPr>
          <p:cNvSpPr/>
          <p:nvPr/>
        </p:nvSpPr>
        <p:spPr>
          <a:xfrm>
            <a:off x="8355013" y="2717800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C5546-510E-4FF0-AAAD-121C38FB3C8F}"/>
              </a:ext>
            </a:extLst>
          </p:cNvPr>
          <p:cNvSpPr/>
          <p:nvPr/>
        </p:nvSpPr>
        <p:spPr>
          <a:xfrm>
            <a:off x="8358188" y="3092450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0A71D79-7C6C-41AD-A360-834AA797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983" y="4987939"/>
            <a:ext cx="17380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DBA7779A-EB55-452F-B839-311BDEE9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823" y="4381343"/>
            <a:ext cx="1738035" cy="57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0990" name="Rectangle 14">
            <a:extLst>
              <a:ext uri="{FF2B5EF4-FFF2-40B4-BE49-F238E27FC236}">
                <a16:creationId xmlns:a16="http://schemas.microsoft.com/office/drawing/2014/main" id="{FADA02F8-E48B-493E-8C2F-92646DA44FE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61888072-CFB7-408C-9EC8-AA2C4EAA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벡터와 행렬의 곱셈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D24FC80B-B7FE-45B8-A43D-AFCC272E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071826"/>
            <a:ext cx="8126026" cy="27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5779" name="Picture 3">
            <a:extLst>
              <a:ext uri="{FF2B5EF4-FFF2-40B4-BE49-F238E27FC236}">
                <a16:creationId xmlns:a16="http://schemas.microsoft.com/office/drawing/2014/main" id="{18126F17-29AE-4B55-B3A3-6FF9F1F0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428735"/>
            <a:ext cx="3331672" cy="134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41990" name="직선 화살표 연결선 2">
            <a:extLst>
              <a:ext uri="{FF2B5EF4-FFF2-40B4-BE49-F238E27FC236}">
                <a16:creationId xmlns:a16="http://schemas.microsoft.com/office/drawing/2014/main" id="{591C2ACA-BA58-4D01-9869-709F25E540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1550" y="4365625"/>
            <a:ext cx="0" cy="2159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1991" name="직선 화살표 연결선 7">
            <a:extLst>
              <a:ext uri="{FF2B5EF4-FFF2-40B4-BE49-F238E27FC236}">
                <a16:creationId xmlns:a16="http://schemas.microsoft.com/office/drawing/2014/main" id="{930CDEB7-31E1-4600-BC0E-5D7E23F32927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5150" y="4365625"/>
            <a:ext cx="1223963" cy="2873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1992" name="직선 화살표 연결선 9">
            <a:extLst>
              <a:ext uri="{FF2B5EF4-FFF2-40B4-BE49-F238E27FC236}">
                <a16:creationId xmlns:a16="http://schemas.microsoft.com/office/drawing/2014/main" id="{7B649F67-D082-4BE7-B24C-F4B703B724C0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313" y="4365625"/>
            <a:ext cx="2665412" cy="2873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1993" name="직선 화살표 연결선 11">
            <a:extLst>
              <a:ext uri="{FF2B5EF4-FFF2-40B4-BE49-F238E27FC236}">
                <a16:creationId xmlns:a16="http://schemas.microsoft.com/office/drawing/2014/main" id="{3A3C5C0A-ECC4-49FF-BFB0-D6D2AC29185E}"/>
              </a:ext>
            </a:extLst>
          </p:cNvPr>
          <p:cNvCxnSpPr>
            <a:cxnSpLocks/>
          </p:cNvCxnSpPr>
          <p:nvPr/>
        </p:nvCxnSpPr>
        <p:spPr bwMode="auto">
          <a:xfrm>
            <a:off x="1763713" y="4365625"/>
            <a:ext cx="1728787" cy="358775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41994" name="직선 화살표 연결선 14">
            <a:extLst>
              <a:ext uri="{FF2B5EF4-FFF2-40B4-BE49-F238E27FC236}">
                <a16:creationId xmlns:a16="http://schemas.microsoft.com/office/drawing/2014/main" id="{FE10739D-6062-4313-8F66-F8672103BA13}"/>
              </a:ext>
            </a:extLst>
          </p:cNvPr>
          <p:cNvCxnSpPr>
            <a:cxnSpLocks/>
          </p:cNvCxnSpPr>
          <p:nvPr/>
        </p:nvCxnSpPr>
        <p:spPr bwMode="auto">
          <a:xfrm>
            <a:off x="3924300" y="4292600"/>
            <a:ext cx="360363" cy="360363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41995" name="직선 화살표 연결선 17">
            <a:extLst>
              <a:ext uri="{FF2B5EF4-FFF2-40B4-BE49-F238E27FC236}">
                <a16:creationId xmlns:a16="http://schemas.microsoft.com/office/drawing/2014/main" id="{3A03798C-6D2D-4E85-8E78-A5CC0B15A3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148263" y="4365625"/>
            <a:ext cx="863600" cy="287338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41996" name="직선 화살표 연결선 20">
            <a:extLst>
              <a:ext uri="{FF2B5EF4-FFF2-40B4-BE49-F238E27FC236}">
                <a16:creationId xmlns:a16="http://schemas.microsoft.com/office/drawing/2014/main" id="{E04469A2-09D8-46A1-90F6-772ED7527A38}"/>
              </a:ext>
            </a:extLst>
          </p:cNvPr>
          <p:cNvCxnSpPr>
            <a:cxnSpLocks/>
          </p:cNvCxnSpPr>
          <p:nvPr/>
        </p:nvCxnSpPr>
        <p:spPr bwMode="auto">
          <a:xfrm>
            <a:off x="2484438" y="4365625"/>
            <a:ext cx="3455987" cy="3587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</p:spPr>
      </p:cxnSp>
      <p:cxnSp>
        <p:nvCxnSpPr>
          <p:cNvPr id="41997" name="직선 화살표 연결선 23">
            <a:extLst>
              <a:ext uri="{FF2B5EF4-FFF2-40B4-BE49-F238E27FC236}">
                <a16:creationId xmlns:a16="http://schemas.microsoft.com/office/drawing/2014/main" id="{A9AEC87E-A0F7-4D45-A9D3-4BBEF337D10E}"/>
              </a:ext>
            </a:extLst>
          </p:cNvPr>
          <p:cNvCxnSpPr>
            <a:cxnSpLocks/>
          </p:cNvCxnSpPr>
          <p:nvPr/>
        </p:nvCxnSpPr>
        <p:spPr bwMode="auto">
          <a:xfrm>
            <a:off x="4643438" y="4292600"/>
            <a:ext cx="2016125" cy="431800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</p:spPr>
      </p:cxnSp>
      <p:cxnSp>
        <p:nvCxnSpPr>
          <p:cNvPr id="41998" name="직선 화살표 연결선 26">
            <a:extLst>
              <a:ext uri="{FF2B5EF4-FFF2-40B4-BE49-F238E27FC236}">
                <a16:creationId xmlns:a16="http://schemas.microsoft.com/office/drawing/2014/main" id="{4221BA4D-2395-40FF-A942-DE71866C3434}"/>
              </a:ext>
            </a:extLst>
          </p:cNvPr>
          <p:cNvCxnSpPr>
            <a:cxnSpLocks/>
          </p:cNvCxnSpPr>
          <p:nvPr/>
        </p:nvCxnSpPr>
        <p:spPr bwMode="auto">
          <a:xfrm>
            <a:off x="6875463" y="4365625"/>
            <a:ext cx="649287" cy="3587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round/>
            <a:headEnd/>
            <a:tailEnd type="triangle" w="med" len="med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E9223927-E191-426F-80FC-4D452FDF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다양한 행렬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B55B6E55-FA9C-4848-BF72-88269BD6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ea typeface="굴림" panose="020B0600000101010101" pitchFamily="50" charset="-127"/>
                <a:cs typeface="함초롬돋움" panose="020B0604000101010101" pitchFamily="50" charset="-127"/>
              </a:rPr>
              <a:t>MxN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행렬의 전치 행렬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(Transpose ): </a:t>
            </a:r>
            <a:r>
              <a:rPr lang="en-US" altLang="ko-KR" dirty="0" err="1">
                <a:ea typeface="굴림" panose="020B0600000101010101" pitchFamily="50" charset="-127"/>
                <a:cs typeface="함초롬돋움" panose="020B0604000101010101" pitchFamily="50" charset="-127"/>
              </a:rPr>
              <a:t>NxM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행렬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3"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단위 행렬</a:t>
            </a:r>
            <a:r>
              <a:rPr lang="en-US" altLang="ko-KR">
                <a:ea typeface="굴림" panose="020B0600000101010101" pitchFamily="50" charset="-127"/>
                <a:cs typeface="함초롬돋움" panose="020B0604000101010101" pitchFamily="50" charset="-127"/>
              </a:rPr>
              <a:t>(Identity Matrix)</a:t>
            </a:r>
            <a:endParaRPr lang="ko-KR" altLang="en-US" dirty="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3012" name="그룹 15">
            <a:extLst>
              <a:ext uri="{FF2B5EF4-FFF2-40B4-BE49-F238E27FC236}">
                <a16:creationId xmlns:a16="http://schemas.microsoft.com/office/drawing/2014/main" id="{FA37E91F-2BB9-4E9D-A951-0AB721AE8B7D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955800"/>
            <a:ext cx="6286500" cy="2401888"/>
            <a:chOff x="928662" y="1955239"/>
            <a:chExt cx="6286544" cy="2402456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4469F934-5C33-4434-84F4-4D3C58AD3F8C}"/>
                </a:ext>
              </a:extLst>
            </p:cNvPr>
            <p:cNvSpPr/>
            <p:nvPr/>
          </p:nvSpPr>
          <p:spPr bwMode="auto">
            <a:xfrm>
              <a:off x="928662" y="1955239"/>
              <a:ext cx="6286544" cy="240245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3600" tIns="46800" rIns="93600" bIns="46800"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 b="1" dirty="0"/>
            </a:p>
          </p:txBody>
        </p:sp>
        <p:pic>
          <p:nvPicPr>
            <p:cNvPr id="43019" name="Picture 7">
              <a:extLst>
                <a:ext uri="{FF2B5EF4-FFF2-40B4-BE49-F238E27FC236}">
                  <a16:creationId xmlns:a16="http://schemas.microsoft.com/office/drawing/2014/main" id="{01B14751-7F82-4265-AC33-301182D2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63" y="2173812"/>
              <a:ext cx="18002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0" name="Picture 8">
              <a:extLst>
                <a:ext uri="{FF2B5EF4-FFF2-40B4-BE49-F238E27FC236}">
                  <a16:creationId xmlns:a16="http://schemas.microsoft.com/office/drawing/2014/main" id="{96115D0D-E37F-479D-9340-75D54FF00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859" y="3077100"/>
              <a:ext cx="1590675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1" name="Picture 9">
              <a:extLst>
                <a:ext uri="{FF2B5EF4-FFF2-40B4-BE49-F238E27FC236}">
                  <a16:creationId xmlns:a16="http://schemas.microsoft.com/office/drawing/2014/main" id="{1851B92F-6B96-4DE0-A738-53AC3A017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065" y="2016115"/>
              <a:ext cx="14954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2" name="Picture 10">
              <a:extLst>
                <a:ext uri="{FF2B5EF4-FFF2-40B4-BE49-F238E27FC236}">
                  <a16:creationId xmlns:a16="http://schemas.microsoft.com/office/drawing/2014/main" id="{E47EF0D7-7364-4A92-A2B3-969F3246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3159116"/>
              <a:ext cx="1657350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3" name="Picture 11">
              <a:extLst>
                <a:ext uri="{FF2B5EF4-FFF2-40B4-BE49-F238E27FC236}">
                  <a16:creationId xmlns:a16="http://schemas.microsoft.com/office/drawing/2014/main" id="{1098BB68-3DA0-4B5C-A025-AD1871693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75" y="2087572"/>
              <a:ext cx="7810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4" name="Picture 12">
              <a:extLst>
                <a:ext uri="{FF2B5EF4-FFF2-40B4-BE49-F238E27FC236}">
                  <a16:creationId xmlns:a16="http://schemas.microsoft.com/office/drawing/2014/main" id="{9259A992-D7B9-45FB-B9EF-6AAAC233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042" y="3779842"/>
              <a:ext cx="18478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7826" name="Picture 2">
            <a:extLst>
              <a:ext uri="{FF2B5EF4-FFF2-40B4-BE49-F238E27FC236}">
                <a16:creationId xmlns:a16="http://schemas.microsoft.com/office/drawing/2014/main" id="{C251A5C9-8272-4991-9B0C-7339A593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1728" y="5010171"/>
            <a:ext cx="3660272" cy="143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26A596DB-1140-41E3-A2B9-15255169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86313" y="5429264"/>
            <a:ext cx="2000265" cy="555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3015" name="Rectangle 14">
            <a:extLst>
              <a:ext uri="{FF2B5EF4-FFF2-40B4-BE49-F238E27FC236}">
                <a16:creationId xmlns:a16="http://schemas.microsoft.com/office/drawing/2014/main" id="{F95E22DF-8222-4C5C-9C4E-5074FC7059E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B55D120D-0685-4CD5-A120-5584CCAE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벡터의</a:t>
            </a:r>
            <a:r>
              <a:rPr lang="en-US" altLang="ko-KR" b="1"/>
              <a:t> </a:t>
            </a:r>
            <a:r>
              <a:rPr lang="ko-KR" altLang="en-US" b="1"/>
              <a:t>정의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C4B5CC20-42B1-4469-9863-6CC294CB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cs typeface="함초롬돋움" panose="020B0604000101010101" pitchFamily="50" charset="-127"/>
              </a:rPr>
              <a:t>스칼라</a:t>
            </a:r>
            <a:r>
              <a:rPr lang="en-US" altLang="ko-KR" sz="2000" dirty="0">
                <a:cs typeface="함초롬돋움" panose="020B0604000101010101" pitchFamily="50" charset="-127"/>
              </a:rPr>
              <a:t>(scalar)</a:t>
            </a:r>
            <a:r>
              <a:rPr lang="ko-KR" altLang="en-US" sz="2000" dirty="0"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cs typeface="함초롬돋움" panose="020B0604000101010101" pitchFamily="50" charset="-127"/>
              </a:rPr>
              <a:t>크기만 가지는 양</a:t>
            </a:r>
            <a:endParaRPr lang="en-US" altLang="ko-KR" sz="2000" dirty="0">
              <a:cs typeface="함초롬돋움" panose="020B0604000101010101" pitchFamily="50" charset="-127"/>
            </a:endParaRPr>
          </a:p>
          <a:p>
            <a:pPr lvl="1"/>
            <a:r>
              <a:rPr lang="ko-KR" altLang="en-US" sz="1600" dirty="0">
                <a:cs typeface="함초롬돋움" panose="020B0604000101010101" pitchFamily="50" charset="-127"/>
              </a:rPr>
              <a:t>키</a:t>
            </a:r>
            <a:r>
              <a:rPr lang="en-US" altLang="ko-KR" sz="1600" dirty="0"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cs typeface="함초롬돋움" panose="020B0604000101010101" pitchFamily="50" charset="-127"/>
              </a:rPr>
              <a:t>몸무게</a:t>
            </a:r>
            <a:r>
              <a:rPr lang="en-US" altLang="ko-KR" sz="1600" dirty="0"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cs typeface="함초롬돋움" panose="020B0604000101010101" pitchFamily="50" charset="-127"/>
              </a:rPr>
              <a:t>땅 넓이</a:t>
            </a:r>
            <a:endParaRPr lang="en-US" altLang="ko-KR" sz="1600" dirty="0">
              <a:cs typeface="함초롬돋움" panose="020B0604000101010101" pitchFamily="50" charset="-127"/>
            </a:endParaRPr>
          </a:p>
          <a:p>
            <a:pPr lvl="1"/>
            <a:endParaRPr lang="en-US" altLang="ko-KR" sz="1600" dirty="0"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cs typeface="함초롬돋움" panose="020B0604000101010101" pitchFamily="50" charset="-127"/>
              </a:rPr>
              <a:t>벡터</a:t>
            </a:r>
            <a:r>
              <a:rPr lang="en-US" altLang="ko-KR" sz="2000" dirty="0">
                <a:cs typeface="함초롬돋움" panose="020B0604000101010101" pitchFamily="50" charset="-127"/>
              </a:rPr>
              <a:t>(vector) : </a:t>
            </a:r>
            <a:r>
              <a:rPr lang="ko-KR" altLang="en-US" sz="2000" dirty="0">
                <a:cs typeface="함초롬돋움" panose="020B0604000101010101" pitchFamily="50" charset="-127"/>
              </a:rPr>
              <a:t>크기와 방향을 가지는 양 </a:t>
            </a:r>
            <a:r>
              <a:rPr lang="en-US" altLang="ko-KR" sz="2000" dirty="0">
                <a:cs typeface="함초롬돋움" panose="020B0604000101010101" pitchFamily="50" charset="-127"/>
              </a:rPr>
              <a:t>(</a:t>
            </a:r>
            <a:r>
              <a:rPr lang="ko-KR" altLang="en-US" sz="2000" dirty="0" err="1">
                <a:cs typeface="함초롬돋움" panose="020B0604000101010101" pitchFamily="50" charset="-127"/>
              </a:rPr>
              <a:t>유향선분</a:t>
            </a:r>
            <a:r>
              <a:rPr lang="en-US" altLang="ko-KR" sz="2000" dirty="0"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sz="1600" dirty="0">
                <a:cs typeface="함초롬돋움" panose="020B0604000101010101" pitchFamily="50" charset="-127"/>
              </a:rPr>
              <a:t>서풍 </a:t>
            </a:r>
            <a:r>
              <a:rPr lang="en-US" altLang="ko-KR" sz="1600" dirty="0">
                <a:cs typeface="함초롬돋움" panose="020B0604000101010101" pitchFamily="50" charset="-127"/>
              </a:rPr>
              <a:t>10m/s</a:t>
            </a:r>
          </a:p>
          <a:p>
            <a:endParaRPr lang="ko-KR" altLang="en-US" dirty="0">
              <a:cs typeface="함초롬돋움" panose="020B0604000101010101" pitchFamily="50" charset="-127"/>
            </a:endParaRPr>
          </a:p>
        </p:txBody>
      </p:sp>
      <p:cxnSp>
        <p:nvCxnSpPr>
          <p:cNvPr id="15364" name="직선 화살표 연결선 2">
            <a:extLst>
              <a:ext uri="{FF2B5EF4-FFF2-40B4-BE49-F238E27FC236}">
                <a16:creationId xmlns:a16="http://schemas.microsoft.com/office/drawing/2014/main" id="{55D25C40-CB35-4935-AAAC-E5B3541B4C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3350" y="4076700"/>
            <a:ext cx="720725" cy="72072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설명선 1 6">
            <a:extLst>
              <a:ext uri="{FF2B5EF4-FFF2-40B4-BE49-F238E27FC236}">
                <a16:creationId xmlns:a16="http://schemas.microsoft.com/office/drawing/2014/main" id="{8E249F4D-E9AC-4625-B058-9D55613C66AB}"/>
              </a:ext>
            </a:extLst>
          </p:cNvPr>
          <p:cNvSpPr/>
          <p:nvPr/>
        </p:nvSpPr>
        <p:spPr bwMode="auto">
          <a:xfrm>
            <a:off x="757238" y="5589588"/>
            <a:ext cx="1295400" cy="288925"/>
          </a:xfrm>
          <a:prstGeom prst="borderCallout1">
            <a:avLst>
              <a:gd name="adj1" fmla="val -5501"/>
              <a:gd name="adj2" fmla="val 50457"/>
              <a:gd name="adj3" fmla="val -287927"/>
              <a:gd name="adj4" fmla="val 51662"/>
            </a:avLst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 sz="900" b="1" dirty="0">
                <a:latin typeface="+mn-ea"/>
                <a:ea typeface="+mn-ea"/>
              </a:rPr>
              <a:t>시점</a:t>
            </a:r>
          </a:p>
        </p:txBody>
      </p:sp>
      <p:sp>
        <p:nvSpPr>
          <p:cNvPr id="9" name="설명선 1 8">
            <a:extLst>
              <a:ext uri="{FF2B5EF4-FFF2-40B4-BE49-F238E27FC236}">
                <a16:creationId xmlns:a16="http://schemas.microsoft.com/office/drawing/2014/main" id="{69995700-2F0C-426A-A8A0-5445D6359D01}"/>
              </a:ext>
            </a:extLst>
          </p:cNvPr>
          <p:cNvSpPr/>
          <p:nvPr/>
        </p:nvSpPr>
        <p:spPr bwMode="auto">
          <a:xfrm>
            <a:off x="1476375" y="3284538"/>
            <a:ext cx="1295400" cy="288925"/>
          </a:xfrm>
          <a:prstGeom prst="borderCallout1">
            <a:avLst>
              <a:gd name="adj1" fmla="val -5501"/>
              <a:gd name="adj2" fmla="val 50457"/>
              <a:gd name="adj3" fmla="val 283198"/>
              <a:gd name="adj4" fmla="val 49228"/>
            </a:avLst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 sz="900" b="1" dirty="0">
                <a:latin typeface="+mn-ea"/>
                <a:ea typeface="+mn-ea"/>
              </a:rPr>
              <a:t>종점</a:t>
            </a:r>
          </a:p>
        </p:txBody>
      </p:sp>
      <p:sp>
        <p:nvSpPr>
          <p:cNvPr id="15367" name="TextBox 5">
            <a:extLst>
              <a:ext uri="{FF2B5EF4-FFF2-40B4-BE49-F238E27FC236}">
                <a16:creationId xmlns:a16="http://schemas.microsoft.com/office/drawing/2014/main" id="{3533F09F-F099-4EED-BA28-E81F0A15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4643438"/>
            <a:ext cx="27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5368" name="TextBox 10">
            <a:extLst>
              <a:ext uri="{FF2B5EF4-FFF2-40B4-BE49-F238E27FC236}">
                <a16:creationId xmlns:a16="http://schemas.microsoft.com/office/drawing/2014/main" id="{3050F81C-2615-427E-9B2B-544915148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3938588"/>
            <a:ext cx="27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15369" name="그룹 15">
            <a:extLst>
              <a:ext uri="{FF2B5EF4-FFF2-40B4-BE49-F238E27FC236}">
                <a16:creationId xmlns:a16="http://schemas.microsoft.com/office/drawing/2014/main" id="{374B898E-879D-4D6F-B965-9A9966706EAA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5414963"/>
            <a:ext cx="1416050" cy="431800"/>
            <a:chOff x="2075934" y="4652689"/>
            <a:chExt cx="1415945" cy="432495"/>
          </a:xfrm>
        </p:grpSpPr>
        <p:sp>
          <p:nvSpPr>
            <p:cNvPr id="15" name="설명선 1 14">
              <a:extLst>
                <a:ext uri="{FF2B5EF4-FFF2-40B4-BE49-F238E27FC236}">
                  <a16:creationId xmlns:a16="http://schemas.microsoft.com/office/drawing/2014/main" id="{A0F8C75D-8697-42B3-9B1C-079C164F9D4F}"/>
                </a:ext>
              </a:extLst>
            </p:cNvPr>
            <p:cNvSpPr/>
            <p:nvPr/>
          </p:nvSpPr>
          <p:spPr bwMode="auto">
            <a:xfrm>
              <a:off x="2075934" y="4652689"/>
              <a:ext cx="1415945" cy="432495"/>
            </a:xfrm>
            <a:prstGeom prst="borderCallout1">
              <a:avLst>
                <a:gd name="adj1" fmla="val -5501"/>
                <a:gd name="adj2" fmla="val 50457"/>
                <a:gd name="adj3" fmla="val -195581"/>
                <a:gd name="adj4" fmla="val -19597"/>
              </a:avLst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AB</a:t>
              </a:r>
              <a:endParaRPr lang="ko-KR" altLang="en-US" sz="900" b="1" dirty="0">
                <a:latin typeface="+mn-ea"/>
                <a:ea typeface="+mn-ea"/>
              </a:endParaRPr>
            </a:p>
          </p:txBody>
        </p:sp>
        <p:cxnSp>
          <p:nvCxnSpPr>
            <p:cNvPr id="15378" name="직선 화살표 연결선 13">
              <a:extLst>
                <a:ext uri="{FF2B5EF4-FFF2-40B4-BE49-F238E27FC236}">
                  <a16:creationId xmlns:a16="http://schemas.microsoft.com/office/drawing/2014/main" id="{C484ADD4-9FDA-49EA-BAA6-B1A6803F5A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89282" y="4746164"/>
              <a:ext cx="216024" cy="0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370" name="직선 화살표 연결선 18">
            <a:extLst>
              <a:ext uri="{FF2B5EF4-FFF2-40B4-BE49-F238E27FC236}">
                <a16:creationId xmlns:a16="http://schemas.microsoft.com/office/drawing/2014/main" id="{0DEBBE60-ED87-4570-888A-A742B6C1ED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08625" y="3327400"/>
            <a:ext cx="719138" cy="7191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직선 화살표 연결선 19">
            <a:extLst>
              <a:ext uri="{FF2B5EF4-FFF2-40B4-BE49-F238E27FC236}">
                <a16:creationId xmlns:a16="http://schemas.microsoft.com/office/drawing/2014/main" id="{BB7988B9-06CB-4296-B410-B39D0610681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67175" y="3922713"/>
            <a:ext cx="720725" cy="72072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직선 화살표 연결선 20">
            <a:extLst>
              <a:ext uri="{FF2B5EF4-FFF2-40B4-BE49-F238E27FC236}">
                <a16:creationId xmlns:a16="http://schemas.microsoft.com/office/drawing/2014/main" id="{B1C1372B-5784-4C32-91D7-E5F0F71B04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21413" y="3922713"/>
            <a:ext cx="719137" cy="72072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직선 화살표 연결선 21">
            <a:extLst>
              <a:ext uri="{FF2B5EF4-FFF2-40B4-BE49-F238E27FC236}">
                <a16:creationId xmlns:a16="http://schemas.microsoft.com/office/drawing/2014/main" id="{A03E4063-C7E2-49A5-BCDD-B7FB175699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51725" y="3141663"/>
            <a:ext cx="720725" cy="71913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직선 화살표 연결선 22">
            <a:extLst>
              <a:ext uri="{FF2B5EF4-FFF2-40B4-BE49-F238E27FC236}">
                <a16:creationId xmlns:a16="http://schemas.microsoft.com/office/drawing/2014/main" id="{9103BAD8-2571-4A5F-8427-7B141C50CD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40550" y="2711450"/>
            <a:ext cx="720725" cy="7191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직선 화살표 연결선 23">
            <a:extLst>
              <a:ext uri="{FF2B5EF4-FFF2-40B4-BE49-F238E27FC236}">
                <a16:creationId xmlns:a16="http://schemas.microsoft.com/office/drawing/2014/main" id="{67F1CDF8-70D7-41BD-AB83-CC1CCD1B97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92575" y="3327400"/>
            <a:ext cx="720725" cy="7191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화살표 연결선 24">
            <a:extLst>
              <a:ext uri="{FF2B5EF4-FFF2-40B4-BE49-F238E27FC236}">
                <a16:creationId xmlns:a16="http://schemas.microsoft.com/office/drawing/2014/main" id="{3A717651-ED60-4B91-AB64-21C36A2A0C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64150" y="4283075"/>
            <a:ext cx="719138" cy="7191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A8426E59-64FA-4C35-A97C-86E97430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행렬 코딩</a:t>
            </a:r>
          </a:p>
        </p:txBody>
      </p:sp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9D6FC0A3-CD6B-422D-B104-D27C39C7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class MATRIX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public: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MATRIX  Add(MATRIX m);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MATRIX  Subtract(MATRIX m);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MATRIX  Multiply(MATRIX m);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MATRIX  Transpose();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ko-KR" sz="140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float       ele[4][4];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float       num_of_rows;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    float       num_of_columns;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400">
                <a:ea typeface="굴림" panose="020B0600000101010101" pitchFamily="50" charset="-127"/>
                <a:cs typeface="함초롬돋움" panose="020B0604000101010101" pitchFamily="50" charset="-127"/>
              </a:rPr>
              <a:t>};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ko-KR" sz="110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MATRIX MATRIX::Add(MATRIX m)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    MATRIX result;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    for(int i = 0; i &lt; num_of_rows; i++)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        for(int j = 0; j &lt; num_of_columns; j++)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            result.ele[i][j] = ele[i][j] + m.ele[i][j];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ko-KR" sz="1100">
              <a:solidFill>
                <a:srgbClr val="404040"/>
              </a:solidFill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    return result;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ko-KR" sz="1100">
                <a:solidFill>
                  <a:srgbClr val="404040"/>
                </a:solidFill>
                <a:ea typeface="굴림" panose="020B0600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100">
              <a:ea typeface="굴림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92" name="내용 개체 틀 2">
            <a:extLst>
              <a:ext uri="{FF2B5EF4-FFF2-40B4-BE49-F238E27FC236}">
                <a16:creationId xmlns:a16="http://schemas.microsoft.com/office/drawing/2014/main" id="{8B88B7FF-A799-4A7F-84DD-51F63B66C343}"/>
              </a:ext>
            </a:extLst>
          </p:cNvPr>
          <p:cNvSpPr txBox="1">
            <a:spLocks/>
          </p:cNvSpPr>
          <p:nvPr/>
        </p:nvSpPr>
        <p:spPr bwMode="auto">
          <a:xfrm>
            <a:off x="4489450" y="1423988"/>
            <a:ext cx="4114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MATRIX MATRIX::Multiply(MATRIX m)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{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int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i, j, k;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MATRIX result;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for(i = 0; i &lt;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num_of_rows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 i++)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for(j = 0; j &lt;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num_of_columns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 j++)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   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result.ele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[i][j] = 0.0;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endParaRPr kumimoji="0" lang="en-US" altLang="ko-KR" sz="1200" b="1" dirty="0">
              <a:solidFill>
                <a:srgbClr val="404040"/>
              </a:solidFill>
              <a:latin typeface="+mn-lt"/>
              <a:ea typeface="맑은 고딕" pitchFamily="50" charset="-127"/>
            </a:endParaRP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if(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num_of_columns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==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m.num_of_rows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{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result.num_of_rows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=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num_of_rows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result.num_of_columns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= m.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num_of_columns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for(i = 0; i &lt;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num_of_rows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 i++)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    for(j = 0; j &lt;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m.num_of_columns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 j++)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        for(k = 0; k &lt;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num_of_columns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; k++)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           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result.ele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[i][j] +=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ele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[i][k] * </a:t>
            </a:r>
            <a:r>
              <a:rPr kumimoji="0" lang="en-US" altLang="ko-KR" sz="1200" b="1" dirty="0" err="1">
                <a:solidFill>
                  <a:srgbClr val="404040"/>
                </a:solidFill>
                <a:latin typeface="+mn-lt"/>
                <a:ea typeface="맑은 고딕" pitchFamily="50" charset="-127"/>
              </a:rPr>
              <a:t>m.ele</a:t>
            </a: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[k][j];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}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endParaRPr kumimoji="0" lang="en-US" altLang="ko-KR" sz="1200" b="1" dirty="0">
              <a:solidFill>
                <a:srgbClr val="404040"/>
              </a:solidFill>
              <a:latin typeface="+mn-lt"/>
              <a:ea typeface="맑은 고딕" pitchFamily="50" charset="-127"/>
            </a:endParaRP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   return result;</a:t>
            </a:r>
          </a:p>
          <a:p>
            <a:pPr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200" b="1" dirty="0">
                <a:solidFill>
                  <a:srgbClr val="404040"/>
                </a:solidFill>
                <a:latin typeface="+mn-lt"/>
                <a:ea typeface="맑은 고딕" pitchFamily="50" charset="-127"/>
              </a:rPr>
              <a:t>}</a:t>
            </a:r>
          </a:p>
        </p:txBody>
      </p:sp>
      <p:sp>
        <p:nvSpPr>
          <p:cNvPr id="44037" name="Rectangle 14">
            <a:extLst>
              <a:ext uri="{FF2B5EF4-FFF2-40B4-BE49-F238E27FC236}">
                <a16:creationId xmlns:a16="http://schemas.microsoft.com/office/drawing/2014/main" id="{21FEE966-8A56-419F-89BD-DCBD8AC92F0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56F50783-7541-436D-B0FE-4E058F40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</a:t>
            </a:r>
            <a:r>
              <a:rPr lang="en-US" altLang="ko-KR"/>
              <a:t>(point)</a:t>
            </a:r>
            <a:r>
              <a:rPr lang="ko-KR" altLang="en-US"/>
              <a:t>과 벡터</a:t>
            </a:r>
          </a:p>
        </p:txBody>
      </p:sp>
      <p:grpSp>
        <p:nvGrpSpPr>
          <p:cNvPr id="16388" name="그룹 43">
            <a:extLst>
              <a:ext uri="{FF2B5EF4-FFF2-40B4-BE49-F238E27FC236}">
                <a16:creationId xmlns:a16="http://schemas.microsoft.com/office/drawing/2014/main" id="{B215C37E-D8B2-42A0-944F-670C3844E5F0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354138"/>
            <a:ext cx="3319463" cy="2586037"/>
            <a:chOff x="683568" y="2067937"/>
            <a:chExt cx="3319514" cy="2585199"/>
          </a:xfrm>
        </p:grpSpPr>
        <p:grpSp>
          <p:nvGrpSpPr>
            <p:cNvPr id="16396" name="그룹 10">
              <a:extLst>
                <a:ext uri="{FF2B5EF4-FFF2-40B4-BE49-F238E27FC236}">
                  <a16:creationId xmlns:a16="http://schemas.microsoft.com/office/drawing/2014/main" id="{361F985B-33C4-4F9B-8C33-219F71CD1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2348880"/>
              <a:ext cx="3096344" cy="2304256"/>
              <a:chOff x="683568" y="2348880"/>
              <a:chExt cx="3096344" cy="2304256"/>
            </a:xfrm>
          </p:grpSpPr>
          <p:cxnSp>
            <p:nvCxnSpPr>
              <p:cNvPr id="16420" name="직선 화살표 연결선 4">
                <a:extLst>
                  <a:ext uri="{FF2B5EF4-FFF2-40B4-BE49-F238E27FC236}">
                    <a16:creationId xmlns:a16="http://schemas.microsoft.com/office/drawing/2014/main" id="{FE6CDBE7-BCC4-43B8-829F-F4D1D75C84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547664" y="2348880"/>
                <a:ext cx="0" cy="2304256"/>
              </a:xfrm>
              <a:prstGeom prst="straightConnector1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1" name="직선 화살표 연결선 6">
                <a:extLst>
                  <a:ext uri="{FF2B5EF4-FFF2-40B4-BE49-F238E27FC236}">
                    <a16:creationId xmlns:a16="http://schemas.microsoft.com/office/drawing/2014/main" id="{82A53BAF-9423-4FF4-B112-DD64A7B826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568" y="3933056"/>
                <a:ext cx="3096344" cy="0"/>
              </a:xfrm>
              <a:prstGeom prst="straightConnector1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397" name="타원 11">
              <a:extLst>
                <a:ext uri="{FF2B5EF4-FFF2-40B4-BE49-F238E27FC236}">
                  <a16:creationId xmlns:a16="http://schemas.microsoft.com/office/drawing/2014/main" id="{CF554FED-9A5A-4C5F-8140-38975C9B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857" y="3695695"/>
              <a:ext cx="45720" cy="45720"/>
            </a:xfrm>
            <a:prstGeom prst="ellipse">
              <a:avLst/>
            </a:prstGeom>
            <a:solidFill>
              <a:srgbClr val="CCCCE6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ko-KR" altLang="en-US"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16398" name="직선 연결선 17">
              <a:extLst>
                <a:ext uri="{FF2B5EF4-FFF2-40B4-BE49-F238E27FC236}">
                  <a16:creationId xmlns:a16="http://schemas.microsoft.com/office/drawing/2014/main" id="{2298B56D-1A69-43D8-A7FC-4BD665142D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1542" y="3861048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직선 연결선 18">
              <a:extLst>
                <a:ext uri="{FF2B5EF4-FFF2-40B4-BE49-F238E27FC236}">
                  <a16:creationId xmlns:a16="http://schemas.microsoft.com/office/drawing/2014/main" id="{3688D4E7-6FC4-48D3-A306-1E5D0AA446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9008" y="38567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직선 연결선 19">
              <a:extLst>
                <a:ext uri="{FF2B5EF4-FFF2-40B4-BE49-F238E27FC236}">
                  <a16:creationId xmlns:a16="http://schemas.microsoft.com/office/drawing/2014/main" id="{A7D4A91A-7C10-47B4-A839-47FA454F0E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6634" y="3857104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직선 연결선 20">
              <a:extLst>
                <a:ext uri="{FF2B5EF4-FFF2-40B4-BE49-F238E27FC236}">
                  <a16:creationId xmlns:a16="http://schemas.microsoft.com/office/drawing/2014/main" id="{813EDA58-AEED-42D7-B974-579E18ADDB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5964" y="3867398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직선 연결선 21">
              <a:extLst>
                <a:ext uri="{FF2B5EF4-FFF2-40B4-BE49-F238E27FC236}">
                  <a16:creationId xmlns:a16="http://schemas.microsoft.com/office/drawing/2014/main" id="{5AEB3691-59E7-465D-8A24-118D153AA5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3430" y="386308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직선 연결선 22">
              <a:extLst>
                <a:ext uri="{FF2B5EF4-FFF2-40B4-BE49-F238E27FC236}">
                  <a16:creationId xmlns:a16="http://schemas.microsoft.com/office/drawing/2014/main" id="{B1819C08-1E13-41CD-8B61-95FA8F8A24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31056" y="3863454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직선 연결선 23">
              <a:extLst>
                <a:ext uri="{FF2B5EF4-FFF2-40B4-BE49-F238E27FC236}">
                  <a16:creationId xmlns:a16="http://schemas.microsoft.com/office/drawing/2014/main" id="{5626E7E1-46A5-4F74-A966-AD1D6992D1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07270" y="386308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직선 연결선 24">
              <a:extLst>
                <a:ext uri="{FF2B5EF4-FFF2-40B4-BE49-F238E27FC236}">
                  <a16:creationId xmlns:a16="http://schemas.microsoft.com/office/drawing/2014/main" id="{C55C8564-A4AE-4F6A-B8B9-33F6AD1882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4736" y="3858766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직선 연결선 26">
              <a:extLst>
                <a:ext uri="{FF2B5EF4-FFF2-40B4-BE49-F238E27FC236}">
                  <a16:creationId xmlns:a16="http://schemas.microsoft.com/office/drawing/2014/main" id="{EEA7BD48-B9CF-453C-9D6F-73AD00F55F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444" y="3867398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직선 연결선 27">
              <a:extLst>
                <a:ext uri="{FF2B5EF4-FFF2-40B4-BE49-F238E27FC236}">
                  <a16:creationId xmlns:a16="http://schemas.microsoft.com/office/drawing/2014/main" id="{7C30C96D-7509-43CE-A524-19842452E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8910" y="386308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직선 연결선 28">
              <a:extLst>
                <a:ext uri="{FF2B5EF4-FFF2-40B4-BE49-F238E27FC236}">
                  <a16:creationId xmlns:a16="http://schemas.microsoft.com/office/drawing/2014/main" id="{D62EF1D7-0313-494A-9BE0-BBBCC1E7F5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46536" y="3863454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직선 연결선 29">
              <a:extLst>
                <a:ext uri="{FF2B5EF4-FFF2-40B4-BE49-F238E27FC236}">
                  <a16:creationId xmlns:a16="http://schemas.microsoft.com/office/drawing/2014/main" id="{82499A8C-4432-4DFD-9C65-0E59142AE0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6642" y="4157464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직선 연결선 32">
              <a:extLst>
                <a:ext uri="{FF2B5EF4-FFF2-40B4-BE49-F238E27FC236}">
                  <a16:creationId xmlns:a16="http://schemas.microsoft.com/office/drawing/2014/main" id="{FCC02C7E-594C-44C3-B1B4-BDF9337D8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6642" y="4365104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직선 연결선 33">
              <a:extLst>
                <a:ext uri="{FF2B5EF4-FFF2-40B4-BE49-F238E27FC236}">
                  <a16:creationId xmlns:a16="http://schemas.microsoft.com/office/drawing/2014/main" id="{E4B218D9-6588-454E-BF65-54EB7B690C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73099" y="4589512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직선 연결선 35">
              <a:extLst>
                <a:ext uri="{FF2B5EF4-FFF2-40B4-BE49-F238E27FC236}">
                  <a16:creationId xmlns:a16="http://schemas.microsoft.com/office/drawing/2014/main" id="{462D6158-851C-49D2-BD91-6B431CE3D0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2837" y="3501008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직선 연결선 36">
              <a:extLst>
                <a:ext uri="{FF2B5EF4-FFF2-40B4-BE49-F238E27FC236}">
                  <a16:creationId xmlns:a16="http://schemas.microsoft.com/office/drawing/2014/main" id="{7F07490C-1BA2-4807-8EAC-1C30D6DEFD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2837" y="3708648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직선 연결선 37">
              <a:extLst>
                <a:ext uri="{FF2B5EF4-FFF2-40B4-BE49-F238E27FC236}">
                  <a16:creationId xmlns:a16="http://schemas.microsoft.com/office/drawing/2014/main" id="{E3DA3A5A-34EA-4824-ADA9-41ADCF7656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9401" y="3081660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직선 연결선 38">
              <a:extLst>
                <a:ext uri="{FF2B5EF4-FFF2-40B4-BE49-F238E27FC236}">
                  <a16:creationId xmlns:a16="http://schemas.microsoft.com/office/drawing/2014/main" id="{BBAF1AE7-08AE-4E65-A905-C6D350204C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9401" y="3289300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직선 연결선 39">
              <a:extLst>
                <a:ext uri="{FF2B5EF4-FFF2-40B4-BE49-F238E27FC236}">
                  <a16:creationId xmlns:a16="http://schemas.microsoft.com/office/drawing/2014/main" id="{02E57BF2-1BC9-4C7A-9C22-BA49BCEE96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9294" y="2662312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직선 연결선 40">
              <a:extLst>
                <a:ext uri="{FF2B5EF4-FFF2-40B4-BE49-F238E27FC236}">
                  <a16:creationId xmlns:a16="http://schemas.microsoft.com/office/drawing/2014/main" id="{8C925E77-DE9E-42FF-8CC4-9E2869202D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69294" y="2869952"/>
              <a:ext cx="165730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TextBox 41">
              <a:extLst>
                <a:ext uri="{FF2B5EF4-FFF2-40B4-BE49-F238E27FC236}">
                  <a16:creationId xmlns:a16="http://schemas.microsoft.com/office/drawing/2014/main" id="{7B65BE18-AB6C-47F8-9157-D38144145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472" y="3939406"/>
              <a:ext cx="2616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x</a:t>
              </a:r>
              <a:endParaRPr lang="ko-KR" altLang="en-US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6419" name="TextBox 42">
              <a:extLst>
                <a:ext uri="{FF2B5EF4-FFF2-40B4-BE49-F238E27FC236}">
                  <a16:creationId xmlns:a16="http://schemas.microsoft.com/office/drawing/2014/main" id="{F8F88163-B838-4AA8-A3FE-AB3FBC2AD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776" y="2067937"/>
              <a:ext cx="2616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Corbel" panose="020B0503020204020204" pitchFamily="34" charset="0"/>
                  <a:ea typeface="맑은 고딕" panose="020B0503020000020004" pitchFamily="50" charset="-127"/>
                  <a:cs typeface="함초롬돋움" panose="020B0604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y</a:t>
              </a:r>
              <a:endParaRPr lang="ko-KR" altLang="en-US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6389" name="타원 44">
            <a:extLst>
              <a:ext uri="{FF2B5EF4-FFF2-40B4-BE49-F238E27FC236}">
                <a16:creationId xmlns:a16="http://schemas.microsoft.com/office/drawing/2014/main" id="{C47167DD-BEEA-41F4-9685-660EC769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2765425"/>
            <a:ext cx="44450" cy="44450"/>
          </a:xfrm>
          <a:prstGeom prst="ellipse">
            <a:avLst/>
          </a:prstGeom>
          <a:solidFill>
            <a:srgbClr val="CCCCE6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en-US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90" name="TextBox 45">
            <a:extLst>
              <a:ext uri="{FF2B5EF4-FFF2-40B4-BE49-F238E27FC236}">
                <a16:creationId xmlns:a16="http://schemas.microsoft.com/office/drawing/2014/main" id="{CD8D4068-59A2-42D3-9223-8B20434E7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2724150"/>
            <a:ext cx="2778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91" name="TextBox 46">
            <a:extLst>
              <a:ext uri="{FF2B5EF4-FFF2-40B4-BE49-F238E27FC236}">
                <a16:creationId xmlns:a16="http://schemas.microsoft.com/office/drawing/2014/main" id="{0BF099C9-41D3-4BE5-BA7A-3AB7F53E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2487613"/>
            <a:ext cx="276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92" name="타원 47">
            <a:extLst>
              <a:ext uri="{FF2B5EF4-FFF2-40B4-BE49-F238E27FC236}">
                <a16:creationId xmlns:a16="http://schemas.microsoft.com/office/drawing/2014/main" id="{73472436-4CCC-4290-9C83-114409D5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3421063"/>
            <a:ext cx="46038" cy="46037"/>
          </a:xfrm>
          <a:prstGeom prst="ellipse">
            <a:avLst/>
          </a:prstGeom>
          <a:solidFill>
            <a:srgbClr val="CCCCE6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en-US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93" name="TextBox 48">
            <a:extLst>
              <a:ext uri="{FF2B5EF4-FFF2-40B4-BE49-F238E27FC236}">
                <a16:creationId xmlns:a16="http://schemas.microsoft.com/office/drawing/2014/main" id="{4072A666-66F8-4805-8749-E030CB28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3503613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C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94" name="타원 51">
            <a:extLst>
              <a:ext uri="{FF2B5EF4-FFF2-40B4-BE49-F238E27FC236}">
                <a16:creationId xmlns:a16="http://schemas.microsoft.com/office/drawing/2014/main" id="{6E231FEA-467C-4669-B82A-7A56EB8A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197225"/>
            <a:ext cx="44450" cy="46038"/>
          </a:xfrm>
          <a:prstGeom prst="ellipse">
            <a:avLst/>
          </a:prstGeom>
          <a:solidFill>
            <a:srgbClr val="CCCCE6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en-US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95" name="TextBox 52">
            <a:extLst>
              <a:ext uri="{FF2B5EF4-FFF2-40B4-BE49-F238E27FC236}">
                <a16:creationId xmlns:a16="http://schemas.microsoft.com/office/drawing/2014/main" id="{AC4A6C81-3F03-484D-AB71-8D8444ED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863850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D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5A257-F627-4C73-9DFB-21182D4685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9552" y="1214297"/>
            <a:ext cx="8153400" cy="4724400"/>
          </a:xfrm>
          <a:blipFill rotWithShape="1">
            <a:blip r:embed="rId2"/>
            <a:stretch>
              <a:fillRect l="-75"/>
            </a:stretch>
          </a:blipFill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82349741-F54C-46FF-8CF4-CBF7C39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벡터의</a:t>
            </a:r>
            <a:r>
              <a:rPr lang="en-US" altLang="ko-KR"/>
              <a:t> </a:t>
            </a:r>
            <a:r>
              <a:rPr lang="ko-KR" altLang="en-US"/>
              <a:t>연산</a:t>
            </a:r>
          </a:p>
        </p:txBody>
      </p:sp>
      <p:cxnSp>
        <p:nvCxnSpPr>
          <p:cNvPr id="17412" name="직선 화살표 연결선 3">
            <a:extLst>
              <a:ext uri="{FF2B5EF4-FFF2-40B4-BE49-F238E27FC236}">
                <a16:creationId xmlns:a16="http://schemas.microsoft.com/office/drawing/2014/main" id="{FECC2112-C085-4D3D-8AAC-BFD0DE27EE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31913" y="1844675"/>
            <a:ext cx="719137" cy="720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TextBox 7">
            <a:extLst>
              <a:ext uri="{FF2B5EF4-FFF2-40B4-BE49-F238E27FC236}">
                <a16:creationId xmlns:a16="http://schemas.microsoft.com/office/drawing/2014/main" id="{1126EE26-30EB-46B4-8D5C-960997F4A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495550"/>
            <a:ext cx="2778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688EA1-F395-4C07-B51B-8E3A2F86F26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5017" y="2650440"/>
            <a:ext cx="367600" cy="338554"/>
          </a:xfrm>
          <a:prstGeom prst="rect">
            <a:avLst/>
          </a:prstGeom>
          <a:blipFill rotWithShape="1">
            <a:blip r:embed="rId2"/>
            <a:stretch>
              <a:fillRect t="-10909" r="-11667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7415" name="TextBox 10">
            <a:extLst>
              <a:ext uri="{FF2B5EF4-FFF2-40B4-BE49-F238E27FC236}">
                <a16:creationId xmlns:a16="http://schemas.microsoft.com/office/drawing/2014/main" id="{22D0050C-64C2-4631-AEFD-1F560943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565400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7416" name="직선 화살표 연결선 11">
            <a:extLst>
              <a:ext uri="{FF2B5EF4-FFF2-40B4-BE49-F238E27FC236}">
                <a16:creationId xmlns:a16="http://schemas.microsoft.com/office/drawing/2014/main" id="{D2891621-2B4E-4C12-AD9A-FC460F273D38}"/>
              </a:ext>
            </a:extLst>
          </p:cNvPr>
          <p:cNvCxnSpPr>
            <a:cxnSpLocks noChangeShapeType="1"/>
            <a:endCxn id="17415" idx="1"/>
          </p:cNvCxnSpPr>
          <p:nvPr/>
        </p:nvCxnSpPr>
        <p:spPr bwMode="auto">
          <a:xfrm>
            <a:off x="1331913" y="2565400"/>
            <a:ext cx="1079500" cy="138113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직선 화살표 연결선 14">
            <a:extLst>
              <a:ext uri="{FF2B5EF4-FFF2-40B4-BE49-F238E27FC236}">
                <a16:creationId xmlns:a16="http://schemas.microsoft.com/office/drawing/2014/main" id="{B41A9D6D-4E83-4EE1-8B97-7E8B4819250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051050" y="1844675"/>
            <a:ext cx="360363" cy="8588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0B0490-2CFF-4249-8CFF-7ADF5929B0E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98929" y="2035587"/>
            <a:ext cx="363882" cy="37497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D34AF9-B908-4215-80D5-813ECAC2276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1899139"/>
            <a:ext cx="567656" cy="374974"/>
          </a:xfrm>
          <a:prstGeom prst="rect">
            <a:avLst/>
          </a:prstGeom>
          <a:blipFill rotWithShape="1">
            <a:blip r:embed="rId4"/>
            <a:stretch>
              <a:fillRect b="-21311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7420" name="직선 화살표 연결선 19">
            <a:extLst>
              <a:ext uri="{FF2B5EF4-FFF2-40B4-BE49-F238E27FC236}">
                <a16:creationId xmlns:a16="http://schemas.microsoft.com/office/drawing/2014/main" id="{FE9E903B-4D3B-46CA-9C7F-CB4643E96D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0063" y="2600325"/>
            <a:ext cx="1431925" cy="973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20">
            <a:extLst>
              <a:ext uri="{FF2B5EF4-FFF2-40B4-BE49-F238E27FC236}">
                <a16:creationId xmlns:a16="http://schemas.microsoft.com/office/drawing/2014/main" id="{F8506D37-73B5-4F0A-9B74-BE1E8C5A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2530475"/>
            <a:ext cx="27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CF4CC-E9A7-4731-A4F0-CD905F979D4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32592" y="2410561"/>
            <a:ext cx="367600" cy="338554"/>
          </a:xfrm>
          <a:prstGeom prst="rect">
            <a:avLst/>
          </a:prstGeom>
          <a:blipFill rotWithShape="1">
            <a:blip r:embed="rId5"/>
            <a:stretch>
              <a:fillRect t="-10714" r="-13333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7423" name="TextBox 22">
            <a:extLst>
              <a:ext uri="{FF2B5EF4-FFF2-40B4-BE49-F238E27FC236}">
                <a16:creationId xmlns:a16="http://schemas.microsoft.com/office/drawing/2014/main" id="{59568471-F96A-4845-BA30-05FE0E433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600325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7424" name="직선 화살표 연결선 23">
            <a:extLst>
              <a:ext uri="{FF2B5EF4-FFF2-40B4-BE49-F238E27FC236}">
                <a16:creationId xmlns:a16="http://schemas.microsoft.com/office/drawing/2014/main" id="{C3ECBF23-94D6-4550-A312-D74602EE115A}"/>
              </a:ext>
            </a:extLst>
          </p:cNvPr>
          <p:cNvCxnSpPr>
            <a:cxnSpLocks noChangeShapeType="1"/>
            <a:endCxn id="17423" idx="1"/>
          </p:cNvCxnSpPr>
          <p:nvPr/>
        </p:nvCxnSpPr>
        <p:spPr bwMode="auto">
          <a:xfrm>
            <a:off x="5580063" y="2600325"/>
            <a:ext cx="1079500" cy="138113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직선 화살표 연결선 24">
            <a:extLst>
              <a:ext uri="{FF2B5EF4-FFF2-40B4-BE49-F238E27FC236}">
                <a16:creationId xmlns:a16="http://schemas.microsoft.com/office/drawing/2014/main" id="{A68D74B8-6571-4802-97C2-C0F35EE6694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00788" y="1879600"/>
            <a:ext cx="358775" cy="8588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BB1E84-C81B-4949-A10D-3E3F10FEBD5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47401" y="2070395"/>
            <a:ext cx="363882" cy="37497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D3C3C3-F44A-4C0B-9DC2-03EA6BB2D61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44344" y="3086364"/>
            <a:ext cx="727763" cy="37497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7428" name="직선 화살표 연결선 30">
            <a:extLst>
              <a:ext uri="{FF2B5EF4-FFF2-40B4-BE49-F238E27FC236}">
                <a16:creationId xmlns:a16="http://schemas.microsoft.com/office/drawing/2014/main" id="{092DE800-9189-4767-88E7-1F4C78A616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9563" y="2738438"/>
            <a:ext cx="352425" cy="83502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E6F531-E40F-4F41-8FB7-98B71C8667C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07531" y="2904252"/>
            <a:ext cx="517770" cy="374974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7430" name="직선 화살표 연결선 36">
            <a:extLst>
              <a:ext uri="{FF2B5EF4-FFF2-40B4-BE49-F238E27FC236}">
                <a16:creationId xmlns:a16="http://schemas.microsoft.com/office/drawing/2014/main" id="{23D2CC80-5AA9-4059-9DEC-9815F9100D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4313" y="5384800"/>
            <a:ext cx="1081087" cy="138113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8A5FCF-27D6-4266-8BCC-792BA7A31A5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2132" y="5524545"/>
            <a:ext cx="367600" cy="338554"/>
          </a:xfrm>
          <a:prstGeom prst="rect">
            <a:avLst/>
          </a:prstGeom>
          <a:blipFill rotWithShape="1">
            <a:blip r:embed="rId9"/>
            <a:stretch>
              <a:fillRect t="-10714" r="-11667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7432" name="직선 화살표 연결선 38">
            <a:extLst>
              <a:ext uri="{FF2B5EF4-FFF2-40B4-BE49-F238E27FC236}">
                <a16:creationId xmlns:a16="http://schemas.microsoft.com/office/drawing/2014/main" id="{7AC12937-218E-432F-9BA6-A966D83D9967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3419475" y="5384800"/>
            <a:ext cx="2160588" cy="277813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F04B4C-4315-4CF2-9C15-6F09CF5B2E6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0263" y="5524545"/>
            <a:ext cx="481414" cy="338554"/>
          </a:xfrm>
          <a:prstGeom prst="rect">
            <a:avLst/>
          </a:prstGeom>
          <a:blipFill rotWithShape="1">
            <a:blip r:embed="rId10"/>
            <a:stretch>
              <a:fillRect t="-10714" r="-32911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7434" name="직선 화살표 연결선 40">
            <a:extLst>
              <a:ext uri="{FF2B5EF4-FFF2-40B4-BE49-F238E27FC236}">
                <a16:creationId xmlns:a16="http://schemas.microsoft.com/office/drawing/2014/main" id="{3E1BF418-2699-4A6B-AB03-C664C4A29B2E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6248400" y="5502275"/>
            <a:ext cx="539750" cy="69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D79A00-6FCC-45EC-B43B-3D21B05F262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11358" y="5682734"/>
            <a:ext cx="636906" cy="338554"/>
          </a:xfrm>
          <a:prstGeom prst="rect">
            <a:avLst/>
          </a:prstGeom>
          <a:blipFill rotWithShape="1">
            <a:blip r:embed="rId11"/>
            <a:stretch>
              <a:fillRect t="-10714" r="-27619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C7CA7-52AF-48E6-B1F1-789A92C1EE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1800" y="1143000"/>
            <a:ext cx="8153400" cy="4724400"/>
          </a:xfrm>
          <a:blipFill rotWithShape="1">
            <a:blip r:embed="rId12"/>
            <a:stretch>
              <a:fillRect l="-75" t="-516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sz="1600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D950B35-3D8D-4A8F-AE78-1A5271C9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직선과 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37277-D6EB-45EA-8CA3-2C752312CC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9552" y="1196752"/>
            <a:ext cx="8153400" cy="4724400"/>
          </a:xfrm>
          <a:blipFill rotWithShape="1">
            <a:blip r:embed="rId2"/>
            <a:stretch>
              <a:fillRect l="-150" t="-774"/>
            </a:stretch>
          </a:blipFill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cxnSp>
        <p:nvCxnSpPr>
          <p:cNvPr id="18436" name="직선 화살표 연결선 5">
            <a:extLst>
              <a:ext uri="{FF2B5EF4-FFF2-40B4-BE49-F238E27FC236}">
                <a16:creationId xmlns:a16="http://schemas.microsoft.com/office/drawing/2014/main" id="{B73E4F28-23B9-4DEF-87DB-56432FF973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2275" y="3357563"/>
            <a:ext cx="3600450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직선 화살표 연결선 7">
            <a:extLst>
              <a:ext uri="{FF2B5EF4-FFF2-40B4-BE49-F238E27FC236}">
                <a16:creationId xmlns:a16="http://schemas.microsoft.com/office/drawing/2014/main" id="{50839729-12B6-40C8-AA30-CE73E8DBC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2275" y="3716338"/>
            <a:ext cx="3600450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직선 연결선 9">
            <a:extLst>
              <a:ext uri="{FF2B5EF4-FFF2-40B4-BE49-F238E27FC236}">
                <a16:creationId xmlns:a16="http://schemas.microsoft.com/office/drawing/2014/main" id="{C225E316-151C-4AD2-B933-AD72EC6946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2275" y="4076700"/>
            <a:ext cx="360045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타원 10">
            <a:extLst>
              <a:ext uri="{FF2B5EF4-FFF2-40B4-BE49-F238E27FC236}">
                <a16:creationId xmlns:a16="http://schemas.microsoft.com/office/drawing/2014/main" id="{4FD5B4F7-CAB9-4E30-8602-E74DEC19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4054475"/>
            <a:ext cx="44450" cy="46038"/>
          </a:xfrm>
          <a:prstGeom prst="ellipse">
            <a:avLst/>
          </a:prstGeom>
          <a:solidFill>
            <a:srgbClr val="CCCCE6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en-US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40" name="타원 11">
            <a:extLst>
              <a:ext uri="{FF2B5EF4-FFF2-40B4-BE49-F238E27FC236}">
                <a16:creationId xmlns:a16="http://schemas.microsoft.com/office/drawing/2014/main" id="{CBC893A2-6D9B-4D94-B195-9891F910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4054475"/>
            <a:ext cx="46037" cy="46038"/>
          </a:xfrm>
          <a:prstGeom prst="ellipse">
            <a:avLst/>
          </a:prstGeom>
          <a:solidFill>
            <a:srgbClr val="CCCCE6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ko-KR" altLang="en-US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4047BA73-BB3B-4ECD-9D53-2DB4B94F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연산과 평면</a:t>
            </a:r>
          </a:p>
        </p:txBody>
      </p:sp>
      <p:cxnSp>
        <p:nvCxnSpPr>
          <p:cNvPr id="19459" name="직선 화살표 연결선 3">
            <a:extLst>
              <a:ext uri="{FF2B5EF4-FFF2-40B4-BE49-F238E27FC236}">
                <a16:creationId xmlns:a16="http://schemas.microsoft.com/office/drawing/2014/main" id="{70D71E4F-5D00-459A-B386-641A776642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31913" y="2227263"/>
            <a:ext cx="1079500" cy="3381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TextBox 4">
            <a:extLst>
              <a:ext uri="{FF2B5EF4-FFF2-40B4-BE49-F238E27FC236}">
                <a16:creationId xmlns:a16="http://schemas.microsoft.com/office/drawing/2014/main" id="{CDC3E242-FEE8-4104-9278-D1F93BCC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495550"/>
            <a:ext cx="2778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3D9289-3C65-444B-9A50-2932B85FD77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5017" y="2650440"/>
            <a:ext cx="367600" cy="338554"/>
          </a:xfrm>
          <a:prstGeom prst="rect">
            <a:avLst/>
          </a:prstGeom>
          <a:blipFill rotWithShape="1">
            <a:blip r:embed="rId2"/>
            <a:stretch>
              <a:fillRect t="-10909" r="-11667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9462" name="TextBox 6">
            <a:extLst>
              <a:ext uri="{FF2B5EF4-FFF2-40B4-BE49-F238E27FC236}">
                <a16:creationId xmlns:a16="http://schemas.microsoft.com/office/drawing/2014/main" id="{8E7BA734-5FE4-47BD-91BE-2AE23B51D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778125"/>
            <a:ext cx="277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9463" name="직선 화살표 연결선 7">
            <a:extLst>
              <a:ext uri="{FF2B5EF4-FFF2-40B4-BE49-F238E27FC236}">
                <a16:creationId xmlns:a16="http://schemas.microsoft.com/office/drawing/2014/main" id="{29CCCDEA-916C-403B-B233-2C73EBBD611F}"/>
              </a:ext>
            </a:extLst>
          </p:cNvPr>
          <p:cNvCxnSpPr>
            <a:cxnSpLocks noChangeShapeType="1"/>
            <a:endCxn id="19462" idx="1"/>
          </p:cNvCxnSpPr>
          <p:nvPr/>
        </p:nvCxnSpPr>
        <p:spPr bwMode="auto">
          <a:xfrm>
            <a:off x="1331913" y="2565400"/>
            <a:ext cx="1316037" cy="35083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직선 화살표 연결선 8">
            <a:extLst>
              <a:ext uri="{FF2B5EF4-FFF2-40B4-BE49-F238E27FC236}">
                <a16:creationId xmlns:a16="http://schemas.microsoft.com/office/drawing/2014/main" id="{93D0EF1B-8BE2-44CB-9F95-D752471907E5}"/>
              </a:ext>
            </a:extLst>
          </p:cNvPr>
          <p:cNvCxnSpPr>
            <a:cxnSpLocks noChangeShapeType="1"/>
            <a:stCxn id="19462" idx="1"/>
          </p:cNvCxnSpPr>
          <p:nvPr/>
        </p:nvCxnSpPr>
        <p:spPr bwMode="auto">
          <a:xfrm flipH="1" flipV="1">
            <a:off x="2411413" y="2227263"/>
            <a:ext cx="236537" cy="68897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1A68E5-E0E7-4823-8655-16DF8F37CA0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6380" y="2308167"/>
            <a:ext cx="363882" cy="37497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913C3-071E-4564-8892-581264A40EB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87872" y="2039174"/>
            <a:ext cx="567656" cy="374974"/>
          </a:xfrm>
          <a:prstGeom prst="rect">
            <a:avLst/>
          </a:prstGeom>
          <a:blipFill rotWithShape="1">
            <a:blip r:embed="rId4"/>
            <a:stretch>
              <a:fillRect b="-21311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9467" name="직선 화살표 연결선 24">
            <a:extLst>
              <a:ext uri="{FF2B5EF4-FFF2-40B4-BE49-F238E27FC236}">
                <a16:creationId xmlns:a16="http://schemas.microsoft.com/office/drawing/2014/main" id="{80378EC8-0F09-4BAD-8A1F-C79F1AE105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00563" y="2308225"/>
            <a:ext cx="1079500" cy="338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Box 25">
            <a:extLst>
              <a:ext uri="{FF2B5EF4-FFF2-40B4-BE49-F238E27FC236}">
                <a16:creationId xmlns:a16="http://schemas.microsoft.com/office/drawing/2014/main" id="{60E658EC-AFE3-488F-A528-2F957704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2576513"/>
            <a:ext cx="2778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0F9DC8-E3EB-4B7B-AB41-33D6F7986E1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43369" y="2731946"/>
            <a:ext cx="367600" cy="338554"/>
          </a:xfrm>
          <a:prstGeom prst="rect">
            <a:avLst/>
          </a:prstGeom>
          <a:blipFill rotWithShape="1">
            <a:blip r:embed="rId5"/>
            <a:stretch>
              <a:fillRect t="-10714" r="-11667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9470" name="TextBox 27">
            <a:extLst>
              <a:ext uri="{FF2B5EF4-FFF2-40B4-BE49-F238E27FC236}">
                <a16:creationId xmlns:a16="http://schemas.microsoft.com/office/drawing/2014/main" id="{30E73984-22F2-4229-809D-571E66406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860675"/>
            <a:ext cx="27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9471" name="직선 화살표 연결선 28">
            <a:extLst>
              <a:ext uri="{FF2B5EF4-FFF2-40B4-BE49-F238E27FC236}">
                <a16:creationId xmlns:a16="http://schemas.microsoft.com/office/drawing/2014/main" id="{945F09A9-501C-431D-861B-82EFD208533E}"/>
              </a:ext>
            </a:extLst>
          </p:cNvPr>
          <p:cNvCxnSpPr>
            <a:cxnSpLocks noChangeShapeType="1"/>
            <a:endCxn id="19470" idx="1"/>
          </p:cNvCxnSpPr>
          <p:nvPr/>
        </p:nvCxnSpPr>
        <p:spPr bwMode="auto">
          <a:xfrm>
            <a:off x="4500563" y="2646363"/>
            <a:ext cx="1316037" cy="35242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직선 화살표 연결선 29">
            <a:extLst>
              <a:ext uri="{FF2B5EF4-FFF2-40B4-BE49-F238E27FC236}">
                <a16:creationId xmlns:a16="http://schemas.microsoft.com/office/drawing/2014/main" id="{1EE6B001-B2E4-48CB-ADD4-4C6D21A1C79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64025" y="1958975"/>
            <a:ext cx="236538" cy="690563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5F7C6-7DA4-484A-8A09-29AD8F17EB6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76217" y="2208295"/>
            <a:ext cx="363882" cy="37497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EFBF0B-2FDA-4D91-87A9-54F7F8D2091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3220" y="2212126"/>
            <a:ext cx="567656" cy="374974"/>
          </a:xfrm>
          <a:prstGeom prst="rect">
            <a:avLst/>
          </a:prstGeom>
          <a:blipFill rotWithShape="1">
            <a:blip r:embed="rId7"/>
            <a:stretch>
              <a:fillRect b="-21311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3937AD-8639-4EE3-B977-2465DFA50496}"/>
              </a:ext>
            </a:extLst>
          </p:cNvPr>
          <p:cNvGrpSpPr/>
          <p:nvPr/>
        </p:nvGrpSpPr>
        <p:grpSpPr>
          <a:xfrm>
            <a:off x="3203848" y="2317054"/>
            <a:ext cx="576064" cy="296826"/>
            <a:chOff x="3203848" y="2226661"/>
            <a:chExt cx="576064" cy="296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14ECA3-CA94-42B2-9E12-368D02514AE3}"/>
                </a:ext>
              </a:extLst>
            </p:cNvPr>
            <p:cNvSpPr/>
            <p:nvPr/>
          </p:nvSpPr>
          <p:spPr bwMode="auto">
            <a:xfrm>
              <a:off x="3203848" y="2226661"/>
              <a:ext cx="576064" cy="81506"/>
            </a:xfrm>
            <a:prstGeom prst="rect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C020A0-AE2A-4713-9849-4539CA17E256}"/>
                </a:ext>
              </a:extLst>
            </p:cNvPr>
            <p:cNvSpPr/>
            <p:nvPr/>
          </p:nvSpPr>
          <p:spPr bwMode="auto">
            <a:xfrm>
              <a:off x="3203848" y="2441981"/>
              <a:ext cx="576064" cy="81506"/>
            </a:xfrm>
            <a:prstGeom prst="rect">
              <a:avLst/>
            </a:prstGeom>
            <a:grp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ko-KR" altLang="en-US"/>
            </a:p>
          </p:txBody>
        </p:sp>
      </p:grpSp>
      <p:cxnSp>
        <p:nvCxnSpPr>
          <p:cNvPr id="19476" name="직선 연결선 36">
            <a:extLst>
              <a:ext uri="{FF2B5EF4-FFF2-40B4-BE49-F238E27FC236}">
                <a16:creationId xmlns:a16="http://schemas.microsoft.com/office/drawing/2014/main" id="{722C468F-55A4-49CE-96BB-6439A9C543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4025" y="1958975"/>
            <a:ext cx="1316038" cy="35877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직선 연결선 37">
            <a:extLst>
              <a:ext uri="{FF2B5EF4-FFF2-40B4-BE49-F238E27FC236}">
                <a16:creationId xmlns:a16="http://schemas.microsoft.com/office/drawing/2014/main" id="{EE674A45-259A-41FE-A109-ACE871EC48E1}"/>
              </a:ext>
            </a:extLst>
          </p:cNvPr>
          <p:cNvCxnSpPr>
            <a:cxnSpLocks noChangeShapeType="1"/>
            <a:endCxn id="19470" idx="1"/>
          </p:cNvCxnSpPr>
          <p:nvPr/>
        </p:nvCxnSpPr>
        <p:spPr bwMode="auto">
          <a:xfrm>
            <a:off x="5580063" y="2317750"/>
            <a:ext cx="236537" cy="681038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직선 화살표 연결선 40">
            <a:extLst>
              <a:ext uri="{FF2B5EF4-FFF2-40B4-BE49-F238E27FC236}">
                <a16:creationId xmlns:a16="http://schemas.microsoft.com/office/drawing/2014/main" id="{E6E123D4-7811-4780-A203-C6AD01727CF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2838" y="4478338"/>
            <a:ext cx="1504950" cy="2460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9" name="TextBox 41">
            <a:extLst>
              <a:ext uri="{FF2B5EF4-FFF2-40B4-BE49-F238E27FC236}">
                <a16:creationId xmlns:a16="http://schemas.microsoft.com/office/drawing/2014/main" id="{09E950A0-0A66-404E-9C46-1796B1EC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656138"/>
            <a:ext cx="27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4680AF-6F8E-4ACC-8F3D-65CCD3298A2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7924" y="4940160"/>
            <a:ext cx="485839" cy="338554"/>
          </a:xfrm>
          <a:prstGeom prst="rect">
            <a:avLst/>
          </a:prstGeom>
          <a:blipFill rotWithShape="1">
            <a:blip r:embed="rId8"/>
            <a:stretch>
              <a:fillRect t="-10714" r="-33750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19481" name="TextBox 43">
            <a:extLst>
              <a:ext uri="{FF2B5EF4-FFF2-40B4-BE49-F238E27FC236}">
                <a16:creationId xmlns:a16="http://schemas.microsoft.com/office/drawing/2014/main" id="{326949DB-5612-4003-B34F-346A6F2D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5076825"/>
            <a:ext cx="2778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B</a:t>
            </a:r>
            <a:endParaRPr lang="ko-KR" altLang="en-US" sz="12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9482" name="직선 화살표 연결선 44">
            <a:extLst>
              <a:ext uri="{FF2B5EF4-FFF2-40B4-BE49-F238E27FC236}">
                <a16:creationId xmlns:a16="http://schemas.microsoft.com/office/drawing/2014/main" id="{233097EE-0351-47E2-A175-6CBAC77A21E3}"/>
              </a:ext>
            </a:extLst>
          </p:cNvPr>
          <p:cNvCxnSpPr>
            <a:cxnSpLocks noChangeShapeType="1"/>
            <a:endCxn id="19481" idx="1"/>
          </p:cNvCxnSpPr>
          <p:nvPr/>
        </p:nvCxnSpPr>
        <p:spPr bwMode="auto">
          <a:xfrm>
            <a:off x="3652838" y="4727575"/>
            <a:ext cx="1758950" cy="4889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직선 화살표 연결선 45">
            <a:extLst>
              <a:ext uri="{FF2B5EF4-FFF2-40B4-BE49-F238E27FC236}">
                <a16:creationId xmlns:a16="http://schemas.microsoft.com/office/drawing/2014/main" id="{790591EF-1319-4D4F-AF98-7D1B5EDE0BC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16300" y="4037013"/>
            <a:ext cx="236538" cy="6905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25B04D-6631-43FA-A1E2-303F0495104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7501" y="4287029"/>
            <a:ext cx="486095" cy="37497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004D70-2800-4894-ABB0-28F2B6788DB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5385" y="4290860"/>
            <a:ext cx="808106" cy="374974"/>
          </a:xfrm>
          <a:prstGeom prst="rect">
            <a:avLst/>
          </a:prstGeom>
          <a:blipFill rotWithShape="1">
            <a:blip r:embed="rId10"/>
            <a:stretch>
              <a:fillRect b="-21311"/>
            </a:stretch>
          </a:blipFill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  <p:cxnSp>
        <p:nvCxnSpPr>
          <p:cNvPr id="19486" name="직선 연결선 48">
            <a:extLst>
              <a:ext uri="{FF2B5EF4-FFF2-40B4-BE49-F238E27FC236}">
                <a16:creationId xmlns:a16="http://schemas.microsoft.com/office/drawing/2014/main" id="{281B438E-83C3-4394-B79C-42129D74CD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8363" y="4037013"/>
            <a:ext cx="1749425" cy="43815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직선 연결선 49">
            <a:extLst>
              <a:ext uri="{FF2B5EF4-FFF2-40B4-BE49-F238E27FC236}">
                <a16:creationId xmlns:a16="http://schemas.microsoft.com/office/drawing/2014/main" id="{509F3134-6116-4024-A563-56D240FAF0F1}"/>
              </a:ext>
            </a:extLst>
          </p:cNvPr>
          <p:cNvCxnSpPr>
            <a:cxnSpLocks noChangeShapeType="1"/>
            <a:endCxn id="19481" idx="1"/>
          </p:cNvCxnSpPr>
          <p:nvPr/>
        </p:nvCxnSpPr>
        <p:spPr bwMode="auto">
          <a:xfrm>
            <a:off x="5157788" y="4478338"/>
            <a:ext cx="254000" cy="738187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DBBE51A-2A93-4584-9066-1741F5761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1800" y="1143000"/>
            <a:ext cx="8153400" cy="4724400"/>
          </a:xfrm>
          <a:blipFill rotWithShape="1">
            <a:blip r:embed="rId11"/>
            <a:stretch>
              <a:fillRect l="-75"/>
            </a:stretch>
          </a:blipFill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FA4BC1A5-F7D5-4773-A320-1720473C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벡터의 방향만 의미가 있는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DD81A-7EDA-4140-A107-3B88115A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3D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게임에서 플레이어가 향하는 방향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표면의 앞면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뒷면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ko-KR" altLang="en-US" sz="1800" dirty="0">
                <a:ea typeface="굴림" panose="020B0600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1800" dirty="0">
                <a:ea typeface="굴림" panose="020B0600000101010101" pitchFamily="50" charset="-127"/>
                <a:cs typeface="함초롬돋움" panose="020B0604000101010101" pitchFamily="50" charset="-127"/>
              </a:rPr>
              <a:t>: Cross Section </a:t>
            </a:r>
            <a:r>
              <a:rPr lang="ko-KR" altLang="en-US" sz="1800" dirty="0">
                <a:ea typeface="굴림" panose="020B0600000101010101" pitchFamily="50" charset="-127"/>
                <a:cs typeface="함초롬돋움" panose="020B0604000101010101" pitchFamily="50" charset="-127"/>
              </a:rPr>
              <a:t>작업에서 </a:t>
            </a:r>
            <a:r>
              <a:rPr lang="en-US" altLang="ko-KR" sz="1800" dirty="0">
                <a:ea typeface="굴림" panose="020B0600000101010101" pitchFamily="50" charset="-127"/>
                <a:cs typeface="함초롬돋움" panose="020B0604000101010101" pitchFamily="50" charset="-127"/>
              </a:rPr>
              <a:t>Flip Normal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광선이 향하는 방향</a:t>
            </a:r>
          </a:p>
        </p:txBody>
      </p:sp>
      <p:sp>
        <p:nvSpPr>
          <p:cNvPr id="23556" name="Rectangle 14">
            <a:extLst>
              <a:ext uri="{FF2B5EF4-FFF2-40B4-BE49-F238E27FC236}">
                <a16:creationId xmlns:a16="http://schemas.microsoft.com/office/drawing/2014/main" id="{D714BFF8-236B-48D8-ACFF-92757EC7785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5A5B57-B698-4DC5-A8A9-A8BF65F6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3635896" cy="1765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5FDE05-1C85-477E-96EA-7F74C6E2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717032"/>
            <a:ext cx="1880145" cy="1346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4A351D14-A214-4E70-AA79-C8227C3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점과</a:t>
            </a:r>
            <a:r>
              <a:rPr lang="en-US" altLang="ko-KR" dirty="0"/>
              <a:t> </a:t>
            </a:r>
            <a:r>
              <a:rPr lang="ko-KR" altLang="en-US" dirty="0"/>
              <a:t>벡터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2638D12B-9D29-4E9C-9529-2518D2C2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Point (x, y, z)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3D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공간에서의 위치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Vector (x, y, z)</a:t>
            </a: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크기 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방향</a:t>
            </a:r>
            <a:endParaRPr lang="en-US" altLang="ko-KR" dirty="0">
              <a:ea typeface="굴림" panose="020B0600000101010101" pitchFamily="50" charset="-127"/>
              <a:cs typeface="함초롬돋움" panose="020B0604000101010101" pitchFamily="50" charset="-127"/>
            </a:endParaRPr>
          </a:p>
          <a:p>
            <a:pPr lvl="1" eaLnBrk="1" hangingPunct="1"/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특정한 위치에 고정되지 않음</a:t>
            </a:r>
            <a:b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  <a:cs typeface="함초롬돋움" panose="020B0604000101010101" pitchFamily="50" charset="-127"/>
              </a:rPr>
              <a:t>길이를 유지하면서 평행하게 이동 가능</a:t>
            </a:r>
            <a:r>
              <a:rPr lang="en-US" altLang="ko-KR" dirty="0">
                <a:ea typeface="굴림" panose="020B0600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25604" name="Rectangle 14">
            <a:extLst>
              <a:ext uri="{FF2B5EF4-FFF2-40B4-BE49-F238E27FC236}">
                <a16:creationId xmlns:a16="http://schemas.microsoft.com/office/drawing/2014/main" id="{8C9E348C-DA97-4FA7-A581-8E0E79F989E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rbel" panose="020B0503020204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함초롬돋움" panose="020B0604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사용자 지정 1">
      <a:majorFont>
        <a:latin typeface="Arial Black"/>
        <a:ea typeface="HY헤드라인M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E6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E6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uction 4">
    <a:dk1>
      <a:srgbClr val="000000"/>
    </a:dk1>
    <a:lt1>
      <a:srgbClr val="FFFFFF"/>
    </a:lt1>
    <a:dk2>
      <a:srgbClr val="000066"/>
    </a:dk2>
    <a:lt2>
      <a:srgbClr val="808080"/>
    </a:lt2>
    <a:accent1>
      <a:srgbClr val="194293"/>
    </a:accent1>
    <a:accent2>
      <a:srgbClr val="9999CC"/>
    </a:accent2>
    <a:accent3>
      <a:srgbClr val="FFFFFF"/>
    </a:accent3>
    <a:accent4>
      <a:srgbClr val="000000"/>
    </a:accent4>
    <a:accent5>
      <a:srgbClr val="ABB0C8"/>
    </a:accent5>
    <a:accent6>
      <a:srgbClr val="8A8AB9"/>
    </a:accent6>
    <a:hlink>
      <a:srgbClr val="CCCCE6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introduction 4">
    <a:dk1>
      <a:srgbClr val="000000"/>
    </a:dk1>
    <a:lt1>
      <a:srgbClr val="FFFFFF"/>
    </a:lt1>
    <a:dk2>
      <a:srgbClr val="000066"/>
    </a:dk2>
    <a:lt2>
      <a:srgbClr val="808080"/>
    </a:lt2>
    <a:accent1>
      <a:srgbClr val="194293"/>
    </a:accent1>
    <a:accent2>
      <a:srgbClr val="9999CC"/>
    </a:accent2>
    <a:accent3>
      <a:srgbClr val="FFFFFF"/>
    </a:accent3>
    <a:accent4>
      <a:srgbClr val="000000"/>
    </a:accent4>
    <a:accent5>
      <a:srgbClr val="ABB0C8"/>
    </a:accent5>
    <a:accent6>
      <a:srgbClr val="8A8AB9"/>
    </a:accent6>
    <a:hlink>
      <a:srgbClr val="CCCCE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1359</Words>
  <Application>Microsoft Office PowerPoint</Application>
  <PresentationFormat>화면 슬라이드 쇼(4:3)</PresentationFormat>
  <Paragraphs>289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HY헤드라인M</vt:lpstr>
      <vt:lpstr>맑은 고딕</vt:lpstr>
      <vt:lpstr>함초롬돋움</vt:lpstr>
      <vt:lpstr>Arial</vt:lpstr>
      <vt:lpstr>Arial Black</vt:lpstr>
      <vt:lpstr>Cambria Math</vt:lpstr>
      <vt:lpstr>Corbel</vt:lpstr>
      <vt:lpstr>Microsoft Sans Serif</vt:lpstr>
      <vt:lpstr>Tahoma</vt:lpstr>
      <vt:lpstr>Wingdings</vt:lpstr>
      <vt:lpstr>introduction</vt:lpstr>
      <vt:lpstr>수식</vt:lpstr>
      <vt:lpstr>기본적인 수학 연산</vt:lpstr>
      <vt:lpstr>목차</vt:lpstr>
      <vt:lpstr>벡터의 정의</vt:lpstr>
      <vt:lpstr>점(point)과 벡터</vt:lpstr>
      <vt:lpstr>벡터의 연산</vt:lpstr>
      <vt:lpstr>직선과 벡터</vt:lpstr>
      <vt:lpstr>벡터 연산과 평면</vt:lpstr>
      <vt:lpstr>벡터의 방향만 의미가 있는 경우</vt:lpstr>
      <vt:lpstr>점과 벡터</vt:lpstr>
      <vt:lpstr>왼손 좌표계 vs. 오른손 좌표계</vt:lpstr>
      <vt:lpstr>벡터의 길이 (Length/Norm/Magnitude)</vt:lpstr>
      <vt:lpstr>단위 벡터</vt:lpstr>
      <vt:lpstr>내적  Dot (Inner/Scalar) Product</vt:lpstr>
      <vt:lpstr>내적의 의미</vt:lpstr>
      <vt:lpstr>내적의 의미</vt:lpstr>
      <vt:lpstr>외적 Cross (Outer/Vector) Product</vt:lpstr>
      <vt:lpstr>벡터 응용 : 직선의 방정식</vt:lpstr>
      <vt:lpstr>벡터 응용 : 직선의 방정식</vt:lpstr>
      <vt:lpstr>벡터 응용 : 직선의 방정식</vt:lpstr>
      <vt:lpstr>벡터 응용 : 광선(Ray = 반직선)</vt:lpstr>
      <vt:lpstr>벡터 응용 : 선분(line segment)</vt:lpstr>
      <vt:lpstr>벡터 코딩</vt:lpstr>
      <vt:lpstr>행렬(Matrix)</vt:lpstr>
      <vt:lpstr>행렬 예제</vt:lpstr>
      <vt:lpstr>벡터로 구성되는 행렬</vt:lpstr>
      <vt:lpstr>기본적인 행렬 연산</vt:lpstr>
      <vt:lpstr>행렬의 곱셈</vt:lpstr>
      <vt:lpstr>벡터와 행렬의 곱셈</vt:lpstr>
      <vt:lpstr>다양한 행렬</vt:lpstr>
      <vt:lpstr>행렬 코딩</vt:lpstr>
    </vt:vector>
  </TitlesOfParts>
  <Company>고려대학교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Introduction to CG</dc:title>
  <dc:creator>kucg</dc:creator>
  <cp:lastModifiedBy>박태정</cp:lastModifiedBy>
  <cp:revision>489</cp:revision>
  <dcterms:created xsi:type="dcterms:W3CDTF">2002-09-04T12:52:44Z</dcterms:created>
  <dcterms:modified xsi:type="dcterms:W3CDTF">2020-09-07T05:37:16Z</dcterms:modified>
</cp:coreProperties>
</file>