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304" r:id="rId2"/>
    <p:sldId id="342" r:id="rId3"/>
    <p:sldId id="343" r:id="rId4"/>
    <p:sldId id="305" r:id="rId5"/>
    <p:sldId id="306" r:id="rId6"/>
    <p:sldId id="307" r:id="rId7"/>
    <p:sldId id="308" r:id="rId8"/>
    <p:sldId id="309" r:id="rId9"/>
    <p:sldId id="310" r:id="rId10"/>
    <p:sldId id="311" r:id="rId11"/>
    <p:sldId id="312" r:id="rId12"/>
    <p:sldId id="313" r:id="rId13"/>
    <p:sldId id="314" r:id="rId14"/>
    <p:sldId id="315" r:id="rId15"/>
    <p:sldId id="316" r:id="rId16"/>
    <p:sldId id="317" r:id="rId17"/>
    <p:sldId id="318" r:id="rId18"/>
    <p:sldId id="319" r:id="rId19"/>
    <p:sldId id="320" r:id="rId20"/>
    <p:sldId id="321" r:id="rId21"/>
    <p:sldId id="322" r:id="rId22"/>
    <p:sldId id="323" r:id="rId23"/>
    <p:sldId id="324" r:id="rId24"/>
    <p:sldId id="325" r:id="rId25"/>
    <p:sldId id="326" r:id="rId26"/>
    <p:sldId id="327" r:id="rId27"/>
    <p:sldId id="328" r:id="rId28"/>
    <p:sldId id="329" r:id="rId29"/>
    <p:sldId id="330" r:id="rId30"/>
    <p:sldId id="332" r:id="rId31"/>
    <p:sldId id="333" r:id="rId32"/>
    <p:sldId id="334" r:id="rId33"/>
  </p:sldIdLst>
  <p:sldSz cx="9144000" cy="6858000" type="screen4x3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DBE6CF-D294-4303-814E-DDD5B4239C52}" v="3" dt="2018-06-29T04:18:43.9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70" autoAdjust="0"/>
    <p:restoredTop sz="94660"/>
  </p:normalViewPr>
  <p:slideViewPr>
    <p:cSldViewPr>
      <p:cViewPr varScale="1">
        <p:scale>
          <a:sx n="113" d="100"/>
          <a:sy n="113" d="100"/>
        </p:scale>
        <p:origin x="1542" y="9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e3dc46d7-72cb-4935-82cd-f0920e45a4ed" providerId="ADAL" clId="{94DBE6CF-D294-4303-814E-DDD5B4239C52}"/>
    <pc:docChg chg="custSel modSld">
      <pc:chgData name=" " userId="e3dc46d7-72cb-4935-82cd-f0920e45a4ed" providerId="ADAL" clId="{94DBE6CF-D294-4303-814E-DDD5B4239C52}" dt="2018-06-29T04:18:43.998" v="2" actId="478"/>
      <pc:docMkLst>
        <pc:docMk/>
      </pc:docMkLst>
      <pc:sldChg chg="delSp">
        <pc:chgData name=" " userId="e3dc46d7-72cb-4935-82cd-f0920e45a4ed" providerId="ADAL" clId="{94DBE6CF-D294-4303-814E-DDD5B4239C52}" dt="2018-06-29T04:18:43.998" v="2" actId="478"/>
        <pc:sldMkLst>
          <pc:docMk/>
          <pc:sldMk cId="0" sldId="309"/>
        </pc:sldMkLst>
        <pc:spChg chg="del">
          <ac:chgData name=" " userId="e3dc46d7-72cb-4935-82cd-f0920e45a4ed" providerId="ADAL" clId="{94DBE6CF-D294-4303-814E-DDD5B4239C52}" dt="2018-06-29T04:18:41.610" v="0" actId="478"/>
          <ac:spMkLst>
            <pc:docMk/>
            <pc:sldMk cId="0" sldId="309"/>
            <ac:spMk id="18476" creationId="{9B1B19FD-837D-4A48-8E40-63D856666C82}"/>
          </ac:spMkLst>
        </pc:spChg>
        <pc:spChg chg="del">
          <ac:chgData name=" " userId="e3dc46d7-72cb-4935-82cd-f0920e45a4ed" providerId="ADAL" clId="{94DBE6CF-D294-4303-814E-DDD5B4239C52}" dt="2018-06-29T04:18:43.376" v="1" actId="478"/>
          <ac:spMkLst>
            <pc:docMk/>
            <pc:sldMk cId="0" sldId="309"/>
            <ac:spMk id="18477" creationId="{C70A01B3-77F7-4E09-A1B7-E2C8FE236355}"/>
          </ac:spMkLst>
        </pc:spChg>
        <pc:spChg chg="del">
          <ac:chgData name=" " userId="e3dc46d7-72cb-4935-82cd-f0920e45a4ed" providerId="ADAL" clId="{94DBE6CF-D294-4303-814E-DDD5B4239C52}" dt="2018-06-29T04:18:43.998" v="2" actId="478"/>
          <ac:spMkLst>
            <pc:docMk/>
            <pc:sldMk cId="0" sldId="309"/>
            <ac:spMk id="18478" creationId="{803B01DA-38BF-4BC7-B43D-0EFBD65256EB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23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9E1BF6D0-4E55-40CC-8C92-18D35EF35C1E}"/>
              </a:ext>
            </a:extLst>
          </p:cNvPr>
          <p:cNvGrpSpPr>
            <a:grpSpLocks/>
          </p:cNvGrpSpPr>
          <p:nvPr/>
        </p:nvGrpSpPr>
        <p:grpSpPr bwMode="auto">
          <a:xfrm>
            <a:off x="1257300" y="2971800"/>
            <a:ext cx="6629400" cy="838200"/>
            <a:chOff x="792" y="1872"/>
            <a:chExt cx="4176" cy="528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6A0C81C8-436A-4823-88D3-FA28E21723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" y="1927"/>
              <a:ext cx="4176" cy="396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defRPr/>
              </a:pPr>
              <a:endParaRPr lang="ko-KR" altLang="en-US"/>
            </a:p>
          </p:txBody>
        </p:sp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77DB9841-4FD9-4882-9180-B6E36C93F01D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1008" y="1872"/>
              <a:ext cx="3744" cy="5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defRPr/>
              </a:pPr>
              <a:endParaRPr lang="ko-KR" altLang="en-US"/>
            </a:p>
          </p:txBody>
        </p:sp>
      </p:grpSp>
      <p:sp>
        <p:nvSpPr>
          <p:cNvPr id="7" name="Rectangle 5">
            <a:extLst>
              <a:ext uri="{FF2B5EF4-FFF2-40B4-BE49-F238E27FC236}">
                <a16:creationId xmlns:a16="http://schemas.microsoft.com/office/drawing/2014/main" id="{A9C8DD5E-9DEC-4864-97F1-937BB7DD94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4E97C2B3-7F51-4A12-A199-22B47DF99C05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828800" y="152400"/>
            <a:ext cx="7162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ko-KR" sz="4400" b="1" i="1">
                <a:solidFill>
                  <a:schemeClr val="bg1"/>
                </a:solidFill>
                <a:latin typeface="Arial Black" panose="020B0A04020102020204" pitchFamily="34" charset="0"/>
              </a:rPr>
              <a:t>Graphics</a:t>
            </a:r>
          </a:p>
        </p:txBody>
      </p:sp>
      <p:grpSp>
        <p:nvGrpSpPr>
          <p:cNvPr id="9" name="그룹 10">
            <a:extLst>
              <a:ext uri="{FF2B5EF4-FFF2-40B4-BE49-F238E27FC236}">
                <a16:creationId xmlns:a16="http://schemas.microsoft.com/office/drawing/2014/main" id="{91B0DF75-EDB0-4CC0-AEEA-59BD392E824F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-49213" y="6308725"/>
            <a:ext cx="9193213" cy="549275"/>
            <a:chOff x="-48757" y="6309321"/>
            <a:chExt cx="9192757" cy="548680"/>
          </a:xfrm>
        </p:grpSpPr>
        <p:sp>
          <p:nvSpPr>
            <p:cNvPr id="10" name="Rectangle 1027">
              <a:extLst>
                <a:ext uri="{FF2B5EF4-FFF2-40B4-BE49-F238E27FC236}">
                  <a16:creationId xmlns:a16="http://schemas.microsoft.com/office/drawing/2014/main" id="{5F21CAF9-71A1-4AE8-B292-F7DA3E857E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" y="6540845"/>
              <a:ext cx="9143546" cy="31715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defRPr/>
              </a:pPr>
              <a:endParaRPr lang="ko-KR" altLang="en-US"/>
            </a:p>
          </p:txBody>
        </p:sp>
        <p:sp>
          <p:nvSpPr>
            <p:cNvPr id="11" name="Text Box 1036">
              <a:extLst>
                <a:ext uri="{FF2B5EF4-FFF2-40B4-BE49-F238E27FC236}">
                  <a16:creationId xmlns:a16="http://schemas.microsoft.com/office/drawing/2014/main" id="{ED413CDC-489E-4FFF-8D77-16424813402B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7686747" y="6561461"/>
              <a:ext cx="1447728" cy="27434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altLang="ko-KR" sz="1200" b="1" dirty="0">
                  <a:solidFill>
                    <a:schemeClr val="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함초롬돋움" pitchFamily="18" charset="-127"/>
                  <a:ea typeface="함초롬돋움" pitchFamily="18" charset="-127"/>
                  <a:cs typeface="함초롬돋움" pitchFamily="18" charset="-127"/>
                </a:rPr>
                <a:t>IT</a:t>
              </a:r>
              <a:r>
                <a:rPr lang="ko-KR" altLang="en-US" sz="1200" b="1" dirty="0">
                  <a:solidFill>
                    <a:schemeClr val="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함초롬돋움" pitchFamily="18" charset="-127"/>
                  <a:ea typeface="함초롬돋움" pitchFamily="18" charset="-127"/>
                  <a:cs typeface="함초롬돋움" pitchFamily="18" charset="-127"/>
                </a:rPr>
                <a:t>미디어공학과</a:t>
              </a:r>
              <a:endParaRPr lang="en-US" altLang="ko-KR" sz="1200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함초롬돋움" pitchFamily="18" charset="-127"/>
                <a:ea typeface="함초롬돋움" pitchFamily="18" charset="-127"/>
                <a:cs typeface="함초롬돋움" pitchFamily="18" charset="-127"/>
              </a:endParaRPr>
            </a:p>
          </p:txBody>
        </p:sp>
        <p:grpSp>
          <p:nvGrpSpPr>
            <p:cNvPr id="12" name="그룹 13">
              <a:extLst>
                <a:ext uri="{FF2B5EF4-FFF2-40B4-BE49-F238E27FC236}">
                  <a16:creationId xmlns:a16="http://schemas.microsoft.com/office/drawing/2014/main" id="{841C478F-B956-4E4D-B0B5-17AEE6F1645D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-48757" y="6309321"/>
              <a:ext cx="2410957" cy="548680"/>
              <a:chOff x="-48757" y="6309321"/>
              <a:chExt cx="2410957" cy="548680"/>
            </a:xfrm>
          </p:grpSpPr>
          <p:sp>
            <p:nvSpPr>
              <p:cNvPr id="13" name="Rectangle 1028">
                <a:extLst>
                  <a:ext uri="{FF2B5EF4-FFF2-40B4-BE49-F238E27FC236}">
                    <a16:creationId xmlns:a16="http://schemas.microsoft.com/office/drawing/2014/main" id="{05BE30C8-AE52-4F60-BCA9-9068B1A0B2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4" y="6540845"/>
                <a:ext cx="2362082" cy="30447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/>
              </a:p>
            </p:txBody>
          </p:sp>
          <p:pic>
            <p:nvPicPr>
              <p:cNvPr id="14" name="Picture 72" descr="2">
                <a:extLst>
                  <a:ext uri="{FF2B5EF4-FFF2-40B4-BE49-F238E27FC236}">
                    <a16:creationId xmlns:a16="http://schemas.microsoft.com/office/drawing/2014/main" id="{23433A86-DE24-4464-B4D5-658222E2299F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48757" y="6309321"/>
                <a:ext cx="1439292" cy="5486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5126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600200" y="2692400"/>
            <a:ext cx="5943600" cy="1295400"/>
          </a:xfrm>
          <a:noFill/>
        </p:spPr>
        <p:txBody>
          <a:bodyPr/>
          <a:lstStyle>
            <a:lvl1pPr algn="ctr">
              <a:defRPr sz="3600"/>
            </a:lvl1pPr>
          </a:lstStyle>
          <a:p>
            <a:r>
              <a:rPr lang="en-US" altLang="ko-KR"/>
              <a:t>Click to edit Master title style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914400" y="4140200"/>
            <a:ext cx="7315200" cy="1371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600" b="1"/>
            </a:lvl1pPr>
          </a:lstStyle>
          <a:p>
            <a:r>
              <a:rPr lang="en-US" altLang="ko-KR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71750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7B838A27-4A5F-4CE3-B564-AAB2BE52C6D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152400" y="6553200"/>
            <a:ext cx="2133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8C3B28C2-D908-459D-A207-7D4178EAFA9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2362200" y="6553200"/>
            <a:ext cx="533400" cy="30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/>
            </a:lvl1pPr>
          </a:lstStyle>
          <a:p>
            <a:pPr>
              <a:defRPr/>
            </a:pPr>
            <a:fld id="{F7C12544-C864-44A5-B656-B44EBD3A74A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02750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48450" y="285750"/>
            <a:ext cx="2038350" cy="588645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3400" y="285750"/>
            <a:ext cx="5962650" cy="5886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084117B3-64E9-4C89-A903-C1E7B889E07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152400" y="6553200"/>
            <a:ext cx="2133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FA58D533-961C-41CA-B2A5-F09D92F39CB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2362200" y="6553200"/>
            <a:ext cx="533400" cy="30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/>
            </a:lvl1pPr>
          </a:lstStyle>
          <a:p>
            <a:pPr>
              <a:defRPr/>
            </a:pPr>
            <a:fld id="{5CD49831-BC84-4565-BEBD-A23BE94FF9F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37279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763190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432513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3400" y="1447800"/>
            <a:ext cx="40005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40005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948F9837-66DA-4B04-BD4F-BB7820F77BF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152400" y="6553200"/>
            <a:ext cx="2133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35E8B88D-71C0-415B-AF2C-4132A66C440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2362200" y="6553200"/>
            <a:ext cx="533400" cy="30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/>
            </a:lvl1pPr>
          </a:lstStyle>
          <a:p>
            <a:pPr>
              <a:defRPr/>
            </a:pPr>
            <a:fld id="{EF442E11-3593-42A2-92B2-BC7C5FCC445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76581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4991EC67-78E1-4E1F-994E-B957DB6F8E8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152400" y="6553200"/>
            <a:ext cx="2133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A5C9B0C5-B5D9-4B2F-9097-4980D9ECE14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2362200" y="6553200"/>
            <a:ext cx="533400" cy="30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/>
            </a:lvl1pPr>
          </a:lstStyle>
          <a:p>
            <a:pPr>
              <a:defRPr/>
            </a:pPr>
            <a:fld id="{72BA00D9-0683-492F-9142-1E8A4FE69F2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31137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938A249D-9C0A-47A5-A8E4-31C21696E09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152400" y="6553200"/>
            <a:ext cx="2133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98BFAE7A-F523-4AD2-90CA-BD54ABDBACA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2362200" y="6553200"/>
            <a:ext cx="533400" cy="30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/>
            </a:lvl1pPr>
          </a:lstStyle>
          <a:p>
            <a:pPr>
              <a:defRPr/>
            </a:pPr>
            <a:fld id="{D798303E-931A-46C6-B507-D52D745C5DD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11216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>
            <a:extLst>
              <a:ext uri="{FF2B5EF4-FFF2-40B4-BE49-F238E27FC236}">
                <a16:creationId xmlns:a16="http://schemas.microsoft.com/office/drawing/2014/main" id="{94153DE7-7492-464F-B073-6AD7FC61B48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152400" y="6553200"/>
            <a:ext cx="2133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6261A154-8140-4CE0-828D-9607D1EB4AE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2362200" y="6553200"/>
            <a:ext cx="533400" cy="30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/>
            </a:lvl1pPr>
          </a:lstStyle>
          <a:p>
            <a:pPr>
              <a:defRPr/>
            </a:pPr>
            <a:fld id="{1AF663F0-4962-4FBE-AC17-41E557DD5D8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96618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65E2D1B8-A7CE-4940-BFE8-3FDE7FA7064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152400" y="6553200"/>
            <a:ext cx="2133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D3EEFAEF-DFF4-4B2A-BA3C-C8939AF1567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2362200" y="6553200"/>
            <a:ext cx="533400" cy="30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/>
            </a:lvl1pPr>
          </a:lstStyle>
          <a:p>
            <a:pPr>
              <a:defRPr/>
            </a:pPr>
            <a:fld id="{D5335E88-6261-4C80-ABD5-91556561BA5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37367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B52663B7-1B30-4FDF-BB17-BDD009FBA46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152400" y="6553200"/>
            <a:ext cx="2133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6E3DFABE-5243-4D33-8E3D-F77790A5226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2362200" y="6553200"/>
            <a:ext cx="533400" cy="30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/>
            </a:lvl1pPr>
          </a:lstStyle>
          <a:p>
            <a:pPr>
              <a:defRPr/>
            </a:pPr>
            <a:fld id="{9117DFB9-DF9A-48F6-BC29-6C49F5EC5CE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42214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>
            <a:extLst>
              <a:ext uri="{FF2B5EF4-FFF2-40B4-BE49-F238E27FC236}">
                <a16:creationId xmlns:a16="http://schemas.microsoft.com/office/drawing/2014/main" id="{6C478249-B7DA-471A-A5BB-25D5D54FF0AA}"/>
              </a:ext>
            </a:extLst>
          </p:cNvPr>
          <p:cNvSpPr>
            <a:spLocks noChangeShapeType="1"/>
          </p:cNvSpPr>
          <p:nvPr/>
        </p:nvSpPr>
        <p:spPr bwMode="ltGray">
          <a:xfrm>
            <a:off x="533400" y="1143000"/>
            <a:ext cx="7239000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27" name="Rectangle 5">
            <a:extLst>
              <a:ext uri="{FF2B5EF4-FFF2-40B4-BE49-F238E27FC236}">
                <a16:creationId xmlns:a16="http://schemas.microsoft.com/office/drawing/2014/main" id="{6E7FD235-2A5A-4BD0-9C21-B28C9C1811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228600"/>
            <a:ext cx="838200" cy="8191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028" name="Rectangle 6">
            <a:extLst>
              <a:ext uri="{FF2B5EF4-FFF2-40B4-BE49-F238E27FC236}">
                <a16:creationId xmlns:a16="http://schemas.microsoft.com/office/drawing/2014/main" id="{9D23C484-9896-47F0-9A06-300E8755CF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4300" y="381000"/>
            <a:ext cx="990600" cy="9144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029" name="Rectangle 7">
            <a:extLst>
              <a:ext uri="{FF2B5EF4-FFF2-40B4-BE49-F238E27FC236}">
                <a16:creationId xmlns:a16="http://schemas.microsoft.com/office/drawing/2014/main" id="{81C8F7B0-5190-4349-A6D5-0BD3393221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 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1030" name="Rectangle 10">
            <a:extLst>
              <a:ext uri="{FF2B5EF4-FFF2-40B4-BE49-F238E27FC236}">
                <a16:creationId xmlns:a16="http://schemas.microsoft.com/office/drawing/2014/main" id="{C62A45C6-FAF3-4640-8778-C82416026745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696200" y="549275"/>
            <a:ext cx="10287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defRPr/>
            </a:pPr>
            <a:r>
              <a:rPr lang="en-US" altLang="ko-KR" sz="1600">
                <a:solidFill>
                  <a:schemeClr val="bg1"/>
                </a:solidFill>
                <a:latin typeface="Arial Black" panose="020B0A04020102020204" pitchFamily="34" charset="0"/>
              </a:rPr>
              <a:t>OpenGL</a:t>
            </a:r>
          </a:p>
        </p:txBody>
      </p:sp>
      <p:sp>
        <p:nvSpPr>
          <p:cNvPr id="1031" name="Rectangle 11">
            <a:extLst>
              <a:ext uri="{FF2B5EF4-FFF2-40B4-BE49-F238E27FC236}">
                <a16:creationId xmlns:a16="http://schemas.microsoft.com/office/drawing/2014/main" id="{4D8C012C-CD9E-487D-AB76-9412A13DFA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85750"/>
            <a:ext cx="7010400" cy="7620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grpSp>
        <p:nvGrpSpPr>
          <p:cNvPr id="1032" name="그룹 10">
            <a:extLst>
              <a:ext uri="{FF2B5EF4-FFF2-40B4-BE49-F238E27FC236}">
                <a16:creationId xmlns:a16="http://schemas.microsoft.com/office/drawing/2014/main" id="{49A96826-B975-4E29-8E66-A108E8043FD1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-49213" y="6308725"/>
            <a:ext cx="9193213" cy="549275"/>
            <a:chOff x="-48757" y="6309321"/>
            <a:chExt cx="9192757" cy="548680"/>
          </a:xfrm>
        </p:grpSpPr>
        <p:sp>
          <p:nvSpPr>
            <p:cNvPr id="1033" name="Rectangle 1027">
              <a:extLst>
                <a:ext uri="{FF2B5EF4-FFF2-40B4-BE49-F238E27FC236}">
                  <a16:creationId xmlns:a16="http://schemas.microsoft.com/office/drawing/2014/main" id="{2D4910EF-6FE5-4ECC-8E22-5E35EF7EEE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" y="6540845"/>
              <a:ext cx="9143546" cy="31715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defRPr/>
              </a:pPr>
              <a:endParaRPr lang="ko-KR" altLang="en-US"/>
            </a:p>
          </p:txBody>
        </p:sp>
        <p:sp>
          <p:nvSpPr>
            <p:cNvPr id="15" name="Text Box 1036">
              <a:extLst>
                <a:ext uri="{FF2B5EF4-FFF2-40B4-BE49-F238E27FC236}">
                  <a16:creationId xmlns:a16="http://schemas.microsoft.com/office/drawing/2014/main" id="{94F312E7-9827-4E50-8144-E0635DE6345C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7686747" y="6561461"/>
              <a:ext cx="1447728" cy="27434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altLang="ko-KR" sz="1200" b="1" dirty="0">
                  <a:solidFill>
                    <a:schemeClr val="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함초롬돋움" pitchFamily="18" charset="-127"/>
                  <a:ea typeface="함초롬돋움" pitchFamily="18" charset="-127"/>
                  <a:cs typeface="함초롬돋움" pitchFamily="18" charset="-127"/>
                </a:rPr>
                <a:t>IT</a:t>
              </a:r>
              <a:r>
                <a:rPr lang="ko-KR" altLang="en-US" sz="1200" b="1" dirty="0">
                  <a:solidFill>
                    <a:schemeClr val="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함초롬돋움" pitchFamily="18" charset="-127"/>
                  <a:ea typeface="함초롬돋움" pitchFamily="18" charset="-127"/>
                  <a:cs typeface="함초롬돋움" pitchFamily="18" charset="-127"/>
                </a:rPr>
                <a:t>미디어공학과</a:t>
              </a:r>
              <a:endParaRPr lang="en-US" altLang="ko-KR" sz="1200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함초롬돋움" pitchFamily="18" charset="-127"/>
                <a:ea typeface="함초롬돋움" pitchFamily="18" charset="-127"/>
                <a:cs typeface="함초롬돋움" pitchFamily="18" charset="-127"/>
              </a:endParaRPr>
            </a:p>
          </p:txBody>
        </p:sp>
        <p:grpSp>
          <p:nvGrpSpPr>
            <p:cNvPr id="1035" name="그룹 13">
              <a:extLst>
                <a:ext uri="{FF2B5EF4-FFF2-40B4-BE49-F238E27FC236}">
                  <a16:creationId xmlns:a16="http://schemas.microsoft.com/office/drawing/2014/main" id="{6B5F9A46-8ACE-4625-941D-F20963D3AFC2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-48757" y="6309321"/>
              <a:ext cx="2410957" cy="548680"/>
              <a:chOff x="-48757" y="6309321"/>
              <a:chExt cx="2410957" cy="548680"/>
            </a:xfrm>
          </p:grpSpPr>
          <p:sp>
            <p:nvSpPr>
              <p:cNvPr id="1036" name="Rectangle 1028">
                <a:extLst>
                  <a:ext uri="{FF2B5EF4-FFF2-40B4-BE49-F238E27FC236}">
                    <a16:creationId xmlns:a16="http://schemas.microsoft.com/office/drawing/2014/main" id="{9AC37531-E2D8-4513-9BFF-7D4262E95B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4" y="6540845"/>
                <a:ext cx="2362082" cy="30447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/>
              </a:p>
            </p:txBody>
          </p:sp>
          <p:pic>
            <p:nvPicPr>
              <p:cNvPr id="1037" name="Picture 72" descr="2">
                <a:extLst>
                  <a:ext uri="{FF2B5EF4-FFF2-40B4-BE49-F238E27FC236}">
                    <a16:creationId xmlns:a16="http://schemas.microsoft.com/office/drawing/2014/main" id="{F30B22EE-C2D0-4585-8E31-7C335268FDB9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48757" y="6309321"/>
                <a:ext cx="1439292" cy="5486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906" r:id="rId2"/>
    <p:sldLayoutId id="2147483907" r:id="rId3"/>
    <p:sldLayoutId id="2147483909" r:id="rId4"/>
    <p:sldLayoutId id="2147483910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i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i="1">
          <a:solidFill>
            <a:schemeClr val="tx2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i="1">
          <a:solidFill>
            <a:schemeClr val="tx2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i="1">
          <a:solidFill>
            <a:schemeClr val="tx2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i="1">
          <a:solidFill>
            <a:schemeClr val="tx2"/>
          </a:solidFill>
          <a:latin typeface="Arial Blac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i="1">
          <a:solidFill>
            <a:schemeClr val="tx2"/>
          </a:solidFill>
          <a:latin typeface="Arial Blac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i="1">
          <a:solidFill>
            <a:schemeClr val="tx2"/>
          </a:solidFill>
          <a:latin typeface="Arial Blac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i="1">
          <a:solidFill>
            <a:schemeClr val="tx2"/>
          </a:solidFill>
          <a:latin typeface="Arial Blac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i="1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o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o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o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o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o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o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o"/>
        <a:defRPr sz="16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8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6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7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8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20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2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23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25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6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e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29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32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34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35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oleObject" Target="../embeddings/oleObject32.bin"/><Relationship Id="rId7" Type="http://schemas.openxmlformats.org/officeDocument/2006/relationships/image" Target="../media/image3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37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5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7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>
            <a:extLst>
              <a:ext uri="{FF2B5EF4-FFF2-40B4-BE49-F238E27FC236}">
                <a16:creationId xmlns:a16="http://schemas.microsoft.com/office/drawing/2014/main" id="{5BCFE9B6-9B75-442B-AD1F-7BB593C56A1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</a:extLst>
        </p:spPr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Geometric Transformation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CCF0FBA-228A-40D9-AEE2-E5BF1B524EFC}"/>
              </a:ext>
            </a:extLst>
          </p:cNvPr>
          <p:cNvSpPr>
            <a:spLocks noGrp="1"/>
          </p:cNvSpPr>
          <p:nvPr/>
        </p:nvSpPr>
        <p:spPr>
          <a:xfrm>
            <a:off x="142875" y="6572250"/>
            <a:ext cx="2133600" cy="228600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ctr" rtl="0" fontAlgn="base" latinLnBrk="0">
              <a:spcBef>
                <a:spcPct val="50000"/>
              </a:spcBef>
              <a:spcAft>
                <a:spcPct val="0"/>
              </a:spcAft>
              <a:defRPr kumimoji="0" sz="16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굴림" charset="-127"/>
                <a:cs typeface="+mn-cs"/>
              </a:defRPr>
            </a:lvl1pPr>
            <a:lvl2pPr marL="457200" algn="ct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2"/>
                </a:solidFill>
                <a:latin typeface="Tahoma" pitchFamily="34" charset="0"/>
                <a:ea typeface="굴림" pitchFamily="50" charset="-127"/>
                <a:cs typeface="+mn-cs"/>
              </a:defRPr>
            </a:lvl2pPr>
            <a:lvl3pPr marL="914400" algn="ct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2"/>
                </a:solidFill>
                <a:latin typeface="Tahoma" pitchFamily="34" charset="0"/>
                <a:ea typeface="굴림" pitchFamily="50" charset="-127"/>
                <a:cs typeface="+mn-cs"/>
              </a:defRPr>
            </a:lvl3pPr>
            <a:lvl4pPr marL="1371600" algn="ct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2"/>
                </a:solidFill>
                <a:latin typeface="Tahoma" pitchFamily="34" charset="0"/>
                <a:ea typeface="굴림" pitchFamily="50" charset="-127"/>
                <a:cs typeface="+mn-cs"/>
              </a:defRPr>
            </a:lvl4pPr>
            <a:lvl5pPr marL="1828800" algn="ct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2"/>
                </a:solidFill>
                <a:latin typeface="Tahoma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2"/>
                </a:solidFill>
                <a:latin typeface="Tahoma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2"/>
                </a:solidFill>
                <a:latin typeface="Tahoma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2"/>
                </a:solidFill>
                <a:latin typeface="Tahoma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2"/>
                </a:solidFill>
                <a:latin typeface="Tahoma" pitchFamily="34" charset="0"/>
                <a:ea typeface="굴림" pitchFamily="50" charset="-127"/>
                <a:cs typeface="+mn-cs"/>
              </a:defRPr>
            </a:lvl9pPr>
          </a:lstStyle>
          <a:p>
            <a:pPr eaLnBrk="1" hangingPunct="1">
              <a:defRPr/>
            </a:pPr>
            <a:endParaRPr lang="en-US" altLang="ko-KR" sz="1200" b="1" dirty="0">
              <a:solidFill>
                <a:schemeClr val="accent3"/>
              </a:solidFill>
              <a:latin typeface="+mn-lt"/>
            </a:endParaRPr>
          </a:p>
        </p:txBody>
      </p:sp>
      <p:sp>
        <p:nvSpPr>
          <p:cNvPr id="11268" name="부제목 1">
            <a:extLst>
              <a:ext uri="{FF2B5EF4-FFF2-40B4-BE49-F238E27FC236}">
                <a16:creationId xmlns:a16="http://schemas.microsoft.com/office/drawing/2014/main" id="{6BA3C145-3831-4A0B-AB6D-22FEAF32F8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81E0D8FF-9CB7-4E2D-AD4E-326403B47D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Coordinate-axes Rotations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CA84D990-EA31-4CC2-BAF1-234B188899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600200"/>
            <a:ext cx="28797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ko-KR" sz="2400" i="1">
                <a:latin typeface="Times New Roman" panose="02020603050405020304" pitchFamily="18" charset="0"/>
                <a:ea typeface="돋움" panose="020B0600000101010101" pitchFamily="50" charset="-127"/>
              </a:rPr>
              <a:t>z</a:t>
            </a:r>
            <a:r>
              <a:rPr lang="en-US" altLang="ko-KR" sz="2400">
                <a:ea typeface="돋움" panose="020B0600000101010101" pitchFamily="50" charset="-127"/>
              </a:rPr>
              <a:t>-Axis Rotation</a:t>
            </a:r>
          </a:p>
        </p:txBody>
      </p:sp>
      <p:sp>
        <p:nvSpPr>
          <p:cNvPr id="20484" name="Rectangle 4">
            <a:extLst>
              <a:ext uri="{FF2B5EF4-FFF2-40B4-BE49-F238E27FC236}">
                <a16:creationId xmlns:a16="http://schemas.microsoft.com/office/drawing/2014/main" id="{DE8FAAE1-82AC-4017-B12B-B4CA496EC3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1600200"/>
            <a:ext cx="28797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ko-KR" sz="2400" i="1">
                <a:latin typeface="Times New Roman" panose="02020603050405020304" pitchFamily="18" charset="0"/>
                <a:ea typeface="돋움" panose="020B0600000101010101" pitchFamily="50" charset="-127"/>
              </a:rPr>
              <a:t>x</a:t>
            </a:r>
            <a:r>
              <a:rPr lang="en-US" altLang="ko-KR" sz="2400">
                <a:ea typeface="돋움" panose="020B0600000101010101" pitchFamily="50" charset="-127"/>
              </a:rPr>
              <a:t>-Axis Rotation</a:t>
            </a:r>
          </a:p>
        </p:txBody>
      </p:sp>
      <p:sp>
        <p:nvSpPr>
          <p:cNvPr id="20485" name="Rectangle 5">
            <a:extLst>
              <a:ext uri="{FF2B5EF4-FFF2-40B4-BE49-F238E27FC236}">
                <a16:creationId xmlns:a16="http://schemas.microsoft.com/office/drawing/2014/main" id="{3F49B106-0E04-4BA9-8F8B-76594C3929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5675" y="1600200"/>
            <a:ext cx="28797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ko-KR" sz="2400" i="1">
                <a:latin typeface="Times New Roman" panose="02020603050405020304" pitchFamily="18" charset="0"/>
                <a:ea typeface="돋움" panose="020B0600000101010101" pitchFamily="50" charset="-127"/>
              </a:rPr>
              <a:t>y</a:t>
            </a:r>
            <a:r>
              <a:rPr lang="en-US" altLang="ko-KR" sz="2400">
                <a:ea typeface="돋움" panose="020B0600000101010101" pitchFamily="50" charset="-127"/>
              </a:rPr>
              <a:t>-Axis Rotation</a:t>
            </a:r>
            <a:endParaRPr lang="en-US" altLang="ko-KR">
              <a:ea typeface="돋움" panose="020B0600000101010101" pitchFamily="50" charset="-127"/>
            </a:endParaRPr>
          </a:p>
        </p:txBody>
      </p:sp>
      <p:graphicFrame>
        <p:nvGraphicFramePr>
          <p:cNvPr id="20486" name="Object 2">
            <a:extLst>
              <a:ext uri="{FF2B5EF4-FFF2-40B4-BE49-F238E27FC236}">
                <a16:creationId xmlns:a16="http://schemas.microsoft.com/office/drawing/2014/main" id="{424002FA-A848-4085-B0F7-9EFBB3EF988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2514600"/>
          <a:ext cx="2514600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수식" r:id="rId3" imgW="2070100" imgH="914400" progId="Equation.3">
                  <p:embed/>
                </p:oleObj>
              </mc:Choice>
              <mc:Fallback>
                <p:oleObj name="수식" r:id="rId3" imgW="2070100" imgH="914400" progId="Equation.3">
                  <p:embed/>
                  <p:pic>
                    <p:nvPicPr>
                      <p:cNvPr id="20486" name="Object 2">
                        <a:extLst>
                          <a:ext uri="{FF2B5EF4-FFF2-40B4-BE49-F238E27FC236}">
                            <a16:creationId xmlns:a16="http://schemas.microsoft.com/office/drawing/2014/main" id="{424002FA-A848-4085-B0F7-9EFBB3EF988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514600"/>
                        <a:ext cx="2514600" cy="113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7" name="Object 3">
            <a:extLst>
              <a:ext uri="{FF2B5EF4-FFF2-40B4-BE49-F238E27FC236}">
                <a16:creationId xmlns:a16="http://schemas.microsoft.com/office/drawing/2014/main" id="{79D41A92-9761-4452-92F6-F272412C37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5200" y="2514600"/>
          <a:ext cx="2513013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수식" r:id="rId5" imgW="2070100" imgH="914400" progId="Equation.3">
                  <p:embed/>
                </p:oleObj>
              </mc:Choice>
              <mc:Fallback>
                <p:oleObj name="수식" r:id="rId5" imgW="2070100" imgH="914400" progId="Equation.3">
                  <p:embed/>
                  <p:pic>
                    <p:nvPicPr>
                      <p:cNvPr id="20487" name="Object 3">
                        <a:extLst>
                          <a:ext uri="{FF2B5EF4-FFF2-40B4-BE49-F238E27FC236}">
                            <a16:creationId xmlns:a16="http://schemas.microsoft.com/office/drawing/2014/main" id="{79D41A92-9761-4452-92F6-F272412C37A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2514600"/>
                        <a:ext cx="2513013" cy="113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8" name="Object 4">
            <a:extLst>
              <a:ext uri="{FF2B5EF4-FFF2-40B4-BE49-F238E27FC236}">
                <a16:creationId xmlns:a16="http://schemas.microsoft.com/office/drawing/2014/main" id="{176D801E-1E2A-4C4B-BEFD-252489FA67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24600" y="2514600"/>
          <a:ext cx="2513013" cy="1131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수식" r:id="rId7" imgW="2070100" imgH="914400" progId="Equation.3">
                  <p:embed/>
                </p:oleObj>
              </mc:Choice>
              <mc:Fallback>
                <p:oleObj name="수식" r:id="rId7" imgW="2070100" imgH="914400" progId="Equation.3">
                  <p:embed/>
                  <p:pic>
                    <p:nvPicPr>
                      <p:cNvPr id="20488" name="Object 4">
                        <a:extLst>
                          <a:ext uri="{FF2B5EF4-FFF2-40B4-BE49-F238E27FC236}">
                            <a16:creationId xmlns:a16="http://schemas.microsoft.com/office/drawing/2014/main" id="{176D801E-1E2A-4C4B-BEFD-252489FA677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2514600"/>
                        <a:ext cx="2513013" cy="1131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489" name="Group 32">
            <a:extLst>
              <a:ext uri="{FF2B5EF4-FFF2-40B4-BE49-F238E27FC236}">
                <a16:creationId xmlns:a16="http://schemas.microsoft.com/office/drawing/2014/main" id="{F6708D2C-B145-4ED9-BAE5-B5D880C2C829}"/>
              </a:ext>
            </a:extLst>
          </p:cNvPr>
          <p:cNvGrpSpPr>
            <a:grpSpLocks/>
          </p:cNvGrpSpPr>
          <p:nvPr/>
        </p:nvGrpSpPr>
        <p:grpSpPr bwMode="auto">
          <a:xfrm>
            <a:off x="6378575" y="3741738"/>
            <a:ext cx="2441575" cy="2279650"/>
            <a:chOff x="4436" y="2521"/>
            <a:chExt cx="879" cy="1055"/>
          </a:xfrm>
        </p:grpSpPr>
        <p:sp>
          <p:nvSpPr>
            <p:cNvPr id="20507" name="Line 15">
              <a:extLst>
                <a:ext uri="{FF2B5EF4-FFF2-40B4-BE49-F238E27FC236}">
                  <a16:creationId xmlns:a16="http://schemas.microsoft.com/office/drawing/2014/main" id="{1BEDA45C-CF3E-41CC-921F-6D3DC398A2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81" y="2554"/>
              <a:ext cx="0" cy="6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20508" name="Line 16">
              <a:extLst>
                <a:ext uri="{FF2B5EF4-FFF2-40B4-BE49-F238E27FC236}">
                  <a16:creationId xmlns:a16="http://schemas.microsoft.com/office/drawing/2014/main" id="{A93F4E29-3D66-460A-BC8D-852198FC97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36" y="3181"/>
              <a:ext cx="345" cy="3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20509" name="Line 17">
              <a:extLst>
                <a:ext uri="{FF2B5EF4-FFF2-40B4-BE49-F238E27FC236}">
                  <a16:creationId xmlns:a16="http://schemas.microsoft.com/office/drawing/2014/main" id="{DA17E505-9E4D-4864-9891-5EE9B0B1D3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81" y="3181"/>
              <a:ext cx="48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20510" name="Text Box 18">
              <a:extLst>
                <a:ext uri="{FF2B5EF4-FFF2-40B4-BE49-F238E27FC236}">
                  <a16:creationId xmlns:a16="http://schemas.microsoft.com/office/drawing/2014/main" id="{36212A5E-5ACB-4B15-8CDD-6AB3DD22C7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1" y="3392"/>
              <a:ext cx="102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 i="1">
                  <a:latin typeface="Times New Roman" panose="02020603050405020304" pitchFamily="18" charset="0"/>
                  <a:ea typeface="돋움" panose="020B0600000101010101" pitchFamily="50" charset="-127"/>
                </a:rPr>
                <a:t>z</a:t>
              </a:r>
            </a:p>
          </p:txBody>
        </p:sp>
        <p:sp>
          <p:nvSpPr>
            <p:cNvPr id="20511" name="Text Box 19">
              <a:extLst>
                <a:ext uri="{FF2B5EF4-FFF2-40B4-BE49-F238E27FC236}">
                  <a16:creationId xmlns:a16="http://schemas.microsoft.com/office/drawing/2014/main" id="{8200F7F0-7024-4D5C-99FC-1FCEE36712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29" y="2521"/>
              <a:ext cx="10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 i="1">
                  <a:latin typeface="Times New Roman" panose="02020603050405020304" pitchFamily="18" charset="0"/>
                  <a:ea typeface="돋움" panose="020B0600000101010101" pitchFamily="50" charset="-127"/>
                </a:rPr>
                <a:t>y</a:t>
              </a:r>
            </a:p>
          </p:txBody>
        </p:sp>
        <p:sp>
          <p:nvSpPr>
            <p:cNvPr id="20512" name="Text Box 20">
              <a:extLst>
                <a:ext uri="{FF2B5EF4-FFF2-40B4-BE49-F238E27FC236}">
                  <a16:creationId xmlns:a16="http://schemas.microsoft.com/office/drawing/2014/main" id="{E29316CC-414A-49F5-87FF-9EA27B60A4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8" y="3176"/>
              <a:ext cx="10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 i="1">
                  <a:latin typeface="Times New Roman" panose="02020603050405020304" pitchFamily="18" charset="0"/>
                  <a:ea typeface="돋움" panose="020B0600000101010101" pitchFamily="50" charset="-127"/>
                </a:rPr>
                <a:t>x</a:t>
              </a:r>
            </a:p>
          </p:txBody>
        </p:sp>
        <p:sp>
          <p:nvSpPr>
            <p:cNvPr id="20513" name="AutoShape 21">
              <a:extLst>
                <a:ext uri="{FF2B5EF4-FFF2-40B4-BE49-F238E27FC236}">
                  <a16:creationId xmlns:a16="http://schemas.microsoft.com/office/drawing/2014/main" id="{C7D1F486-52BD-48CF-9BC0-F5D5DC76AD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7" y="2694"/>
              <a:ext cx="192" cy="96"/>
            </a:xfrm>
            <a:prstGeom prst="curvedRightArrow">
              <a:avLst>
                <a:gd name="adj1" fmla="val 20000"/>
                <a:gd name="adj2" fmla="val 40000"/>
                <a:gd name="adj3" fmla="val 66667"/>
              </a:avLst>
            </a:prstGeom>
            <a:noFill/>
            <a:ln w="127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0490" name="Group 31">
            <a:extLst>
              <a:ext uri="{FF2B5EF4-FFF2-40B4-BE49-F238E27FC236}">
                <a16:creationId xmlns:a16="http://schemas.microsoft.com/office/drawing/2014/main" id="{63B27209-E4A8-4435-B2CA-8FB5B71AF8DB}"/>
              </a:ext>
            </a:extLst>
          </p:cNvPr>
          <p:cNvGrpSpPr>
            <a:grpSpLocks/>
          </p:cNvGrpSpPr>
          <p:nvPr/>
        </p:nvGrpSpPr>
        <p:grpSpPr bwMode="auto">
          <a:xfrm>
            <a:off x="3570288" y="3716338"/>
            <a:ext cx="2441575" cy="2279650"/>
            <a:chOff x="2564" y="2462"/>
            <a:chExt cx="879" cy="1055"/>
          </a:xfrm>
        </p:grpSpPr>
        <p:sp>
          <p:nvSpPr>
            <p:cNvPr id="20500" name="Line 22">
              <a:extLst>
                <a:ext uri="{FF2B5EF4-FFF2-40B4-BE49-F238E27FC236}">
                  <a16:creationId xmlns:a16="http://schemas.microsoft.com/office/drawing/2014/main" id="{82145471-BD30-4CF8-AC1F-B35CD5E10D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09" y="2495"/>
              <a:ext cx="0" cy="6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20501" name="Line 23">
              <a:extLst>
                <a:ext uri="{FF2B5EF4-FFF2-40B4-BE49-F238E27FC236}">
                  <a16:creationId xmlns:a16="http://schemas.microsoft.com/office/drawing/2014/main" id="{00A958EE-04BD-4E6B-9671-330F395919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64" y="3122"/>
              <a:ext cx="345" cy="3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20502" name="Line 24">
              <a:extLst>
                <a:ext uri="{FF2B5EF4-FFF2-40B4-BE49-F238E27FC236}">
                  <a16:creationId xmlns:a16="http://schemas.microsoft.com/office/drawing/2014/main" id="{18D404DA-E9F3-4CC0-8B16-8BF1BA1A08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09" y="3122"/>
              <a:ext cx="48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20503" name="Text Box 25">
              <a:extLst>
                <a:ext uri="{FF2B5EF4-FFF2-40B4-BE49-F238E27FC236}">
                  <a16:creationId xmlns:a16="http://schemas.microsoft.com/office/drawing/2014/main" id="{EFF5D382-63EC-4875-9660-C60A736299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9" y="3333"/>
              <a:ext cx="102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 i="1">
                  <a:latin typeface="Times New Roman" panose="02020603050405020304" pitchFamily="18" charset="0"/>
                  <a:ea typeface="돋움" panose="020B0600000101010101" pitchFamily="50" charset="-127"/>
                </a:rPr>
                <a:t>z</a:t>
              </a:r>
            </a:p>
          </p:txBody>
        </p:sp>
        <p:sp>
          <p:nvSpPr>
            <p:cNvPr id="20504" name="Text Box 26">
              <a:extLst>
                <a:ext uri="{FF2B5EF4-FFF2-40B4-BE49-F238E27FC236}">
                  <a16:creationId xmlns:a16="http://schemas.microsoft.com/office/drawing/2014/main" id="{14D11A56-49A9-4C0E-9D75-F650A0BCDF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7" y="2462"/>
              <a:ext cx="10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 i="1">
                  <a:latin typeface="Times New Roman" panose="02020603050405020304" pitchFamily="18" charset="0"/>
                  <a:ea typeface="돋움" panose="020B0600000101010101" pitchFamily="50" charset="-127"/>
                </a:rPr>
                <a:t>y</a:t>
              </a:r>
            </a:p>
          </p:txBody>
        </p:sp>
        <p:sp>
          <p:nvSpPr>
            <p:cNvPr id="20505" name="Text Box 27">
              <a:extLst>
                <a:ext uri="{FF2B5EF4-FFF2-40B4-BE49-F238E27FC236}">
                  <a16:creationId xmlns:a16="http://schemas.microsoft.com/office/drawing/2014/main" id="{05C68EF8-EC5D-4FD7-A4F9-D822D3C79F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6" y="3117"/>
              <a:ext cx="10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 i="1">
                  <a:latin typeface="Times New Roman" panose="02020603050405020304" pitchFamily="18" charset="0"/>
                  <a:ea typeface="돋움" panose="020B0600000101010101" pitchFamily="50" charset="-127"/>
                </a:rPr>
                <a:t>x</a:t>
              </a:r>
            </a:p>
          </p:txBody>
        </p:sp>
        <p:sp>
          <p:nvSpPr>
            <p:cNvPr id="20506" name="AutoShape 28">
              <a:extLst>
                <a:ext uri="{FF2B5EF4-FFF2-40B4-BE49-F238E27FC236}">
                  <a16:creationId xmlns:a16="http://schemas.microsoft.com/office/drawing/2014/main" id="{27E250FD-D467-410A-9FA1-345B488CE3B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 flipH="1" flipV="1">
              <a:off x="3133" y="3067"/>
              <a:ext cx="192" cy="96"/>
            </a:xfrm>
            <a:prstGeom prst="curvedRightArrow">
              <a:avLst>
                <a:gd name="adj1" fmla="val 20000"/>
                <a:gd name="adj2" fmla="val 40000"/>
                <a:gd name="adj3" fmla="val 66667"/>
              </a:avLst>
            </a:prstGeom>
            <a:noFill/>
            <a:ln w="127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0491" name="Group 30">
            <a:extLst>
              <a:ext uri="{FF2B5EF4-FFF2-40B4-BE49-F238E27FC236}">
                <a16:creationId xmlns:a16="http://schemas.microsoft.com/office/drawing/2014/main" id="{E1CBE4FB-62A2-4F41-9455-E1F883AF8A4C}"/>
              </a:ext>
            </a:extLst>
          </p:cNvPr>
          <p:cNvGrpSpPr>
            <a:grpSpLocks/>
          </p:cNvGrpSpPr>
          <p:nvPr/>
        </p:nvGrpSpPr>
        <p:grpSpPr bwMode="auto">
          <a:xfrm>
            <a:off x="719138" y="3716338"/>
            <a:ext cx="2441575" cy="2279650"/>
            <a:chOff x="871" y="2510"/>
            <a:chExt cx="879" cy="1055"/>
          </a:xfrm>
        </p:grpSpPr>
        <p:sp>
          <p:nvSpPr>
            <p:cNvPr id="20493" name="Line 7">
              <a:extLst>
                <a:ext uri="{FF2B5EF4-FFF2-40B4-BE49-F238E27FC236}">
                  <a16:creationId xmlns:a16="http://schemas.microsoft.com/office/drawing/2014/main" id="{4711F401-336F-47D5-B5AC-C485B990C1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16" y="2543"/>
              <a:ext cx="0" cy="6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20494" name="Line 8">
              <a:extLst>
                <a:ext uri="{FF2B5EF4-FFF2-40B4-BE49-F238E27FC236}">
                  <a16:creationId xmlns:a16="http://schemas.microsoft.com/office/drawing/2014/main" id="{7A69D4B5-EC21-4D20-AA3B-AC5151C991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71" y="3170"/>
              <a:ext cx="345" cy="3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20495" name="Line 9">
              <a:extLst>
                <a:ext uri="{FF2B5EF4-FFF2-40B4-BE49-F238E27FC236}">
                  <a16:creationId xmlns:a16="http://schemas.microsoft.com/office/drawing/2014/main" id="{899D9BEB-651D-48EC-9DE4-FAA64F2FD6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6" y="3170"/>
              <a:ext cx="48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20496" name="Text Box 10">
              <a:extLst>
                <a:ext uri="{FF2B5EF4-FFF2-40B4-BE49-F238E27FC236}">
                  <a16:creationId xmlns:a16="http://schemas.microsoft.com/office/drawing/2014/main" id="{4DECB466-E81D-4907-B2ED-3016714AF8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6" y="3381"/>
              <a:ext cx="102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 i="1">
                  <a:latin typeface="Times New Roman" panose="02020603050405020304" pitchFamily="18" charset="0"/>
                  <a:ea typeface="돋움" panose="020B0600000101010101" pitchFamily="50" charset="-127"/>
                </a:rPr>
                <a:t>z</a:t>
              </a:r>
            </a:p>
          </p:txBody>
        </p:sp>
        <p:sp>
          <p:nvSpPr>
            <p:cNvPr id="20497" name="Text Box 11">
              <a:extLst>
                <a:ext uri="{FF2B5EF4-FFF2-40B4-BE49-F238E27FC236}">
                  <a16:creationId xmlns:a16="http://schemas.microsoft.com/office/drawing/2014/main" id="{359D192C-C061-4206-9621-7E49C1D6A1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64" y="2510"/>
              <a:ext cx="10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 i="1">
                  <a:latin typeface="Times New Roman" panose="02020603050405020304" pitchFamily="18" charset="0"/>
                  <a:ea typeface="돋움" panose="020B0600000101010101" pitchFamily="50" charset="-127"/>
                </a:rPr>
                <a:t>y</a:t>
              </a:r>
            </a:p>
          </p:txBody>
        </p:sp>
        <p:sp>
          <p:nvSpPr>
            <p:cNvPr id="20498" name="Text Box 12">
              <a:extLst>
                <a:ext uri="{FF2B5EF4-FFF2-40B4-BE49-F238E27FC236}">
                  <a16:creationId xmlns:a16="http://schemas.microsoft.com/office/drawing/2014/main" id="{80D45F3C-5861-4EF8-99ED-70699EA3B2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43" y="3165"/>
              <a:ext cx="10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 i="1">
                  <a:latin typeface="Times New Roman" panose="02020603050405020304" pitchFamily="18" charset="0"/>
                  <a:ea typeface="돋움" panose="020B0600000101010101" pitchFamily="50" charset="-127"/>
                </a:rPr>
                <a:t>x</a:t>
              </a:r>
            </a:p>
          </p:txBody>
        </p:sp>
        <p:sp>
          <p:nvSpPr>
            <p:cNvPr id="20499" name="AutoShape 29">
              <a:extLst>
                <a:ext uri="{FF2B5EF4-FFF2-40B4-BE49-F238E27FC236}">
                  <a16:creationId xmlns:a16="http://schemas.microsoft.com/office/drawing/2014/main" id="{B0D5029E-5DAF-4158-BD4F-6C3FEBA95DC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984" y="3283"/>
              <a:ext cx="144" cy="96"/>
            </a:xfrm>
            <a:prstGeom prst="curvedRightArrow">
              <a:avLst>
                <a:gd name="adj1" fmla="val 20000"/>
                <a:gd name="adj2" fmla="val 40000"/>
                <a:gd name="adj3" fmla="val 50000"/>
              </a:avLst>
            </a:prstGeom>
            <a:noFill/>
            <a:ln w="127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33" name="바닥글 개체 틀 3">
            <a:extLst>
              <a:ext uri="{FF2B5EF4-FFF2-40B4-BE49-F238E27FC236}">
                <a16:creationId xmlns:a16="http://schemas.microsoft.com/office/drawing/2014/main" id="{37BDEB20-FD43-4616-B1A7-F8253F48011B}"/>
              </a:ext>
            </a:extLst>
          </p:cNvPr>
          <p:cNvSpPr>
            <a:spLocks noGrp="1"/>
          </p:cNvSpPr>
          <p:nvPr/>
        </p:nvSpPr>
        <p:spPr>
          <a:xfrm>
            <a:off x="142875" y="6572250"/>
            <a:ext cx="2133600" cy="228600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ctr" rtl="0" fontAlgn="base" latinLnBrk="0">
              <a:spcBef>
                <a:spcPct val="50000"/>
              </a:spcBef>
              <a:spcAft>
                <a:spcPct val="0"/>
              </a:spcAft>
              <a:defRPr kumimoji="0" sz="16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굴림" charset="-127"/>
                <a:cs typeface="+mn-cs"/>
              </a:defRPr>
            </a:lvl1pPr>
            <a:lvl2pPr marL="457200" algn="ct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2"/>
                </a:solidFill>
                <a:latin typeface="Tahoma" pitchFamily="34" charset="0"/>
                <a:ea typeface="굴림" pitchFamily="50" charset="-127"/>
                <a:cs typeface="+mn-cs"/>
              </a:defRPr>
            </a:lvl2pPr>
            <a:lvl3pPr marL="914400" algn="ct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2"/>
                </a:solidFill>
                <a:latin typeface="Tahoma" pitchFamily="34" charset="0"/>
                <a:ea typeface="굴림" pitchFamily="50" charset="-127"/>
                <a:cs typeface="+mn-cs"/>
              </a:defRPr>
            </a:lvl3pPr>
            <a:lvl4pPr marL="1371600" algn="ct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2"/>
                </a:solidFill>
                <a:latin typeface="Tahoma" pitchFamily="34" charset="0"/>
                <a:ea typeface="굴림" pitchFamily="50" charset="-127"/>
                <a:cs typeface="+mn-cs"/>
              </a:defRPr>
            </a:lvl4pPr>
            <a:lvl5pPr marL="1828800" algn="ct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2"/>
                </a:solidFill>
                <a:latin typeface="Tahoma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2"/>
                </a:solidFill>
                <a:latin typeface="Tahoma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2"/>
                </a:solidFill>
                <a:latin typeface="Tahoma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2"/>
                </a:solidFill>
                <a:latin typeface="Tahoma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2"/>
                </a:solidFill>
                <a:latin typeface="Tahoma" pitchFamily="34" charset="0"/>
                <a:ea typeface="굴림" pitchFamily="50" charset="-127"/>
                <a:cs typeface="+mn-cs"/>
              </a:defRPr>
            </a:lvl9pPr>
          </a:lstStyle>
          <a:p>
            <a:pPr eaLnBrk="1" hangingPunct="1">
              <a:defRPr/>
            </a:pPr>
            <a:endParaRPr lang="en-US" altLang="ko-KR" sz="1200" b="1" dirty="0">
              <a:solidFill>
                <a:schemeClr val="accent3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>
            <a:extLst>
              <a:ext uri="{FF2B5EF4-FFF2-40B4-BE49-F238E27FC236}">
                <a16:creationId xmlns:a16="http://schemas.microsoft.com/office/drawing/2014/main" id="{5E562591-53C3-458F-8B15-FDFEF92D48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Order of Rotations</a:t>
            </a:r>
          </a:p>
        </p:txBody>
      </p:sp>
      <p:sp>
        <p:nvSpPr>
          <p:cNvPr id="21507" name="Rectangle 4">
            <a:extLst>
              <a:ext uri="{FF2B5EF4-FFF2-40B4-BE49-F238E27FC236}">
                <a16:creationId xmlns:a16="http://schemas.microsoft.com/office/drawing/2014/main" id="{D75E49FE-F329-47DB-A6BB-37AAEA404C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>
                <a:ea typeface="굴림" panose="020B0600000101010101" pitchFamily="50" charset="-127"/>
              </a:rPr>
              <a:t>Order of rotations affects final position</a:t>
            </a:r>
            <a:endParaRPr lang="en-US" altLang="ko-KR">
              <a:solidFill>
                <a:schemeClr val="accent2"/>
              </a:solidFill>
              <a:ea typeface="굴림" panose="020B0600000101010101" pitchFamily="50" charset="-127"/>
            </a:endParaRPr>
          </a:p>
        </p:txBody>
      </p:sp>
      <p:graphicFrame>
        <p:nvGraphicFramePr>
          <p:cNvPr id="21508" name="Object 2">
            <a:extLst>
              <a:ext uri="{FF2B5EF4-FFF2-40B4-BE49-F238E27FC236}">
                <a16:creationId xmlns:a16="http://schemas.microsoft.com/office/drawing/2014/main" id="{3462092C-6618-4FC2-BEA7-074AC8A913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69963" y="1897063"/>
          <a:ext cx="7058025" cy="455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Image" r:id="rId3" imgW="10107937" imgH="6526984" progId="Photoshop.Image.7">
                  <p:embed/>
                </p:oleObj>
              </mc:Choice>
              <mc:Fallback>
                <p:oleObj name="Image" r:id="rId3" imgW="10107937" imgH="6526984" progId="Photoshop.Image.7">
                  <p:embed/>
                  <p:pic>
                    <p:nvPicPr>
                      <p:cNvPr id="21508" name="Object 2">
                        <a:extLst>
                          <a:ext uri="{FF2B5EF4-FFF2-40B4-BE49-F238E27FC236}">
                            <a16:creationId xmlns:a16="http://schemas.microsoft.com/office/drawing/2014/main" id="{3462092C-6618-4FC2-BEA7-074AC8A9131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9963" y="1897063"/>
                        <a:ext cx="7058025" cy="455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바닥글 개체 틀 3">
            <a:extLst>
              <a:ext uri="{FF2B5EF4-FFF2-40B4-BE49-F238E27FC236}">
                <a16:creationId xmlns:a16="http://schemas.microsoft.com/office/drawing/2014/main" id="{751F8B40-5394-426B-BDBE-6338308983CC}"/>
              </a:ext>
            </a:extLst>
          </p:cNvPr>
          <p:cNvSpPr>
            <a:spLocks noGrp="1"/>
          </p:cNvSpPr>
          <p:nvPr/>
        </p:nvSpPr>
        <p:spPr>
          <a:xfrm>
            <a:off x="142875" y="6572250"/>
            <a:ext cx="2133600" cy="228600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ctr" rtl="0" fontAlgn="base" latinLnBrk="0">
              <a:spcBef>
                <a:spcPct val="50000"/>
              </a:spcBef>
              <a:spcAft>
                <a:spcPct val="0"/>
              </a:spcAft>
              <a:defRPr kumimoji="0" sz="16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굴림" charset="-127"/>
                <a:cs typeface="+mn-cs"/>
              </a:defRPr>
            </a:lvl1pPr>
            <a:lvl2pPr marL="457200" algn="ct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2"/>
                </a:solidFill>
                <a:latin typeface="Tahoma" pitchFamily="34" charset="0"/>
                <a:ea typeface="굴림" pitchFamily="50" charset="-127"/>
                <a:cs typeface="+mn-cs"/>
              </a:defRPr>
            </a:lvl2pPr>
            <a:lvl3pPr marL="914400" algn="ct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2"/>
                </a:solidFill>
                <a:latin typeface="Tahoma" pitchFamily="34" charset="0"/>
                <a:ea typeface="굴림" pitchFamily="50" charset="-127"/>
                <a:cs typeface="+mn-cs"/>
              </a:defRPr>
            </a:lvl3pPr>
            <a:lvl4pPr marL="1371600" algn="ct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2"/>
                </a:solidFill>
                <a:latin typeface="Tahoma" pitchFamily="34" charset="0"/>
                <a:ea typeface="굴림" pitchFamily="50" charset="-127"/>
                <a:cs typeface="+mn-cs"/>
              </a:defRPr>
            </a:lvl4pPr>
            <a:lvl5pPr marL="1828800" algn="ct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2"/>
                </a:solidFill>
                <a:latin typeface="Tahoma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2"/>
                </a:solidFill>
                <a:latin typeface="Tahoma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2"/>
                </a:solidFill>
                <a:latin typeface="Tahoma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2"/>
                </a:solidFill>
                <a:latin typeface="Tahoma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2"/>
                </a:solidFill>
                <a:latin typeface="Tahoma" pitchFamily="34" charset="0"/>
                <a:ea typeface="굴림" pitchFamily="50" charset="-127"/>
                <a:cs typeface="+mn-cs"/>
              </a:defRPr>
            </a:lvl9pPr>
          </a:lstStyle>
          <a:p>
            <a:pPr eaLnBrk="1" hangingPunct="1">
              <a:defRPr/>
            </a:pPr>
            <a:endParaRPr lang="en-US" altLang="ko-KR" sz="1200" b="1" dirty="0">
              <a:solidFill>
                <a:schemeClr val="accent3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48BC0E7E-ED96-482B-892F-8361A2AA50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General 3D Rotations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185AE84A-C78F-4CFF-B9C6-149D50AA6E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>
                <a:ea typeface="굴림" panose="020B0600000101010101" pitchFamily="50" charset="-127"/>
              </a:rPr>
              <a:t>Rotation about an axis that is parallel to one of the coordinate axes</a:t>
            </a:r>
          </a:p>
        </p:txBody>
      </p:sp>
      <p:grpSp>
        <p:nvGrpSpPr>
          <p:cNvPr id="22532" name="Group 8">
            <a:extLst>
              <a:ext uri="{FF2B5EF4-FFF2-40B4-BE49-F238E27FC236}">
                <a16:creationId xmlns:a16="http://schemas.microsoft.com/office/drawing/2014/main" id="{CA53510A-8D22-418D-9487-F7FFAEF56BAF}"/>
              </a:ext>
            </a:extLst>
          </p:cNvPr>
          <p:cNvGrpSpPr>
            <a:grpSpLocks/>
          </p:cNvGrpSpPr>
          <p:nvPr/>
        </p:nvGrpSpPr>
        <p:grpSpPr bwMode="auto">
          <a:xfrm>
            <a:off x="58738" y="2709863"/>
            <a:ext cx="9023350" cy="2879725"/>
            <a:chOff x="669" y="2688"/>
            <a:chExt cx="4659" cy="1344"/>
          </a:xfrm>
        </p:grpSpPr>
        <p:pic>
          <p:nvPicPr>
            <p:cNvPr id="22534" name="Picture 4" descr="t4">
              <a:extLst>
                <a:ext uri="{FF2B5EF4-FFF2-40B4-BE49-F238E27FC236}">
                  <a16:creationId xmlns:a16="http://schemas.microsoft.com/office/drawing/2014/main" id="{0C654599-A0D3-45AD-83AF-423589A177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9" y="2688"/>
              <a:ext cx="1149" cy="1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535" name="Picture 5" descr="t3">
              <a:extLst>
                <a:ext uri="{FF2B5EF4-FFF2-40B4-BE49-F238E27FC236}">
                  <a16:creationId xmlns:a16="http://schemas.microsoft.com/office/drawing/2014/main" id="{77302B25-D3B9-4F94-9AAA-1DBBF74D4E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9" y="2688"/>
              <a:ext cx="1250" cy="1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536" name="Picture 6" descr="t2">
              <a:extLst>
                <a:ext uri="{FF2B5EF4-FFF2-40B4-BE49-F238E27FC236}">
                  <a16:creationId xmlns:a16="http://schemas.microsoft.com/office/drawing/2014/main" id="{513E041A-D33C-40C2-93A8-D2C7C8835A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9" y="2688"/>
              <a:ext cx="1250" cy="1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537" name="Picture 7" descr="t1">
              <a:extLst>
                <a:ext uri="{FF2B5EF4-FFF2-40B4-BE49-F238E27FC236}">
                  <a16:creationId xmlns:a16="http://schemas.microsoft.com/office/drawing/2014/main" id="{6E2409BF-3C32-4468-B0D6-B585D43C83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9" y="2688"/>
              <a:ext cx="1164" cy="1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" name="바닥글 개체 틀 3">
            <a:extLst>
              <a:ext uri="{FF2B5EF4-FFF2-40B4-BE49-F238E27FC236}">
                <a16:creationId xmlns:a16="http://schemas.microsoft.com/office/drawing/2014/main" id="{28A44B2C-C3EB-42BA-BF92-92EA56702505}"/>
              </a:ext>
            </a:extLst>
          </p:cNvPr>
          <p:cNvSpPr>
            <a:spLocks noGrp="1"/>
          </p:cNvSpPr>
          <p:nvPr/>
        </p:nvSpPr>
        <p:spPr>
          <a:xfrm>
            <a:off x="142875" y="6572250"/>
            <a:ext cx="2133600" cy="228600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ctr" rtl="0" fontAlgn="base" latinLnBrk="0">
              <a:spcBef>
                <a:spcPct val="50000"/>
              </a:spcBef>
              <a:spcAft>
                <a:spcPct val="0"/>
              </a:spcAft>
              <a:defRPr kumimoji="0" sz="16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굴림" charset="-127"/>
                <a:cs typeface="+mn-cs"/>
              </a:defRPr>
            </a:lvl1pPr>
            <a:lvl2pPr marL="457200" algn="ct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2"/>
                </a:solidFill>
                <a:latin typeface="Tahoma" pitchFamily="34" charset="0"/>
                <a:ea typeface="굴림" pitchFamily="50" charset="-127"/>
                <a:cs typeface="+mn-cs"/>
              </a:defRPr>
            </a:lvl2pPr>
            <a:lvl3pPr marL="914400" algn="ct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2"/>
                </a:solidFill>
                <a:latin typeface="Tahoma" pitchFamily="34" charset="0"/>
                <a:ea typeface="굴림" pitchFamily="50" charset="-127"/>
                <a:cs typeface="+mn-cs"/>
              </a:defRPr>
            </a:lvl3pPr>
            <a:lvl4pPr marL="1371600" algn="ct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2"/>
                </a:solidFill>
                <a:latin typeface="Tahoma" pitchFamily="34" charset="0"/>
                <a:ea typeface="굴림" pitchFamily="50" charset="-127"/>
                <a:cs typeface="+mn-cs"/>
              </a:defRPr>
            </a:lvl4pPr>
            <a:lvl5pPr marL="1828800" algn="ct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2"/>
                </a:solidFill>
                <a:latin typeface="Tahoma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2"/>
                </a:solidFill>
                <a:latin typeface="Tahoma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2"/>
                </a:solidFill>
                <a:latin typeface="Tahoma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2"/>
                </a:solidFill>
                <a:latin typeface="Tahoma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2"/>
                </a:solidFill>
                <a:latin typeface="Tahoma" pitchFamily="34" charset="0"/>
                <a:ea typeface="굴림" pitchFamily="50" charset="-127"/>
                <a:cs typeface="+mn-cs"/>
              </a:defRPr>
            </a:lvl9pPr>
          </a:lstStyle>
          <a:p>
            <a:pPr eaLnBrk="1" hangingPunct="1">
              <a:defRPr/>
            </a:pPr>
            <a:endParaRPr lang="en-US" altLang="ko-KR" sz="1200" b="1" dirty="0">
              <a:solidFill>
                <a:schemeClr val="accent3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B716E29C-6012-4387-85EB-BA70F17195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General 3D Rotations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211C3124-3C45-4440-8B6D-6F47EF3B28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Rotation about an arbitrary axis</a:t>
            </a:r>
          </a:p>
        </p:txBody>
      </p:sp>
      <p:sp>
        <p:nvSpPr>
          <p:cNvPr id="23556" name="Text Box 4">
            <a:extLst>
              <a:ext uri="{FF2B5EF4-FFF2-40B4-BE49-F238E27FC236}">
                <a16:creationId xmlns:a16="http://schemas.microsoft.com/office/drawing/2014/main" id="{1F35EBE3-7F79-49C2-BA0A-961B151DFE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1955800"/>
            <a:ext cx="4114800" cy="37830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6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400"/>
              <a:t> </a:t>
            </a:r>
            <a:r>
              <a:rPr lang="en-US" altLang="ko-KR" sz="2400" b="1">
                <a:solidFill>
                  <a:schemeClr val="accent2"/>
                </a:solidFill>
              </a:rPr>
              <a:t>Basic Idea</a:t>
            </a:r>
            <a:endParaRPr lang="en-US" altLang="ko-KR" sz="1000" b="1">
              <a:solidFill>
                <a:srgbClr val="000080"/>
              </a:solidFill>
            </a:endParaRPr>
          </a:p>
          <a:p>
            <a:pPr eaLnBrk="1" hangingPunct="1">
              <a:lnSpc>
                <a:spcPct val="160000"/>
              </a:lnSpc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en-US" altLang="ko-KR" sz="1800" b="1">
                <a:latin typeface="Times New Roman" panose="02020603050405020304" pitchFamily="18" charset="0"/>
              </a:rPr>
              <a:t>Translate (x</a:t>
            </a:r>
            <a:r>
              <a:rPr lang="en-US" altLang="ko-KR" sz="1800" b="1" baseline="-25000">
                <a:latin typeface="Times New Roman" panose="02020603050405020304" pitchFamily="18" charset="0"/>
              </a:rPr>
              <a:t>1</a:t>
            </a:r>
            <a:r>
              <a:rPr lang="en-US" altLang="ko-KR" sz="1800" b="1">
                <a:latin typeface="Times New Roman" panose="02020603050405020304" pitchFamily="18" charset="0"/>
              </a:rPr>
              <a:t>, y</a:t>
            </a:r>
            <a:r>
              <a:rPr lang="en-US" altLang="ko-KR" sz="1800" b="1" baseline="-25000">
                <a:latin typeface="Times New Roman" panose="02020603050405020304" pitchFamily="18" charset="0"/>
              </a:rPr>
              <a:t>1</a:t>
            </a:r>
            <a:r>
              <a:rPr lang="en-US" altLang="ko-KR" sz="1800" b="1">
                <a:latin typeface="Times New Roman" panose="02020603050405020304" pitchFamily="18" charset="0"/>
              </a:rPr>
              <a:t>, z</a:t>
            </a:r>
            <a:r>
              <a:rPr lang="en-US" altLang="ko-KR" sz="1800" b="1" baseline="-25000">
                <a:latin typeface="Times New Roman" panose="02020603050405020304" pitchFamily="18" charset="0"/>
              </a:rPr>
              <a:t>1</a:t>
            </a:r>
            <a:r>
              <a:rPr lang="en-US" altLang="ko-KR" sz="1800" b="1">
                <a:latin typeface="Times New Roman" panose="02020603050405020304" pitchFamily="18" charset="0"/>
              </a:rPr>
              <a:t>) to the origin</a:t>
            </a:r>
          </a:p>
          <a:p>
            <a:pPr eaLnBrk="1" hangingPunct="1">
              <a:lnSpc>
                <a:spcPct val="160000"/>
              </a:lnSpc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en-US" altLang="ko-KR" sz="1800" b="1">
                <a:latin typeface="Times New Roman" panose="02020603050405020304" pitchFamily="18" charset="0"/>
              </a:rPr>
              <a:t>Rotate (x’</a:t>
            </a:r>
            <a:r>
              <a:rPr lang="en-US" altLang="ko-KR" sz="1800" b="1" baseline="-25000">
                <a:latin typeface="Times New Roman" panose="02020603050405020304" pitchFamily="18" charset="0"/>
              </a:rPr>
              <a:t>2</a:t>
            </a:r>
            <a:r>
              <a:rPr lang="en-US" altLang="ko-KR" sz="1800" b="1">
                <a:latin typeface="Times New Roman" panose="02020603050405020304" pitchFamily="18" charset="0"/>
              </a:rPr>
              <a:t>, y’</a:t>
            </a:r>
            <a:r>
              <a:rPr lang="en-US" altLang="ko-KR" sz="1800" b="1" baseline="-25000">
                <a:latin typeface="Times New Roman" panose="02020603050405020304" pitchFamily="18" charset="0"/>
              </a:rPr>
              <a:t>2</a:t>
            </a:r>
            <a:r>
              <a:rPr lang="en-US" altLang="ko-KR" sz="1800" b="1">
                <a:latin typeface="Times New Roman" panose="02020603050405020304" pitchFamily="18" charset="0"/>
              </a:rPr>
              <a:t>, z’</a:t>
            </a:r>
            <a:r>
              <a:rPr lang="en-US" altLang="ko-KR" sz="1800" b="1" baseline="-25000">
                <a:latin typeface="Times New Roman" panose="02020603050405020304" pitchFamily="18" charset="0"/>
              </a:rPr>
              <a:t>2</a:t>
            </a:r>
            <a:r>
              <a:rPr lang="en-US" altLang="ko-KR" sz="1800" b="1">
                <a:latin typeface="Times New Roman" panose="02020603050405020304" pitchFamily="18" charset="0"/>
              </a:rPr>
              <a:t>) on to the z axis</a:t>
            </a:r>
          </a:p>
          <a:p>
            <a:pPr eaLnBrk="1" hangingPunct="1">
              <a:lnSpc>
                <a:spcPct val="160000"/>
              </a:lnSpc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en-US" altLang="ko-KR" sz="1800" b="1">
                <a:latin typeface="Times New Roman" panose="02020603050405020304" pitchFamily="18" charset="0"/>
              </a:rPr>
              <a:t>Rotate the object around the z-axis</a:t>
            </a:r>
          </a:p>
          <a:p>
            <a:pPr eaLnBrk="1" hangingPunct="1">
              <a:lnSpc>
                <a:spcPct val="160000"/>
              </a:lnSpc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en-US" altLang="ko-KR" sz="1800" b="1">
                <a:latin typeface="Times New Roman" panose="02020603050405020304" pitchFamily="18" charset="0"/>
              </a:rPr>
              <a:t>Rotate the axis to the original orientation</a:t>
            </a:r>
          </a:p>
          <a:p>
            <a:pPr eaLnBrk="1" hangingPunct="1">
              <a:lnSpc>
                <a:spcPct val="160000"/>
              </a:lnSpc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en-US" altLang="ko-KR" sz="1800" b="1">
                <a:latin typeface="Times New Roman" panose="02020603050405020304" pitchFamily="18" charset="0"/>
              </a:rPr>
              <a:t>Translate the rotation axis to the original position</a:t>
            </a:r>
          </a:p>
        </p:txBody>
      </p:sp>
      <p:sp>
        <p:nvSpPr>
          <p:cNvPr id="23557" name="Line 5">
            <a:extLst>
              <a:ext uri="{FF2B5EF4-FFF2-40B4-BE49-F238E27FC236}">
                <a16:creationId xmlns:a16="http://schemas.microsoft.com/office/drawing/2014/main" id="{8C1C72B4-6C34-48D9-9992-D021C4A6597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52600" y="2316163"/>
            <a:ext cx="0" cy="1981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3558" name="Line 6">
            <a:extLst>
              <a:ext uri="{FF2B5EF4-FFF2-40B4-BE49-F238E27FC236}">
                <a16:creationId xmlns:a16="http://schemas.microsoft.com/office/drawing/2014/main" id="{E9943432-B9DE-4C3C-A0B7-D5EE5C579E6A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4297363"/>
            <a:ext cx="2133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3559" name="Line 8">
            <a:extLst>
              <a:ext uri="{FF2B5EF4-FFF2-40B4-BE49-F238E27FC236}">
                <a16:creationId xmlns:a16="http://schemas.microsoft.com/office/drawing/2014/main" id="{89A579A1-5E55-44F9-A780-F6B99C529C4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13038" y="3078163"/>
            <a:ext cx="228600" cy="838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3560" name="Line 9">
            <a:extLst>
              <a:ext uri="{FF2B5EF4-FFF2-40B4-BE49-F238E27FC236}">
                <a16:creationId xmlns:a16="http://schemas.microsoft.com/office/drawing/2014/main" id="{476683F5-7A9C-46B8-87E5-96C32A6B59D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41638" y="2392363"/>
            <a:ext cx="152400" cy="6858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3561" name="Line 10">
            <a:extLst>
              <a:ext uri="{FF2B5EF4-FFF2-40B4-BE49-F238E27FC236}">
                <a16:creationId xmlns:a16="http://schemas.microsoft.com/office/drawing/2014/main" id="{DF2CC40E-4F57-439E-9D48-4106810026B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60638" y="3916363"/>
            <a:ext cx="152400" cy="6858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3562" name="AutoShape 11">
            <a:extLst>
              <a:ext uri="{FF2B5EF4-FFF2-40B4-BE49-F238E27FC236}">
                <a16:creationId xmlns:a16="http://schemas.microsoft.com/office/drawing/2014/main" id="{A7D7F63E-EA50-4023-B83A-2E76D7FD53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1638" y="2544763"/>
            <a:ext cx="228600" cy="228600"/>
          </a:xfrm>
          <a:prstGeom prst="curvedRightArrow">
            <a:avLst>
              <a:gd name="adj1" fmla="val 20000"/>
              <a:gd name="adj2" fmla="val 40000"/>
              <a:gd name="adj3" fmla="val 33333"/>
            </a:avLst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2400">
              <a:latin typeface="Times New Roman" panose="02020603050405020304" pitchFamily="18" charset="0"/>
            </a:endParaRPr>
          </a:p>
        </p:txBody>
      </p:sp>
      <p:sp>
        <p:nvSpPr>
          <p:cNvPr id="143372" name="Text Box 12">
            <a:extLst>
              <a:ext uri="{FF2B5EF4-FFF2-40B4-BE49-F238E27FC236}">
                <a16:creationId xmlns:a16="http://schemas.microsoft.com/office/drawing/2014/main" id="{C87E7B25-6D2B-49AE-A8B5-A0E8025611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4500" y="2857500"/>
            <a:ext cx="1500188" cy="4302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ko-KR" sz="2200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돋움" pitchFamily="50" charset="-127"/>
              </a:rPr>
              <a:t>(</a:t>
            </a:r>
            <a:r>
              <a:rPr lang="en-US" altLang="ko-KR" sz="2200" i="1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돋움" pitchFamily="50" charset="-127"/>
              </a:rPr>
              <a:t>x</a:t>
            </a:r>
            <a:r>
              <a:rPr lang="en-US" altLang="ko-KR" sz="2200" i="1" baseline="-25000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돋움" pitchFamily="50" charset="-127"/>
              </a:rPr>
              <a:t>2</a:t>
            </a:r>
            <a:r>
              <a:rPr lang="en-US" altLang="ko-KR" sz="2200" i="1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돋움" pitchFamily="50" charset="-127"/>
              </a:rPr>
              <a:t>, y</a:t>
            </a:r>
            <a:r>
              <a:rPr lang="en-US" altLang="ko-KR" sz="2200" i="1" baseline="-25000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돋움" pitchFamily="50" charset="-127"/>
              </a:rPr>
              <a:t>2</a:t>
            </a:r>
            <a:r>
              <a:rPr lang="en-US" altLang="ko-KR" sz="2200" i="1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돋움" pitchFamily="50" charset="-127"/>
              </a:rPr>
              <a:t>, z</a:t>
            </a:r>
            <a:r>
              <a:rPr lang="en-US" altLang="ko-KR" sz="2200" i="1" baseline="-25000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돋움" pitchFamily="50" charset="-127"/>
              </a:rPr>
              <a:t>2</a:t>
            </a:r>
            <a:r>
              <a:rPr lang="en-US" altLang="ko-KR" sz="2200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돋움" pitchFamily="50" charset="-127"/>
              </a:rPr>
              <a:t>)</a:t>
            </a:r>
          </a:p>
        </p:txBody>
      </p:sp>
      <p:sp>
        <p:nvSpPr>
          <p:cNvPr id="143373" name="Text Box 13">
            <a:extLst>
              <a:ext uri="{FF2B5EF4-FFF2-40B4-BE49-F238E27FC236}">
                <a16:creationId xmlns:a16="http://schemas.microsoft.com/office/drawing/2014/main" id="{0DDA772B-489F-49D7-A5CC-0618B4954C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5288" y="3536950"/>
            <a:ext cx="1298575" cy="4302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ko-KR" sz="2200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돋움" pitchFamily="50" charset="-127"/>
              </a:rPr>
              <a:t>(</a:t>
            </a:r>
            <a:r>
              <a:rPr lang="en-US" altLang="ko-KR" sz="2200" i="1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돋움" pitchFamily="50" charset="-127"/>
              </a:rPr>
              <a:t>x</a:t>
            </a:r>
            <a:r>
              <a:rPr lang="en-US" altLang="ko-KR" sz="2200" i="1" baseline="-25000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돋움" pitchFamily="50" charset="-127"/>
              </a:rPr>
              <a:t>1</a:t>
            </a:r>
            <a:r>
              <a:rPr lang="en-US" altLang="ko-KR" sz="2200" i="1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돋움" pitchFamily="50" charset="-127"/>
              </a:rPr>
              <a:t>, y</a:t>
            </a:r>
            <a:r>
              <a:rPr lang="en-US" altLang="ko-KR" sz="2200" i="1" baseline="-25000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돋움" pitchFamily="50" charset="-127"/>
              </a:rPr>
              <a:t>1</a:t>
            </a:r>
            <a:r>
              <a:rPr lang="en-US" altLang="ko-KR" sz="2200" i="1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돋움" pitchFamily="50" charset="-127"/>
              </a:rPr>
              <a:t>, z</a:t>
            </a:r>
            <a:r>
              <a:rPr lang="en-US" altLang="ko-KR" sz="2200" i="1" baseline="-25000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돋움" pitchFamily="50" charset="-127"/>
              </a:rPr>
              <a:t>1</a:t>
            </a:r>
            <a:r>
              <a:rPr lang="en-US" altLang="ko-KR" sz="2200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돋움" pitchFamily="50" charset="-127"/>
              </a:rPr>
              <a:t>)</a:t>
            </a:r>
          </a:p>
        </p:txBody>
      </p:sp>
      <p:sp>
        <p:nvSpPr>
          <p:cNvPr id="23565" name="Line 14">
            <a:extLst>
              <a:ext uri="{FF2B5EF4-FFF2-40B4-BE49-F238E27FC236}">
                <a16:creationId xmlns:a16="http://schemas.microsoft.com/office/drawing/2014/main" id="{F1EDC563-DDCD-4AF3-84AF-53C43A12118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32138" y="3230563"/>
            <a:ext cx="22860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3566" name="Line 15">
            <a:extLst>
              <a:ext uri="{FF2B5EF4-FFF2-40B4-BE49-F238E27FC236}">
                <a16:creationId xmlns:a16="http://schemas.microsoft.com/office/drawing/2014/main" id="{EBCCB0A2-596C-42ED-9BCD-69ED0B280DB7}"/>
              </a:ext>
            </a:extLst>
          </p:cNvPr>
          <p:cNvSpPr>
            <a:spLocks noChangeShapeType="1"/>
          </p:cNvSpPr>
          <p:nvPr/>
        </p:nvSpPr>
        <p:spPr bwMode="auto">
          <a:xfrm>
            <a:off x="3132138" y="3763963"/>
            <a:ext cx="381000" cy="76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3567" name="Line 16">
            <a:extLst>
              <a:ext uri="{FF2B5EF4-FFF2-40B4-BE49-F238E27FC236}">
                <a16:creationId xmlns:a16="http://schemas.microsoft.com/office/drawing/2014/main" id="{81B8BA68-1658-42CD-AC16-C2165CB0363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360738" y="3230563"/>
            <a:ext cx="15240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3568" name="Line 17">
            <a:extLst>
              <a:ext uri="{FF2B5EF4-FFF2-40B4-BE49-F238E27FC236}">
                <a16:creationId xmlns:a16="http://schemas.microsoft.com/office/drawing/2014/main" id="{FDBB1A10-79E2-491B-A606-5C9E6A5AC0FF}"/>
              </a:ext>
            </a:extLst>
          </p:cNvPr>
          <p:cNvSpPr>
            <a:spLocks noChangeShapeType="1"/>
          </p:cNvSpPr>
          <p:nvPr/>
        </p:nvSpPr>
        <p:spPr bwMode="auto">
          <a:xfrm>
            <a:off x="3360738" y="3230563"/>
            <a:ext cx="3048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3569" name="Line 18">
            <a:extLst>
              <a:ext uri="{FF2B5EF4-FFF2-40B4-BE49-F238E27FC236}">
                <a16:creationId xmlns:a16="http://schemas.microsoft.com/office/drawing/2014/main" id="{346B0837-8F99-4D81-B9ED-55085B163DC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13138" y="3611563"/>
            <a:ext cx="1524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3570" name="Text Box 19">
            <a:extLst>
              <a:ext uri="{FF2B5EF4-FFF2-40B4-BE49-F238E27FC236}">
                <a16:creationId xmlns:a16="http://schemas.microsoft.com/office/drawing/2014/main" id="{1E9E45D2-2E95-46DB-BDF5-0823BEF8A7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2988" y="4335463"/>
            <a:ext cx="296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400" i="1">
                <a:latin typeface="Times New Roman" panose="02020603050405020304" pitchFamily="18" charset="0"/>
                <a:ea typeface="돋움" panose="020B0600000101010101" pitchFamily="50" charset="-127"/>
              </a:rPr>
              <a:t>x</a:t>
            </a:r>
          </a:p>
        </p:txBody>
      </p:sp>
      <p:sp>
        <p:nvSpPr>
          <p:cNvPr id="23571" name="Text Box 21">
            <a:extLst>
              <a:ext uri="{FF2B5EF4-FFF2-40B4-BE49-F238E27FC236}">
                <a16:creationId xmlns:a16="http://schemas.microsoft.com/office/drawing/2014/main" id="{C7B63413-2B52-4D04-8C83-851289583E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6738" y="2201863"/>
            <a:ext cx="296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400" i="1">
                <a:latin typeface="Times New Roman" panose="02020603050405020304" pitchFamily="18" charset="0"/>
                <a:ea typeface="돋움" panose="020B0600000101010101" pitchFamily="50" charset="-127"/>
              </a:rPr>
              <a:t>y</a:t>
            </a:r>
          </a:p>
        </p:txBody>
      </p:sp>
      <p:sp>
        <p:nvSpPr>
          <p:cNvPr id="143382" name="Text Box 22">
            <a:extLst>
              <a:ext uri="{FF2B5EF4-FFF2-40B4-BE49-F238E27FC236}">
                <a16:creationId xmlns:a16="http://schemas.microsoft.com/office/drawing/2014/main" id="{C809D35F-80A7-4CC3-B428-BF718ADE83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1788" y="4068763"/>
            <a:ext cx="550862" cy="379412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>
            <a:spAutoFit/>
          </a:bodyPr>
          <a:lstStyle/>
          <a:p>
            <a:pPr eaLnBrk="1" hangingPunct="1">
              <a:defRPr/>
            </a:pPr>
            <a:r>
              <a:rPr lang="en-US" altLang="ko-KR" sz="1800" dirty="0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  <a:ea typeface="돋움" pitchFamily="50" charset="-127"/>
              </a:rPr>
              <a:t>R</a:t>
            </a:r>
            <a:r>
              <a:rPr lang="en-US" altLang="ko-KR" sz="1800" baseline="30000" dirty="0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  <a:ea typeface="돋움" pitchFamily="50" charset="-127"/>
              </a:rPr>
              <a:t>-1</a:t>
            </a:r>
            <a:endParaRPr lang="en-US" altLang="ko-KR" sz="1800" dirty="0">
              <a:effectLst>
                <a:outerShdw blurRad="38100" dist="38100" dir="2700000" algn="tl">
                  <a:srgbClr val="FFFFFF"/>
                </a:outerShdw>
              </a:effectLst>
              <a:latin typeface="Tahoma" pitchFamily="34" charset="0"/>
              <a:ea typeface="돋움" pitchFamily="50" charset="-127"/>
            </a:endParaRPr>
          </a:p>
        </p:txBody>
      </p:sp>
      <p:sp>
        <p:nvSpPr>
          <p:cNvPr id="143383" name="Text Box 23">
            <a:extLst>
              <a:ext uri="{FF2B5EF4-FFF2-40B4-BE49-F238E27FC236}">
                <a16:creationId xmlns:a16="http://schemas.microsoft.com/office/drawing/2014/main" id="{DD6F7F32-F164-4122-AECA-CB2E2EEF62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0200" y="4949825"/>
            <a:ext cx="539750" cy="379413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>
            <a:spAutoFit/>
          </a:bodyPr>
          <a:lstStyle/>
          <a:p>
            <a:pPr eaLnBrk="1" hangingPunct="1">
              <a:defRPr/>
            </a:pPr>
            <a:r>
              <a:rPr lang="en-US" altLang="ko-KR" sz="1800" dirty="0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  <a:ea typeface="돋움" pitchFamily="50" charset="-127"/>
              </a:rPr>
              <a:t>T</a:t>
            </a:r>
            <a:r>
              <a:rPr lang="en-US" altLang="ko-KR" sz="1800" baseline="30000" dirty="0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  <a:ea typeface="돋움" pitchFamily="50" charset="-127"/>
              </a:rPr>
              <a:t>-1</a:t>
            </a:r>
            <a:endParaRPr lang="en-US" altLang="ko-KR" sz="1800" dirty="0">
              <a:effectLst>
                <a:outerShdw blurRad="38100" dist="38100" dir="2700000" algn="tl">
                  <a:srgbClr val="FFFFFF"/>
                </a:outerShdw>
              </a:effectLst>
              <a:latin typeface="Tahoma" pitchFamily="34" charset="0"/>
              <a:ea typeface="돋움" pitchFamily="50" charset="-127"/>
            </a:endParaRPr>
          </a:p>
        </p:txBody>
      </p:sp>
      <p:sp>
        <p:nvSpPr>
          <p:cNvPr id="143384" name="Text Box 24">
            <a:extLst>
              <a:ext uri="{FF2B5EF4-FFF2-40B4-BE49-F238E27FC236}">
                <a16:creationId xmlns:a16="http://schemas.microsoft.com/office/drawing/2014/main" id="{37B4191E-1052-4A0C-ABCA-3D8EC418E8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0200" y="3179763"/>
            <a:ext cx="533400" cy="379412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800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  <a:ea typeface="돋움" pitchFamily="50" charset="-127"/>
              </a:rPr>
              <a:t>R</a:t>
            </a:r>
          </a:p>
        </p:txBody>
      </p:sp>
      <p:sp>
        <p:nvSpPr>
          <p:cNvPr id="143385" name="Text Box 25">
            <a:extLst>
              <a:ext uri="{FF2B5EF4-FFF2-40B4-BE49-F238E27FC236}">
                <a16:creationId xmlns:a16="http://schemas.microsoft.com/office/drawing/2014/main" id="{42E6011C-7C77-4B95-8DB0-29D65AD694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0200" y="2740025"/>
            <a:ext cx="539750" cy="379413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800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  <a:ea typeface="돋움" pitchFamily="50" charset="-127"/>
              </a:rPr>
              <a:t>T</a:t>
            </a:r>
          </a:p>
        </p:txBody>
      </p:sp>
      <p:graphicFrame>
        <p:nvGraphicFramePr>
          <p:cNvPr id="23576" name="Object 2">
            <a:extLst>
              <a:ext uri="{FF2B5EF4-FFF2-40B4-BE49-F238E27FC236}">
                <a16:creationId xmlns:a16="http://schemas.microsoft.com/office/drawing/2014/main" id="{A4A53DDA-66A0-4081-9D8D-85A812361F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17638" y="5888038"/>
          <a:ext cx="6230937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Equation" r:id="rId3" imgW="2781300" imgH="254000" progId="Equation.3">
                  <p:embed/>
                </p:oleObj>
              </mc:Choice>
              <mc:Fallback>
                <p:oleObj name="Equation" r:id="rId3" imgW="2781300" imgH="254000" progId="Equation.3">
                  <p:embed/>
                  <p:pic>
                    <p:nvPicPr>
                      <p:cNvPr id="23576" name="Object 2">
                        <a:extLst>
                          <a:ext uri="{FF2B5EF4-FFF2-40B4-BE49-F238E27FC236}">
                            <a16:creationId xmlns:a16="http://schemas.microsoft.com/office/drawing/2014/main" id="{A4A53DDA-66A0-4081-9D8D-85A812361FB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7638" y="5888038"/>
                        <a:ext cx="6230937" cy="565150"/>
                      </a:xfrm>
                      <a:prstGeom prst="rect">
                        <a:avLst/>
                      </a:prstGeom>
                      <a:solidFill>
                        <a:schemeClr val="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87" name="Text Box 27">
            <a:extLst>
              <a:ext uri="{FF2B5EF4-FFF2-40B4-BE49-F238E27FC236}">
                <a16:creationId xmlns:a16="http://schemas.microsoft.com/office/drawing/2014/main" id="{5726775D-201F-4662-8D04-8FE461A685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0200" y="3629025"/>
            <a:ext cx="533400" cy="379413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800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  <a:ea typeface="돋움" pitchFamily="50" charset="-127"/>
              </a:rPr>
              <a:t>R</a:t>
            </a:r>
          </a:p>
        </p:txBody>
      </p:sp>
      <p:sp>
        <p:nvSpPr>
          <p:cNvPr id="23578" name="Line 28">
            <a:extLst>
              <a:ext uri="{FF2B5EF4-FFF2-40B4-BE49-F238E27FC236}">
                <a16:creationId xmlns:a16="http://schemas.microsoft.com/office/drawing/2014/main" id="{BAB275CD-30C6-4320-AE34-0ACA776222D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4213" y="4297363"/>
            <a:ext cx="1068387" cy="10763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23579" name="Text Box 29">
            <a:extLst>
              <a:ext uri="{FF2B5EF4-FFF2-40B4-BE49-F238E27FC236}">
                <a16:creationId xmlns:a16="http://schemas.microsoft.com/office/drawing/2014/main" id="{F267697E-31FC-4469-A9F2-FFA5B3AF7B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4875" y="5119688"/>
            <a:ext cx="282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400" i="1">
                <a:latin typeface="Times New Roman" panose="02020603050405020304" pitchFamily="18" charset="0"/>
                <a:ea typeface="돋움" panose="020B0600000101010101" pitchFamily="50" charset="-127"/>
              </a:rPr>
              <a:t>z</a:t>
            </a:r>
          </a:p>
        </p:txBody>
      </p:sp>
      <p:sp>
        <p:nvSpPr>
          <p:cNvPr id="28" name="바닥글 개체 틀 3">
            <a:extLst>
              <a:ext uri="{FF2B5EF4-FFF2-40B4-BE49-F238E27FC236}">
                <a16:creationId xmlns:a16="http://schemas.microsoft.com/office/drawing/2014/main" id="{B31360EC-A58A-4C6B-834F-CBC73922A232}"/>
              </a:ext>
            </a:extLst>
          </p:cNvPr>
          <p:cNvSpPr>
            <a:spLocks noGrp="1"/>
          </p:cNvSpPr>
          <p:nvPr/>
        </p:nvSpPr>
        <p:spPr>
          <a:xfrm>
            <a:off x="142875" y="6572250"/>
            <a:ext cx="2133600" cy="228600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ctr" rtl="0" fontAlgn="base" latinLnBrk="0">
              <a:spcBef>
                <a:spcPct val="50000"/>
              </a:spcBef>
              <a:spcAft>
                <a:spcPct val="0"/>
              </a:spcAft>
              <a:defRPr kumimoji="0" sz="16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굴림" charset="-127"/>
                <a:cs typeface="+mn-cs"/>
              </a:defRPr>
            </a:lvl1pPr>
            <a:lvl2pPr marL="457200" algn="ct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2"/>
                </a:solidFill>
                <a:latin typeface="Tahoma" pitchFamily="34" charset="0"/>
                <a:ea typeface="굴림" pitchFamily="50" charset="-127"/>
                <a:cs typeface="+mn-cs"/>
              </a:defRPr>
            </a:lvl2pPr>
            <a:lvl3pPr marL="914400" algn="ct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2"/>
                </a:solidFill>
                <a:latin typeface="Tahoma" pitchFamily="34" charset="0"/>
                <a:ea typeface="굴림" pitchFamily="50" charset="-127"/>
                <a:cs typeface="+mn-cs"/>
              </a:defRPr>
            </a:lvl3pPr>
            <a:lvl4pPr marL="1371600" algn="ct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2"/>
                </a:solidFill>
                <a:latin typeface="Tahoma" pitchFamily="34" charset="0"/>
                <a:ea typeface="굴림" pitchFamily="50" charset="-127"/>
                <a:cs typeface="+mn-cs"/>
              </a:defRPr>
            </a:lvl4pPr>
            <a:lvl5pPr marL="1828800" algn="ct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2"/>
                </a:solidFill>
                <a:latin typeface="Tahoma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2"/>
                </a:solidFill>
                <a:latin typeface="Tahoma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2"/>
                </a:solidFill>
                <a:latin typeface="Tahoma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2"/>
                </a:solidFill>
                <a:latin typeface="Tahoma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2"/>
                </a:solidFill>
                <a:latin typeface="Tahoma" pitchFamily="34" charset="0"/>
                <a:ea typeface="굴림" pitchFamily="50" charset="-127"/>
                <a:cs typeface="+mn-cs"/>
              </a:defRPr>
            </a:lvl9pPr>
          </a:lstStyle>
          <a:p>
            <a:pPr eaLnBrk="1" hangingPunct="1">
              <a:defRPr/>
            </a:pPr>
            <a:endParaRPr lang="en-US" altLang="ko-KR" sz="1200" b="1" dirty="0">
              <a:solidFill>
                <a:schemeClr val="accent3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EDE86089-295B-4583-B069-5A673B15F5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General 3D Rotations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47F89B02-E967-4893-A239-6C2C43FED3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>
                <a:ea typeface="굴림" panose="020B0600000101010101" pitchFamily="50" charset="-127"/>
              </a:rPr>
              <a:t>Step 1. Translate</a:t>
            </a:r>
          </a:p>
        </p:txBody>
      </p:sp>
      <p:graphicFrame>
        <p:nvGraphicFramePr>
          <p:cNvPr id="24580" name="Object 2">
            <a:extLst>
              <a:ext uri="{FF2B5EF4-FFF2-40B4-BE49-F238E27FC236}">
                <a16:creationId xmlns:a16="http://schemas.microsoft.com/office/drawing/2014/main" id="{2A37D351-A15B-48E7-830E-AA22D93DAF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29113" y="2347913"/>
          <a:ext cx="3987800" cy="275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Equation" r:id="rId3" imgW="1320800" imgH="914400" progId="Equation.3">
                  <p:embed/>
                </p:oleObj>
              </mc:Choice>
              <mc:Fallback>
                <p:oleObj name="Equation" r:id="rId3" imgW="1320800" imgH="914400" progId="Equation.3">
                  <p:embed/>
                  <p:pic>
                    <p:nvPicPr>
                      <p:cNvPr id="24580" name="Object 2">
                        <a:extLst>
                          <a:ext uri="{FF2B5EF4-FFF2-40B4-BE49-F238E27FC236}">
                            <a16:creationId xmlns:a16="http://schemas.microsoft.com/office/drawing/2014/main" id="{2A37D351-A15B-48E7-830E-AA22D93DAF8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9113" y="2347913"/>
                        <a:ext cx="3987800" cy="2759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581" name="Group 24">
            <a:extLst>
              <a:ext uri="{FF2B5EF4-FFF2-40B4-BE49-F238E27FC236}">
                <a16:creationId xmlns:a16="http://schemas.microsoft.com/office/drawing/2014/main" id="{6C825B66-5755-424F-AEAD-6151BED5B648}"/>
              </a:ext>
            </a:extLst>
          </p:cNvPr>
          <p:cNvGrpSpPr>
            <a:grpSpLocks/>
          </p:cNvGrpSpPr>
          <p:nvPr/>
        </p:nvGrpSpPr>
        <p:grpSpPr bwMode="auto">
          <a:xfrm>
            <a:off x="684213" y="2201863"/>
            <a:ext cx="3201987" cy="3314700"/>
            <a:chOff x="431" y="1387"/>
            <a:chExt cx="2017" cy="2088"/>
          </a:xfrm>
        </p:grpSpPr>
        <p:sp>
          <p:nvSpPr>
            <p:cNvPr id="24592" name="Line 6">
              <a:extLst>
                <a:ext uri="{FF2B5EF4-FFF2-40B4-BE49-F238E27FC236}">
                  <a16:creationId xmlns:a16="http://schemas.microsoft.com/office/drawing/2014/main" id="{E0780193-644A-44A0-AEDC-8EFE83FF41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04" y="1459"/>
              <a:ext cx="0" cy="1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24593" name="Line 7">
              <a:extLst>
                <a:ext uri="{FF2B5EF4-FFF2-40B4-BE49-F238E27FC236}">
                  <a16:creationId xmlns:a16="http://schemas.microsoft.com/office/drawing/2014/main" id="{3EF399C0-5281-4126-BD0E-C1489FAD9F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2707"/>
              <a:ext cx="13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24594" name="Text Box 14">
              <a:extLst>
                <a:ext uri="{FF2B5EF4-FFF2-40B4-BE49-F238E27FC236}">
                  <a16:creationId xmlns:a16="http://schemas.microsoft.com/office/drawing/2014/main" id="{F1A62D33-5C37-491C-84B1-A9569A30A3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2731"/>
              <a:ext cx="1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 i="1">
                  <a:latin typeface="Times New Roman" panose="02020603050405020304" pitchFamily="18" charset="0"/>
                  <a:ea typeface="돋움" panose="020B0600000101010101" pitchFamily="50" charset="-127"/>
                </a:rPr>
                <a:t>x</a:t>
              </a:r>
            </a:p>
          </p:txBody>
        </p:sp>
        <p:sp>
          <p:nvSpPr>
            <p:cNvPr id="24595" name="Text Box 16">
              <a:extLst>
                <a:ext uri="{FF2B5EF4-FFF2-40B4-BE49-F238E27FC236}">
                  <a16:creationId xmlns:a16="http://schemas.microsoft.com/office/drawing/2014/main" id="{A6C9AA8B-F85E-4D32-8ABF-C3D283DA19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6" y="1387"/>
              <a:ext cx="1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 i="1">
                  <a:latin typeface="Times New Roman" panose="02020603050405020304" pitchFamily="18" charset="0"/>
                  <a:ea typeface="돋움" panose="020B0600000101010101" pitchFamily="50" charset="-127"/>
                </a:rPr>
                <a:t>y</a:t>
              </a:r>
            </a:p>
          </p:txBody>
        </p:sp>
        <p:sp>
          <p:nvSpPr>
            <p:cNvPr id="24596" name="Line 21">
              <a:extLst>
                <a:ext uri="{FF2B5EF4-FFF2-40B4-BE49-F238E27FC236}">
                  <a16:creationId xmlns:a16="http://schemas.microsoft.com/office/drawing/2014/main" id="{995281E4-A3C3-4AEA-83EF-B5F4F99052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1" y="2707"/>
              <a:ext cx="673" cy="67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24597" name="Text Box 22">
              <a:extLst>
                <a:ext uri="{FF2B5EF4-FFF2-40B4-BE49-F238E27FC236}">
                  <a16:creationId xmlns:a16="http://schemas.microsoft.com/office/drawing/2014/main" id="{D0455176-83D1-48EF-8BF8-2FBCEA1909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0" y="3225"/>
              <a:ext cx="17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 i="1">
                  <a:latin typeface="Times New Roman" panose="02020603050405020304" pitchFamily="18" charset="0"/>
                  <a:ea typeface="돋움" panose="020B0600000101010101" pitchFamily="50" charset="-127"/>
                </a:rPr>
                <a:t>z</a:t>
              </a:r>
            </a:p>
          </p:txBody>
        </p:sp>
      </p:grpSp>
      <p:sp>
        <p:nvSpPr>
          <p:cNvPr id="24582" name="Line 9">
            <a:extLst>
              <a:ext uri="{FF2B5EF4-FFF2-40B4-BE49-F238E27FC236}">
                <a16:creationId xmlns:a16="http://schemas.microsoft.com/office/drawing/2014/main" id="{4BEDFBA0-75AC-40E5-B17B-ED1039A0A20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0800" y="3078163"/>
            <a:ext cx="228600" cy="838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4583" name="Line 10">
            <a:extLst>
              <a:ext uri="{FF2B5EF4-FFF2-40B4-BE49-F238E27FC236}">
                <a16:creationId xmlns:a16="http://schemas.microsoft.com/office/drawing/2014/main" id="{AFE11552-32DE-4C36-9861-7A4191BE901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19400" y="2392363"/>
            <a:ext cx="152400" cy="6858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4584" name="Line 11">
            <a:extLst>
              <a:ext uri="{FF2B5EF4-FFF2-40B4-BE49-F238E27FC236}">
                <a16:creationId xmlns:a16="http://schemas.microsoft.com/office/drawing/2014/main" id="{60D3AB09-CF90-4CF5-82E8-BB5130A3415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38400" y="3916363"/>
            <a:ext cx="152400" cy="6858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44396" name="Text Box 12">
            <a:extLst>
              <a:ext uri="{FF2B5EF4-FFF2-40B4-BE49-F238E27FC236}">
                <a16:creationId xmlns:a16="http://schemas.microsoft.com/office/drawing/2014/main" id="{1D8B6359-9889-4574-A651-EF4E49F31C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4475" y="2797175"/>
            <a:ext cx="117792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ko-KR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돋움" pitchFamily="50" charset="-127"/>
              </a:rPr>
              <a:t>(</a:t>
            </a:r>
            <a:r>
              <a:rPr lang="en-US" altLang="ko-KR" i="1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돋움" pitchFamily="50" charset="-127"/>
              </a:rPr>
              <a:t>x</a:t>
            </a:r>
            <a:r>
              <a:rPr lang="en-US" altLang="ko-KR" i="1" baseline="-25000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돋움" pitchFamily="50" charset="-127"/>
              </a:rPr>
              <a:t>2</a:t>
            </a:r>
            <a:r>
              <a:rPr lang="en-US" altLang="ko-KR" i="1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돋움" pitchFamily="50" charset="-127"/>
              </a:rPr>
              <a:t>, y</a:t>
            </a:r>
            <a:r>
              <a:rPr lang="en-US" altLang="ko-KR" i="1" baseline="-25000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돋움" pitchFamily="50" charset="-127"/>
              </a:rPr>
              <a:t>2</a:t>
            </a:r>
            <a:r>
              <a:rPr lang="en-US" altLang="ko-KR" i="1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돋움" pitchFamily="50" charset="-127"/>
              </a:rPr>
              <a:t>, z</a:t>
            </a:r>
            <a:r>
              <a:rPr lang="en-US" altLang="ko-KR" i="1" baseline="-25000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돋움" pitchFamily="50" charset="-127"/>
              </a:rPr>
              <a:t>2</a:t>
            </a:r>
            <a:r>
              <a:rPr lang="en-US" altLang="ko-KR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돋움" pitchFamily="50" charset="-127"/>
              </a:rPr>
              <a:t>)</a:t>
            </a:r>
          </a:p>
        </p:txBody>
      </p:sp>
      <p:sp>
        <p:nvSpPr>
          <p:cNvPr id="144397" name="Text Box 13">
            <a:extLst>
              <a:ext uri="{FF2B5EF4-FFF2-40B4-BE49-F238E27FC236}">
                <a16:creationId xmlns:a16="http://schemas.microsoft.com/office/drawing/2014/main" id="{9FF3C45A-0150-45B4-8111-930D9AC770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75" y="3711575"/>
            <a:ext cx="117792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ko-KR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돋움" pitchFamily="50" charset="-127"/>
              </a:rPr>
              <a:t>(</a:t>
            </a:r>
            <a:r>
              <a:rPr lang="en-US" altLang="ko-KR" i="1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돋움" pitchFamily="50" charset="-127"/>
              </a:rPr>
              <a:t>x</a:t>
            </a:r>
            <a:r>
              <a:rPr lang="en-US" altLang="ko-KR" i="1" baseline="-25000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돋움" pitchFamily="50" charset="-127"/>
              </a:rPr>
              <a:t>1</a:t>
            </a:r>
            <a:r>
              <a:rPr lang="en-US" altLang="ko-KR" i="1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돋움" pitchFamily="50" charset="-127"/>
              </a:rPr>
              <a:t>, y</a:t>
            </a:r>
            <a:r>
              <a:rPr lang="en-US" altLang="ko-KR" i="1" baseline="-25000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돋움" pitchFamily="50" charset="-127"/>
              </a:rPr>
              <a:t>1</a:t>
            </a:r>
            <a:r>
              <a:rPr lang="en-US" altLang="ko-KR" i="1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돋움" pitchFamily="50" charset="-127"/>
              </a:rPr>
              <a:t>, z</a:t>
            </a:r>
            <a:r>
              <a:rPr lang="en-US" altLang="ko-KR" i="1" baseline="-25000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돋움" pitchFamily="50" charset="-127"/>
              </a:rPr>
              <a:t>1</a:t>
            </a:r>
            <a:r>
              <a:rPr lang="en-US" altLang="ko-KR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돋움" pitchFamily="50" charset="-127"/>
              </a:rPr>
              <a:t>)</a:t>
            </a:r>
          </a:p>
        </p:txBody>
      </p:sp>
      <p:sp>
        <p:nvSpPr>
          <p:cNvPr id="24587" name="Line 18">
            <a:extLst>
              <a:ext uri="{FF2B5EF4-FFF2-40B4-BE49-F238E27FC236}">
                <a16:creationId xmlns:a16="http://schemas.microsoft.com/office/drawing/2014/main" id="{29531492-2D91-444F-9593-4CF5753D849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81200" y="2819400"/>
            <a:ext cx="152400" cy="6858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4588" name="Line 19">
            <a:extLst>
              <a:ext uri="{FF2B5EF4-FFF2-40B4-BE49-F238E27FC236}">
                <a16:creationId xmlns:a16="http://schemas.microsoft.com/office/drawing/2014/main" id="{79457502-4D57-4799-8481-5B1535FB827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00200" y="4343400"/>
            <a:ext cx="152400" cy="6858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4589" name="AutoShape 20">
            <a:extLst>
              <a:ext uri="{FF2B5EF4-FFF2-40B4-BE49-F238E27FC236}">
                <a16:creationId xmlns:a16="http://schemas.microsoft.com/office/drawing/2014/main" id="{AB94A32B-F050-48B2-8BF6-9EDCB498E21B}"/>
              </a:ext>
            </a:extLst>
          </p:cNvPr>
          <p:cNvSpPr>
            <a:spLocks noChangeArrowheads="1"/>
          </p:cNvSpPr>
          <p:nvPr/>
        </p:nvSpPr>
        <p:spPr bwMode="auto">
          <a:xfrm rot="-1560849">
            <a:off x="1981200" y="4038600"/>
            <a:ext cx="381000" cy="152400"/>
          </a:xfrm>
          <a:prstGeom prst="leftArrow">
            <a:avLst>
              <a:gd name="adj1" fmla="val 50000"/>
              <a:gd name="adj2" fmla="val 62500"/>
            </a:avLst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2400">
              <a:latin typeface="Times New Roman" panose="02020603050405020304" pitchFamily="18" charset="0"/>
            </a:endParaRPr>
          </a:p>
        </p:txBody>
      </p:sp>
      <p:sp>
        <p:nvSpPr>
          <p:cNvPr id="24590" name="Line 17">
            <a:extLst>
              <a:ext uri="{FF2B5EF4-FFF2-40B4-BE49-F238E27FC236}">
                <a16:creationId xmlns:a16="http://schemas.microsoft.com/office/drawing/2014/main" id="{11B59B1A-D0E5-4589-99FC-98A5ADF1043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52600" y="3505200"/>
            <a:ext cx="228600" cy="838200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1" name="바닥글 개체 틀 3">
            <a:extLst>
              <a:ext uri="{FF2B5EF4-FFF2-40B4-BE49-F238E27FC236}">
                <a16:creationId xmlns:a16="http://schemas.microsoft.com/office/drawing/2014/main" id="{DA017DD9-E0C4-43C3-AA32-E440CEFBF948}"/>
              </a:ext>
            </a:extLst>
          </p:cNvPr>
          <p:cNvSpPr>
            <a:spLocks noGrp="1"/>
          </p:cNvSpPr>
          <p:nvPr/>
        </p:nvSpPr>
        <p:spPr>
          <a:xfrm>
            <a:off x="142875" y="6572250"/>
            <a:ext cx="2133600" cy="228600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ctr" rtl="0" fontAlgn="base" latinLnBrk="0">
              <a:spcBef>
                <a:spcPct val="50000"/>
              </a:spcBef>
              <a:spcAft>
                <a:spcPct val="0"/>
              </a:spcAft>
              <a:defRPr kumimoji="0" sz="16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굴림" charset="-127"/>
                <a:cs typeface="+mn-cs"/>
              </a:defRPr>
            </a:lvl1pPr>
            <a:lvl2pPr marL="457200" algn="ct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2"/>
                </a:solidFill>
                <a:latin typeface="Tahoma" pitchFamily="34" charset="0"/>
                <a:ea typeface="굴림" pitchFamily="50" charset="-127"/>
                <a:cs typeface="+mn-cs"/>
              </a:defRPr>
            </a:lvl2pPr>
            <a:lvl3pPr marL="914400" algn="ct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2"/>
                </a:solidFill>
                <a:latin typeface="Tahoma" pitchFamily="34" charset="0"/>
                <a:ea typeface="굴림" pitchFamily="50" charset="-127"/>
                <a:cs typeface="+mn-cs"/>
              </a:defRPr>
            </a:lvl3pPr>
            <a:lvl4pPr marL="1371600" algn="ct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2"/>
                </a:solidFill>
                <a:latin typeface="Tahoma" pitchFamily="34" charset="0"/>
                <a:ea typeface="굴림" pitchFamily="50" charset="-127"/>
                <a:cs typeface="+mn-cs"/>
              </a:defRPr>
            </a:lvl4pPr>
            <a:lvl5pPr marL="1828800" algn="ct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2"/>
                </a:solidFill>
                <a:latin typeface="Tahoma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2"/>
                </a:solidFill>
                <a:latin typeface="Tahoma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2"/>
                </a:solidFill>
                <a:latin typeface="Tahoma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2"/>
                </a:solidFill>
                <a:latin typeface="Tahoma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2"/>
                </a:solidFill>
                <a:latin typeface="Tahoma" pitchFamily="34" charset="0"/>
                <a:ea typeface="굴림" pitchFamily="50" charset="-127"/>
                <a:cs typeface="+mn-cs"/>
              </a:defRPr>
            </a:lvl9pPr>
          </a:lstStyle>
          <a:p>
            <a:pPr eaLnBrk="1" hangingPunct="1">
              <a:defRPr/>
            </a:pPr>
            <a:endParaRPr lang="en-US" altLang="ko-KR" sz="1200" b="1" dirty="0">
              <a:solidFill>
                <a:schemeClr val="accent3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D2074521-0571-41A1-BB97-75AF0F89E7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General 3D Rotations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21D3C7C0-3E1D-43AF-B2A7-1E3D5F11DF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>
                <a:ea typeface="굴림" panose="020B0600000101010101" pitchFamily="50" charset="-127"/>
              </a:rPr>
              <a:t>Step 2. Rotate about </a:t>
            </a:r>
            <a:r>
              <a:rPr kumimoji="1" lang="en-US" altLang="ko-KR" i="1">
                <a:latin typeface="Times New Roman" panose="02020603050405020304" pitchFamily="18" charset="0"/>
                <a:ea typeface="굴림" panose="020B0600000101010101" pitchFamily="50" charset="-127"/>
              </a:rPr>
              <a:t>x</a:t>
            </a:r>
            <a:r>
              <a:rPr kumimoji="1" lang="en-US" altLang="ko-KR">
                <a:ea typeface="굴림" panose="020B0600000101010101" pitchFamily="50" charset="-127"/>
              </a:rPr>
              <a:t> axis by </a:t>
            </a:r>
            <a:r>
              <a:rPr kumimoji="1" lang="el-GR" altLang="ko-KR" i="1">
                <a:ea typeface="굴림" panose="020B0600000101010101" pitchFamily="50" charset="-127"/>
                <a:cs typeface="Arial" panose="020B0604020202020204" pitchFamily="34" charset="0"/>
              </a:rPr>
              <a:t>α</a:t>
            </a:r>
          </a:p>
        </p:txBody>
      </p:sp>
      <p:graphicFrame>
        <p:nvGraphicFramePr>
          <p:cNvPr id="25604" name="Object 2">
            <a:extLst>
              <a:ext uri="{FF2B5EF4-FFF2-40B4-BE49-F238E27FC236}">
                <a16:creationId xmlns:a16="http://schemas.microsoft.com/office/drawing/2014/main" id="{195015CD-D8C0-4950-9228-751A8CC302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48038" y="4797425"/>
          <a:ext cx="5648325" cy="1474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Equation" r:id="rId3" imgW="3505200" imgH="914400" progId="Equation.3">
                  <p:embed/>
                </p:oleObj>
              </mc:Choice>
              <mc:Fallback>
                <p:oleObj name="Equation" r:id="rId3" imgW="3505200" imgH="914400" progId="Equation.3">
                  <p:embed/>
                  <p:pic>
                    <p:nvPicPr>
                      <p:cNvPr id="25604" name="Object 2">
                        <a:extLst>
                          <a:ext uri="{FF2B5EF4-FFF2-40B4-BE49-F238E27FC236}">
                            <a16:creationId xmlns:a16="http://schemas.microsoft.com/office/drawing/2014/main" id="{195015CD-D8C0-4950-9228-751A8CC302D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4797425"/>
                        <a:ext cx="5648325" cy="1474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5" name="Object 3">
            <a:extLst>
              <a:ext uri="{FF2B5EF4-FFF2-40B4-BE49-F238E27FC236}">
                <a16:creationId xmlns:a16="http://schemas.microsoft.com/office/drawing/2014/main" id="{6FCB542C-3672-4D26-B6CA-0371CEC327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24438" y="2357438"/>
          <a:ext cx="2932112" cy="1935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수식" r:id="rId5" imgW="1346200" imgH="889000" progId="Equation.3">
                  <p:embed/>
                </p:oleObj>
              </mc:Choice>
              <mc:Fallback>
                <p:oleObj name="수식" r:id="rId5" imgW="1346200" imgH="889000" progId="Equation.3">
                  <p:embed/>
                  <p:pic>
                    <p:nvPicPr>
                      <p:cNvPr id="25605" name="Object 3">
                        <a:extLst>
                          <a:ext uri="{FF2B5EF4-FFF2-40B4-BE49-F238E27FC236}">
                            <a16:creationId xmlns:a16="http://schemas.microsoft.com/office/drawing/2014/main" id="{6FCB542C-3672-4D26-B6CA-0371CEC3271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4438" y="2357438"/>
                        <a:ext cx="2932112" cy="1935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5413" name="Text Box 5">
            <a:extLst>
              <a:ext uri="{FF2B5EF4-FFF2-40B4-BE49-F238E27FC236}">
                <a16:creationId xmlns:a16="http://schemas.microsoft.com/office/drawing/2014/main" id="{9B9FD1EA-7029-42C7-9C8E-E9DDF8BA94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7550" y="3103563"/>
            <a:ext cx="97313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ko-KR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돋움" pitchFamily="50" charset="-127"/>
              </a:rPr>
              <a:t>(</a:t>
            </a:r>
            <a:r>
              <a:rPr lang="en-US" altLang="ko-KR" i="1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돋움" pitchFamily="50" charset="-127"/>
              </a:rPr>
              <a:t>a, b, c</a:t>
            </a:r>
            <a:r>
              <a:rPr lang="en-US" altLang="ko-KR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돋움" pitchFamily="50" charset="-127"/>
              </a:rPr>
              <a:t>)</a:t>
            </a:r>
          </a:p>
        </p:txBody>
      </p:sp>
      <p:sp>
        <p:nvSpPr>
          <p:cNvPr id="145414" name="Text Box 6">
            <a:extLst>
              <a:ext uri="{FF2B5EF4-FFF2-40B4-BE49-F238E27FC236}">
                <a16:creationId xmlns:a16="http://schemas.microsoft.com/office/drawing/2014/main" id="{89FF57AF-C0E1-42D0-BED5-6530192DF8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375" y="3103563"/>
            <a:ext cx="97313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ko-KR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돋움" pitchFamily="50" charset="-127"/>
              </a:rPr>
              <a:t>(</a:t>
            </a:r>
            <a:r>
              <a:rPr lang="en-US" altLang="ko-KR" i="1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돋움" pitchFamily="50" charset="-127"/>
              </a:rPr>
              <a:t>0, b, c</a:t>
            </a:r>
            <a:r>
              <a:rPr lang="en-US" altLang="ko-KR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돋움" pitchFamily="50" charset="-127"/>
              </a:rPr>
              <a:t>)</a:t>
            </a:r>
          </a:p>
        </p:txBody>
      </p:sp>
      <p:sp>
        <p:nvSpPr>
          <p:cNvPr id="25608" name="Line 7">
            <a:extLst>
              <a:ext uri="{FF2B5EF4-FFF2-40B4-BE49-F238E27FC236}">
                <a16:creationId xmlns:a16="http://schemas.microsoft.com/office/drawing/2014/main" id="{6CD2ACEC-C1A1-4956-A7D7-A91CE46AD7E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49425" y="3490913"/>
            <a:ext cx="228600" cy="838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5609" name="Line 8">
            <a:extLst>
              <a:ext uri="{FF2B5EF4-FFF2-40B4-BE49-F238E27FC236}">
                <a16:creationId xmlns:a16="http://schemas.microsoft.com/office/drawing/2014/main" id="{68B7D754-392F-4F38-958B-6CE749C58F5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92225" y="3490913"/>
            <a:ext cx="6858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5610" name="Line 9">
            <a:extLst>
              <a:ext uri="{FF2B5EF4-FFF2-40B4-BE49-F238E27FC236}">
                <a16:creationId xmlns:a16="http://schemas.microsoft.com/office/drawing/2014/main" id="{424A4BC9-278B-4721-AFA5-79B08E6B1AD4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2225" y="3490913"/>
            <a:ext cx="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5611" name="Line 10">
            <a:extLst>
              <a:ext uri="{FF2B5EF4-FFF2-40B4-BE49-F238E27FC236}">
                <a16:creationId xmlns:a16="http://schemas.microsoft.com/office/drawing/2014/main" id="{59B9F5BD-6178-40F6-84B1-47865DF39E24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2225" y="3490913"/>
            <a:ext cx="0" cy="12954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5612" name="Line 11">
            <a:extLst>
              <a:ext uri="{FF2B5EF4-FFF2-40B4-BE49-F238E27FC236}">
                <a16:creationId xmlns:a16="http://schemas.microsoft.com/office/drawing/2014/main" id="{FCEFD764-AC12-4B24-AA38-8AA2A7018BE7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2225" y="3490913"/>
            <a:ext cx="457200" cy="762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5613" name="Line 12">
            <a:extLst>
              <a:ext uri="{FF2B5EF4-FFF2-40B4-BE49-F238E27FC236}">
                <a16:creationId xmlns:a16="http://schemas.microsoft.com/office/drawing/2014/main" id="{E82CA8EC-C11F-478C-B645-AF6D825CAD3F}"/>
              </a:ext>
            </a:extLst>
          </p:cNvPr>
          <p:cNvSpPr>
            <a:spLocks noChangeShapeType="1"/>
          </p:cNvSpPr>
          <p:nvPr/>
        </p:nvSpPr>
        <p:spPr bwMode="auto">
          <a:xfrm>
            <a:off x="1978025" y="3490913"/>
            <a:ext cx="0" cy="12192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5614" name="Line 13">
            <a:extLst>
              <a:ext uri="{FF2B5EF4-FFF2-40B4-BE49-F238E27FC236}">
                <a16:creationId xmlns:a16="http://schemas.microsoft.com/office/drawing/2014/main" id="{386DE87C-FB7F-4278-A4D7-22E898C80A72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2225" y="4710113"/>
            <a:ext cx="6858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5615" name="Line 14">
            <a:extLst>
              <a:ext uri="{FF2B5EF4-FFF2-40B4-BE49-F238E27FC236}">
                <a16:creationId xmlns:a16="http://schemas.microsoft.com/office/drawing/2014/main" id="{83A8D917-6970-4EE4-94A2-4C5C47E375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63713" y="4252913"/>
            <a:ext cx="595312" cy="68897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25616" name="Line 15">
            <a:extLst>
              <a:ext uri="{FF2B5EF4-FFF2-40B4-BE49-F238E27FC236}">
                <a16:creationId xmlns:a16="http://schemas.microsoft.com/office/drawing/2014/main" id="{3CE58E42-123B-4FDB-B0B5-EA86FDDE867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78025" y="3033713"/>
            <a:ext cx="381000" cy="4572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5617" name="Line 16">
            <a:extLst>
              <a:ext uri="{FF2B5EF4-FFF2-40B4-BE49-F238E27FC236}">
                <a16:creationId xmlns:a16="http://schemas.microsoft.com/office/drawing/2014/main" id="{A3CDC58C-0B38-4B21-8685-78EAB7B1D1F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92225" y="3033713"/>
            <a:ext cx="457200" cy="4572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25618" name="Line 17">
            <a:extLst>
              <a:ext uri="{FF2B5EF4-FFF2-40B4-BE49-F238E27FC236}">
                <a16:creationId xmlns:a16="http://schemas.microsoft.com/office/drawing/2014/main" id="{7F421F40-6091-447D-8FD3-B72EB7AD50B4}"/>
              </a:ext>
            </a:extLst>
          </p:cNvPr>
          <p:cNvSpPr>
            <a:spLocks noChangeShapeType="1"/>
          </p:cNvSpPr>
          <p:nvPr/>
        </p:nvSpPr>
        <p:spPr bwMode="auto">
          <a:xfrm>
            <a:off x="1749425" y="3033713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5619" name="Line 18">
            <a:extLst>
              <a:ext uri="{FF2B5EF4-FFF2-40B4-BE49-F238E27FC236}">
                <a16:creationId xmlns:a16="http://schemas.microsoft.com/office/drawing/2014/main" id="{49BEC3C0-8EE1-4BAF-9F9B-9083EB8A9DF2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9025" y="3033713"/>
            <a:ext cx="0" cy="12192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5620" name="Oval 19">
            <a:extLst>
              <a:ext uri="{FF2B5EF4-FFF2-40B4-BE49-F238E27FC236}">
                <a16:creationId xmlns:a16="http://schemas.microsoft.com/office/drawing/2014/main" id="{87978B88-226C-4319-B324-FDE6764DEF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5713" y="3438525"/>
            <a:ext cx="76200" cy="76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2400">
              <a:latin typeface="Times New Roman" panose="02020603050405020304" pitchFamily="18" charset="0"/>
            </a:endParaRPr>
          </a:p>
        </p:txBody>
      </p:sp>
      <p:sp>
        <p:nvSpPr>
          <p:cNvPr id="25621" name="Freeform 21">
            <a:extLst>
              <a:ext uri="{FF2B5EF4-FFF2-40B4-BE49-F238E27FC236}">
                <a16:creationId xmlns:a16="http://schemas.microsoft.com/office/drawing/2014/main" id="{E4D1AFAD-52F6-4795-A54D-75F2FF1A68B9}"/>
              </a:ext>
            </a:extLst>
          </p:cNvPr>
          <p:cNvSpPr>
            <a:spLocks/>
          </p:cNvSpPr>
          <p:nvPr/>
        </p:nvSpPr>
        <p:spPr bwMode="auto">
          <a:xfrm>
            <a:off x="1589088" y="4108450"/>
            <a:ext cx="76200" cy="304800"/>
          </a:xfrm>
          <a:custGeom>
            <a:avLst/>
            <a:gdLst>
              <a:gd name="T0" fmla="*/ 2147483646 w 104"/>
              <a:gd name="T1" fmla="*/ 2147483646 h 192"/>
              <a:gd name="T2" fmla="*/ 2147483646 w 104"/>
              <a:gd name="T3" fmla="*/ 2147483646 h 192"/>
              <a:gd name="T4" fmla="*/ 2147483646 w 104"/>
              <a:gd name="T5" fmla="*/ 0 h 192"/>
              <a:gd name="T6" fmla="*/ 0 60000 65536"/>
              <a:gd name="T7" fmla="*/ 0 60000 65536"/>
              <a:gd name="T8" fmla="*/ 0 60000 65536"/>
              <a:gd name="T9" fmla="*/ 0 w 104"/>
              <a:gd name="T10" fmla="*/ 0 h 192"/>
              <a:gd name="T11" fmla="*/ 104 w 104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4" h="192">
                <a:moveTo>
                  <a:pt x="56" y="192"/>
                </a:moveTo>
                <a:cubicBezTo>
                  <a:pt x="28" y="160"/>
                  <a:pt x="0" y="128"/>
                  <a:pt x="8" y="96"/>
                </a:cubicBezTo>
                <a:cubicBezTo>
                  <a:pt x="16" y="64"/>
                  <a:pt x="60" y="32"/>
                  <a:pt x="104" y="0"/>
                </a:cubicBezTo>
              </a:path>
            </a:pathLst>
          </a:cu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145431" name="Text Box 23">
            <a:extLst>
              <a:ext uri="{FF2B5EF4-FFF2-40B4-BE49-F238E27FC236}">
                <a16:creationId xmlns:a16="http://schemas.microsoft.com/office/drawing/2014/main" id="{A62DD5E2-5426-4D85-AF69-44D3013C5D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0638" y="3998913"/>
            <a:ext cx="328612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ko-KR" sz="1800" b="1" i="1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돋움" pitchFamily="50" charset="-127"/>
                <a:sym typeface="Symbol" pitchFamily="18" charset="2"/>
              </a:rPr>
              <a:t></a:t>
            </a:r>
            <a:endParaRPr lang="en-US" altLang="ko-KR" b="1" i="1" dirty="0">
              <a:solidFill>
                <a:schemeClr val="accent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돋움" pitchFamily="50" charset="-127"/>
            </a:endParaRPr>
          </a:p>
        </p:txBody>
      </p:sp>
      <p:sp>
        <p:nvSpPr>
          <p:cNvPr id="145432" name="Text Box 24">
            <a:extLst>
              <a:ext uri="{FF2B5EF4-FFF2-40B4-BE49-F238E27FC236}">
                <a16:creationId xmlns:a16="http://schemas.microsoft.com/office/drawing/2014/main" id="{4DBFC6DC-9E17-440E-94E6-BFE8F77177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175" y="3933825"/>
            <a:ext cx="328613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ko-KR" sz="1800" b="1" i="1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돋움" pitchFamily="50" charset="-127"/>
                <a:sym typeface="Symbol" pitchFamily="18" charset="2"/>
              </a:rPr>
              <a:t></a:t>
            </a:r>
            <a:endParaRPr lang="en-US" altLang="ko-KR" b="1" i="1" dirty="0">
              <a:solidFill>
                <a:schemeClr val="accent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돋움" pitchFamily="50" charset="-127"/>
            </a:endParaRPr>
          </a:p>
        </p:txBody>
      </p:sp>
      <p:sp>
        <p:nvSpPr>
          <p:cNvPr id="25624" name="Freeform 25">
            <a:extLst>
              <a:ext uri="{FF2B5EF4-FFF2-40B4-BE49-F238E27FC236}">
                <a16:creationId xmlns:a16="http://schemas.microsoft.com/office/drawing/2014/main" id="{1C57AED3-B48E-4DF5-B3EC-B8001C3EFB75}"/>
              </a:ext>
            </a:extLst>
          </p:cNvPr>
          <p:cNvSpPr>
            <a:spLocks/>
          </p:cNvSpPr>
          <p:nvPr/>
        </p:nvSpPr>
        <p:spPr bwMode="auto">
          <a:xfrm>
            <a:off x="1744663" y="4252913"/>
            <a:ext cx="4762" cy="700087"/>
          </a:xfrm>
          <a:custGeom>
            <a:avLst/>
            <a:gdLst>
              <a:gd name="T0" fmla="*/ 2147483646 w 3"/>
              <a:gd name="T1" fmla="*/ 0 h 441"/>
              <a:gd name="T2" fmla="*/ 0 w 3"/>
              <a:gd name="T3" fmla="*/ 2147483646 h 441"/>
              <a:gd name="T4" fmla="*/ 0 60000 65536"/>
              <a:gd name="T5" fmla="*/ 0 60000 65536"/>
              <a:gd name="T6" fmla="*/ 0 w 3"/>
              <a:gd name="T7" fmla="*/ 0 h 441"/>
              <a:gd name="T8" fmla="*/ 3 w 3"/>
              <a:gd name="T9" fmla="*/ 441 h 44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" h="441">
                <a:moveTo>
                  <a:pt x="3" y="0"/>
                </a:moveTo>
                <a:lnTo>
                  <a:pt x="0" y="441"/>
                </a:lnTo>
              </a:path>
            </a:pathLst>
          </a:custGeom>
          <a:noFill/>
          <a:ln w="38100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5625" name="Oval 26">
            <a:extLst>
              <a:ext uri="{FF2B5EF4-FFF2-40B4-BE49-F238E27FC236}">
                <a16:creationId xmlns:a16="http://schemas.microsoft.com/office/drawing/2014/main" id="{FF03D13B-1402-46C5-9D30-213B38C907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8150" y="4933950"/>
            <a:ext cx="76200" cy="76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2400">
              <a:latin typeface="Times New Roman" panose="02020603050405020304" pitchFamily="18" charset="0"/>
            </a:endParaRPr>
          </a:p>
        </p:txBody>
      </p:sp>
      <p:sp>
        <p:nvSpPr>
          <p:cNvPr id="145443" name="Text Box 35">
            <a:extLst>
              <a:ext uri="{FF2B5EF4-FFF2-40B4-BE49-F238E27FC236}">
                <a16:creationId xmlns:a16="http://schemas.microsoft.com/office/drawing/2014/main" id="{9C62C854-5861-47DB-9CC1-980501583C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488" y="3470275"/>
            <a:ext cx="1025525" cy="5318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ko-KR" sz="1600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Projected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ko-KR" sz="1600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Point</a:t>
            </a:r>
          </a:p>
        </p:txBody>
      </p:sp>
      <p:cxnSp>
        <p:nvCxnSpPr>
          <p:cNvPr id="25627" name="AutoShape 37">
            <a:extLst>
              <a:ext uri="{FF2B5EF4-FFF2-40B4-BE49-F238E27FC236}">
                <a16:creationId xmlns:a16="http://schemas.microsoft.com/office/drawing/2014/main" id="{5B3F8272-BEA8-49AA-B859-AF6BAB082964}"/>
              </a:ext>
            </a:extLst>
          </p:cNvPr>
          <p:cNvCxnSpPr>
            <a:cxnSpLocks noChangeShapeType="1"/>
            <a:stCxn id="145443" idx="3"/>
            <a:endCxn id="25620" idx="3"/>
          </p:cNvCxnSpPr>
          <p:nvPr/>
        </p:nvCxnSpPr>
        <p:spPr bwMode="auto">
          <a:xfrm flipV="1">
            <a:off x="1116013" y="3503613"/>
            <a:ext cx="150812" cy="233362"/>
          </a:xfrm>
          <a:prstGeom prst="straightConnector1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5446" name="Text Box 38">
            <a:extLst>
              <a:ext uri="{FF2B5EF4-FFF2-40B4-BE49-F238E27FC236}">
                <a16:creationId xmlns:a16="http://schemas.microsoft.com/office/drawing/2014/main" id="{6A45D4E0-4D31-4AD7-BBE8-EF3F277A8A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1563" y="4841875"/>
            <a:ext cx="882650" cy="5318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ko-KR" sz="1600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Rotated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ko-KR" sz="1600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Point</a:t>
            </a:r>
          </a:p>
        </p:txBody>
      </p:sp>
      <p:cxnSp>
        <p:nvCxnSpPr>
          <p:cNvPr id="25629" name="AutoShape 39">
            <a:extLst>
              <a:ext uri="{FF2B5EF4-FFF2-40B4-BE49-F238E27FC236}">
                <a16:creationId xmlns:a16="http://schemas.microsoft.com/office/drawing/2014/main" id="{D539FBC9-CEF1-4559-A1F5-E3CEF8A0C893}"/>
              </a:ext>
            </a:extLst>
          </p:cNvPr>
          <p:cNvCxnSpPr>
            <a:cxnSpLocks noChangeShapeType="1"/>
            <a:stCxn id="145446" idx="1"/>
            <a:endCxn id="25625" idx="5"/>
          </p:cNvCxnSpPr>
          <p:nvPr/>
        </p:nvCxnSpPr>
        <p:spPr bwMode="auto">
          <a:xfrm flipH="1" flipV="1">
            <a:off x="1773238" y="5013325"/>
            <a:ext cx="568325" cy="95250"/>
          </a:xfrm>
          <a:prstGeom prst="straightConnector1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630" name="Group 42">
            <a:extLst>
              <a:ext uri="{FF2B5EF4-FFF2-40B4-BE49-F238E27FC236}">
                <a16:creationId xmlns:a16="http://schemas.microsoft.com/office/drawing/2014/main" id="{B45C29AD-2211-44AB-9F88-FAD064F9C24B}"/>
              </a:ext>
            </a:extLst>
          </p:cNvPr>
          <p:cNvGrpSpPr>
            <a:grpSpLocks/>
          </p:cNvGrpSpPr>
          <p:nvPr/>
        </p:nvGrpSpPr>
        <p:grpSpPr bwMode="auto">
          <a:xfrm>
            <a:off x="684213" y="2201863"/>
            <a:ext cx="3201987" cy="3314700"/>
            <a:chOff x="431" y="1387"/>
            <a:chExt cx="2017" cy="2088"/>
          </a:xfrm>
        </p:grpSpPr>
        <p:sp>
          <p:nvSpPr>
            <p:cNvPr id="25635" name="Line 29">
              <a:extLst>
                <a:ext uri="{FF2B5EF4-FFF2-40B4-BE49-F238E27FC236}">
                  <a16:creationId xmlns:a16="http://schemas.microsoft.com/office/drawing/2014/main" id="{E1A12506-6513-49EE-856D-31C1F6D79F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2707"/>
              <a:ext cx="13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25636" name="Text Box 30">
              <a:extLst>
                <a:ext uri="{FF2B5EF4-FFF2-40B4-BE49-F238E27FC236}">
                  <a16:creationId xmlns:a16="http://schemas.microsoft.com/office/drawing/2014/main" id="{BD2D0D24-6640-4D83-B8CF-8A405C3CA1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2731"/>
              <a:ext cx="1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 i="1">
                  <a:latin typeface="Times New Roman" panose="02020603050405020304" pitchFamily="18" charset="0"/>
                  <a:ea typeface="돋움" panose="020B0600000101010101" pitchFamily="50" charset="-127"/>
                </a:rPr>
                <a:t>x</a:t>
              </a:r>
            </a:p>
          </p:txBody>
        </p:sp>
        <p:sp>
          <p:nvSpPr>
            <p:cNvPr id="25637" name="Line 31">
              <a:extLst>
                <a:ext uri="{FF2B5EF4-FFF2-40B4-BE49-F238E27FC236}">
                  <a16:creationId xmlns:a16="http://schemas.microsoft.com/office/drawing/2014/main" id="{D7F66042-37D4-4A4D-9983-EE2205E038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04" y="1459"/>
              <a:ext cx="0" cy="1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25638" name="Text Box 32">
              <a:extLst>
                <a:ext uri="{FF2B5EF4-FFF2-40B4-BE49-F238E27FC236}">
                  <a16:creationId xmlns:a16="http://schemas.microsoft.com/office/drawing/2014/main" id="{2F6FF61D-62C1-4E34-8863-3102DC4721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6" y="1387"/>
              <a:ext cx="1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 i="1">
                  <a:latin typeface="Times New Roman" panose="02020603050405020304" pitchFamily="18" charset="0"/>
                  <a:ea typeface="돋움" panose="020B0600000101010101" pitchFamily="50" charset="-127"/>
                </a:rPr>
                <a:t>y</a:t>
              </a:r>
            </a:p>
          </p:txBody>
        </p:sp>
        <p:sp>
          <p:nvSpPr>
            <p:cNvPr id="25639" name="Line 40">
              <a:extLst>
                <a:ext uri="{FF2B5EF4-FFF2-40B4-BE49-F238E27FC236}">
                  <a16:creationId xmlns:a16="http://schemas.microsoft.com/office/drawing/2014/main" id="{2A7CC8DE-506A-45CB-A65B-23C76C468D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1" y="2707"/>
              <a:ext cx="673" cy="67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25640" name="Text Box 41">
              <a:extLst>
                <a:ext uri="{FF2B5EF4-FFF2-40B4-BE49-F238E27FC236}">
                  <a16:creationId xmlns:a16="http://schemas.microsoft.com/office/drawing/2014/main" id="{731B9253-84D4-4AD7-813C-F9373EE626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0" y="3225"/>
              <a:ext cx="17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 i="1">
                  <a:latin typeface="Times New Roman" panose="02020603050405020304" pitchFamily="18" charset="0"/>
                  <a:ea typeface="돋움" panose="020B0600000101010101" pitchFamily="50" charset="-127"/>
                </a:rPr>
                <a:t>z</a:t>
              </a:r>
            </a:p>
          </p:txBody>
        </p:sp>
      </p:grpSp>
      <p:sp>
        <p:nvSpPr>
          <p:cNvPr id="25631" name="AutoShape 44">
            <a:extLst>
              <a:ext uri="{FF2B5EF4-FFF2-40B4-BE49-F238E27FC236}">
                <a16:creationId xmlns:a16="http://schemas.microsoft.com/office/drawing/2014/main" id="{3BAFF742-5967-4738-AA74-13083376F5CE}"/>
              </a:ext>
            </a:extLst>
          </p:cNvPr>
          <p:cNvSpPr>
            <a:spLocks noChangeArrowheads="1"/>
          </p:cNvSpPr>
          <p:nvPr/>
        </p:nvSpPr>
        <p:spPr bwMode="auto">
          <a:xfrm rot="-5400000" flipH="1" flipV="1">
            <a:off x="3298825" y="4100513"/>
            <a:ext cx="304800" cy="368300"/>
          </a:xfrm>
          <a:prstGeom prst="curvedRightArrow">
            <a:avLst>
              <a:gd name="adj1" fmla="val 24167"/>
              <a:gd name="adj2" fmla="val 48333"/>
              <a:gd name="adj3" fmla="val 33333"/>
            </a:avLst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2400">
              <a:latin typeface="Times New Roman" panose="02020603050405020304" pitchFamily="18" charset="0"/>
            </a:endParaRPr>
          </a:p>
        </p:txBody>
      </p:sp>
      <p:sp>
        <p:nvSpPr>
          <p:cNvPr id="25632" name="Line 46">
            <a:extLst>
              <a:ext uri="{FF2B5EF4-FFF2-40B4-BE49-F238E27FC236}">
                <a16:creationId xmlns:a16="http://schemas.microsoft.com/office/drawing/2014/main" id="{740A6CBF-77F0-48C6-9713-0E74C6CE66F4}"/>
              </a:ext>
            </a:extLst>
          </p:cNvPr>
          <p:cNvSpPr>
            <a:spLocks noChangeShapeType="1"/>
          </p:cNvSpPr>
          <p:nvPr/>
        </p:nvSpPr>
        <p:spPr bwMode="auto">
          <a:xfrm>
            <a:off x="1979613" y="3500438"/>
            <a:ext cx="368300" cy="7778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25633" name="Freeform 47">
            <a:extLst>
              <a:ext uri="{FF2B5EF4-FFF2-40B4-BE49-F238E27FC236}">
                <a16:creationId xmlns:a16="http://schemas.microsoft.com/office/drawing/2014/main" id="{50A53F36-4A29-4E8F-A3A1-6F84AB819614}"/>
              </a:ext>
            </a:extLst>
          </p:cNvPr>
          <p:cNvSpPr>
            <a:spLocks/>
          </p:cNvSpPr>
          <p:nvPr/>
        </p:nvSpPr>
        <p:spPr bwMode="auto">
          <a:xfrm>
            <a:off x="2195513" y="4084638"/>
            <a:ext cx="76200" cy="304800"/>
          </a:xfrm>
          <a:custGeom>
            <a:avLst/>
            <a:gdLst>
              <a:gd name="T0" fmla="*/ 2147483646 w 104"/>
              <a:gd name="T1" fmla="*/ 2147483646 h 192"/>
              <a:gd name="T2" fmla="*/ 2147483646 w 104"/>
              <a:gd name="T3" fmla="*/ 2147483646 h 192"/>
              <a:gd name="T4" fmla="*/ 2147483646 w 104"/>
              <a:gd name="T5" fmla="*/ 0 h 192"/>
              <a:gd name="T6" fmla="*/ 0 60000 65536"/>
              <a:gd name="T7" fmla="*/ 0 60000 65536"/>
              <a:gd name="T8" fmla="*/ 0 60000 65536"/>
              <a:gd name="T9" fmla="*/ 0 w 104"/>
              <a:gd name="T10" fmla="*/ 0 h 192"/>
              <a:gd name="T11" fmla="*/ 104 w 104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4" h="192">
                <a:moveTo>
                  <a:pt x="56" y="192"/>
                </a:moveTo>
                <a:cubicBezTo>
                  <a:pt x="28" y="160"/>
                  <a:pt x="0" y="128"/>
                  <a:pt x="8" y="96"/>
                </a:cubicBezTo>
                <a:cubicBezTo>
                  <a:pt x="16" y="64"/>
                  <a:pt x="60" y="32"/>
                  <a:pt x="104" y="0"/>
                </a:cubicBezTo>
              </a:path>
            </a:pathLst>
          </a:cu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40" name="바닥글 개체 틀 3">
            <a:extLst>
              <a:ext uri="{FF2B5EF4-FFF2-40B4-BE49-F238E27FC236}">
                <a16:creationId xmlns:a16="http://schemas.microsoft.com/office/drawing/2014/main" id="{F706ABBC-F886-402D-A22C-AA87B4B242F0}"/>
              </a:ext>
            </a:extLst>
          </p:cNvPr>
          <p:cNvSpPr>
            <a:spLocks noGrp="1"/>
          </p:cNvSpPr>
          <p:nvPr/>
        </p:nvSpPr>
        <p:spPr>
          <a:xfrm>
            <a:off x="142875" y="6572250"/>
            <a:ext cx="2133600" cy="228600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ctr" rtl="0" fontAlgn="base" latinLnBrk="0">
              <a:spcBef>
                <a:spcPct val="50000"/>
              </a:spcBef>
              <a:spcAft>
                <a:spcPct val="0"/>
              </a:spcAft>
              <a:defRPr kumimoji="0" sz="16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굴림" charset="-127"/>
                <a:cs typeface="+mn-cs"/>
              </a:defRPr>
            </a:lvl1pPr>
            <a:lvl2pPr marL="457200" algn="ct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2"/>
                </a:solidFill>
                <a:latin typeface="Tahoma" pitchFamily="34" charset="0"/>
                <a:ea typeface="굴림" pitchFamily="50" charset="-127"/>
                <a:cs typeface="+mn-cs"/>
              </a:defRPr>
            </a:lvl2pPr>
            <a:lvl3pPr marL="914400" algn="ct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2"/>
                </a:solidFill>
                <a:latin typeface="Tahoma" pitchFamily="34" charset="0"/>
                <a:ea typeface="굴림" pitchFamily="50" charset="-127"/>
                <a:cs typeface="+mn-cs"/>
              </a:defRPr>
            </a:lvl3pPr>
            <a:lvl4pPr marL="1371600" algn="ct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2"/>
                </a:solidFill>
                <a:latin typeface="Tahoma" pitchFamily="34" charset="0"/>
                <a:ea typeface="굴림" pitchFamily="50" charset="-127"/>
                <a:cs typeface="+mn-cs"/>
              </a:defRPr>
            </a:lvl4pPr>
            <a:lvl5pPr marL="1828800" algn="ct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2"/>
                </a:solidFill>
                <a:latin typeface="Tahoma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2"/>
                </a:solidFill>
                <a:latin typeface="Tahoma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2"/>
                </a:solidFill>
                <a:latin typeface="Tahoma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2"/>
                </a:solidFill>
                <a:latin typeface="Tahoma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2"/>
                </a:solidFill>
                <a:latin typeface="Tahoma" pitchFamily="34" charset="0"/>
                <a:ea typeface="굴림" pitchFamily="50" charset="-127"/>
                <a:cs typeface="+mn-cs"/>
              </a:defRPr>
            </a:lvl9pPr>
          </a:lstStyle>
          <a:p>
            <a:pPr eaLnBrk="1" hangingPunct="1">
              <a:defRPr/>
            </a:pPr>
            <a:endParaRPr lang="en-US" altLang="ko-KR" sz="1200" b="1" dirty="0">
              <a:solidFill>
                <a:schemeClr val="accent3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6A0279A8-A5C7-4766-B0E7-3E0B4B9493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Arbitrary Axis Rotation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A8D1AF20-C933-41A5-A457-96A0C979FD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>
                <a:ea typeface="굴림" panose="020B0600000101010101" pitchFamily="50" charset="-127"/>
              </a:rPr>
              <a:t>Step 3. Rotate about </a:t>
            </a:r>
            <a:r>
              <a:rPr kumimoji="1" lang="en-US" altLang="ko-KR" i="1">
                <a:latin typeface="Times New Roman" panose="02020603050405020304" pitchFamily="18" charset="0"/>
                <a:ea typeface="굴림" panose="020B0600000101010101" pitchFamily="50" charset="-127"/>
              </a:rPr>
              <a:t>y</a:t>
            </a:r>
            <a:r>
              <a:rPr kumimoji="1" lang="en-US" altLang="ko-KR">
                <a:ea typeface="굴림" panose="020B0600000101010101" pitchFamily="50" charset="-127"/>
              </a:rPr>
              <a:t> axis by </a:t>
            </a:r>
            <a:r>
              <a:rPr kumimoji="1" lang="el-GR" altLang="ko-KR" i="1">
                <a:ea typeface="굴림" panose="020B0600000101010101" pitchFamily="50" charset="-127"/>
                <a:cs typeface="Arial" panose="020B0604020202020204" pitchFamily="34" charset="0"/>
              </a:rPr>
              <a:t>β</a:t>
            </a:r>
            <a:r>
              <a:rPr kumimoji="1" lang="en-US" altLang="ko-KR" i="1">
                <a:ea typeface="굴림" panose="020B0600000101010101" pitchFamily="50" charset="-127"/>
                <a:cs typeface="Arial" panose="020B0604020202020204" pitchFamily="34" charset="0"/>
              </a:rPr>
              <a:t> </a:t>
            </a:r>
            <a:r>
              <a:rPr kumimoji="1" lang="en-US" altLang="ko-KR">
                <a:ea typeface="굴림" panose="020B0600000101010101" pitchFamily="50" charset="-127"/>
                <a:cs typeface="Arial" panose="020B0604020202020204" pitchFamily="34" charset="0"/>
              </a:rPr>
              <a:t>(clockwise)</a:t>
            </a:r>
            <a:endParaRPr kumimoji="1" lang="el-GR" altLang="ko-KR" b="1">
              <a:ea typeface="돋움" panose="020B0600000101010101" pitchFamily="50" charset="-127"/>
              <a:cs typeface="Arial" panose="020B0604020202020204" pitchFamily="34" charset="0"/>
              <a:sym typeface="Symbol" panose="05050102010706020507" pitchFamily="18" charset="2"/>
            </a:endParaRPr>
          </a:p>
          <a:p>
            <a:endParaRPr lang="en-US" altLang="ko-KR">
              <a:ea typeface="굴림" panose="020B0600000101010101" pitchFamily="50" charset="-127"/>
            </a:endParaRPr>
          </a:p>
        </p:txBody>
      </p:sp>
      <p:graphicFrame>
        <p:nvGraphicFramePr>
          <p:cNvPr id="26628" name="Object 2">
            <a:extLst>
              <a:ext uri="{FF2B5EF4-FFF2-40B4-BE49-F238E27FC236}">
                <a16:creationId xmlns:a16="http://schemas.microsoft.com/office/drawing/2014/main" id="{7B2CFF36-23C2-4B31-BF01-B3C8A22A74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3438" y="2667000"/>
          <a:ext cx="3570287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Equation" r:id="rId3" imgW="1600200" imgH="609600" progId="Equation.3">
                  <p:embed/>
                </p:oleObj>
              </mc:Choice>
              <mc:Fallback>
                <p:oleObj name="Equation" r:id="rId3" imgW="1600200" imgH="609600" progId="Equation.3">
                  <p:embed/>
                  <p:pic>
                    <p:nvPicPr>
                      <p:cNvPr id="26628" name="Object 2">
                        <a:extLst>
                          <a:ext uri="{FF2B5EF4-FFF2-40B4-BE49-F238E27FC236}">
                            <a16:creationId xmlns:a16="http://schemas.microsoft.com/office/drawing/2014/main" id="{7B2CFF36-23C2-4B31-BF01-B3C8A22A749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2667000"/>
                        <a:ext cx="3570287" cy="1358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9" name="Object 3">
            <a:extLst>
              <a:ext uri="{FF2B5EF4-FFF2-40B4-BE49-F238E27FC236}">
                <a16:creationId xmlns:a16="http://schemas.microsoft.com/office/drawing/2014/main" id="{8A399BAE-5032-4260-934E-317B5D2D0C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4692650"/>
          <a:ext cx="5846763" cy="154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name="수식" r:id="rId5" imgW="3467100" imgH="914400" progId="Equation.3">
                  <p:embed/>
                </p:oleObj>
              </mc:Choice>
              <mc:Fallback>
                <p:oleObj name="수식" r:id="rId5" imgW="3467100" imgH="914400" progId="Equation.3">
                  <p:embed/>
                  <p:pic>
                    <p:nvPicPr>
                      <p:cNvPr id="26629" name="Object 3">
                        <a:extLst>
                          <a:ext uri="{FF2B5EF4-FFF2-40B4-BE49-F238E27FC236}">
                            <a16:creationId xmlns:a16="http://schemas.microsoft.com/office/drawing/2014/main" id="{8A399BAE-5032-4260-934E-317B5D2D0C5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692650"/>
                        <a:ext cx="5846763" cy="1544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630" name="Group 50">
            <a:extLst>
              <a:ext uri="{FF2B5EF4-FFF2-40B4-BE49-F238E27FC236}">
                <a16:creationId xmlns:a16="http://schemas.microsoft.com/office/drawing/2014/main" id="{6DCB5456-807A-4A97-A84C-A8B3EA5C7DF2}"/>
              </a:ext>
            </a:extLst>
          </p:cNvPr>
          <p:cNvGrpSpPr>
            <a:grpSpLocks/>
          </p:cNvGrpSpPr>
          <p:nvPr/>
        </p:nvGrpSpPr>
        <p:grpSpPr bwMode="auto">
          <a:xfrm>
            <a:off x="684213" y="2201863"/>
            <a:ext cx="3201987" cy="3314700"/>
            <a:chOff x="431" y="1387"/>
            <a:chExt cx="2017" cy="2088"/>
          </a:xfrm>
        </p:grpSpPr>
        <p:sp>
          <p:nvSpPr>
            <p:cNvPr id="26651" name="Line 25">
              <a:extLst>
                <a:ext uri="{FF2B5EF4-FFF2-40B4-BE49-F238E27FC236}">
                  <a16:creationId xmlns:a16="http://schemas.microsoft.com/office/drawing/2014/main" id="{1E360861-D432-4520-859A-9B8E0BB576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2707"/>
              <a:ext cx="13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26652" name="Text Box 26">
              <a:extLst>
                <a:ext uri="{FF2B5EF4-FFF2-40B4-BE49-F238E27FC236}">
                  <a16:creationId xmlns:a16="http://schemas.microsoft.com/office/drawing/2014/main" id="{73293329-9627-4BEC-A80C-0E23316B60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2731"/>
              <a:ext cx="1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 i="1">
                  <a:latin typeface="Times New Roman" panose="02020603050405020304" pitchFamily="18" charset="0"/>
                  <a:ea typeface="돋움" panose="020B0600000101010101" pitchFamily="50" charset="-127"/>
                </a:rPr>
                <a:t>x</a:t>
              </a:r>
            </a:p>
          </p:txBody>
        </p:sp>
        <p:sp>
          <p:nvSpPr>
            <p:cNvPr id="26653" name="Line 27">
              <a:extLst>
                <a:ext uri="{FF2B5EF4-FFF2-40B4-BE49-F238E27FC236}">
                  <a16:creationId xmlns:a16="http://schemas.microsoft.com/office/drawing/2014/main" id="{FE1D330D-9C33-470F-A6A7-88AEE2B983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04" y="1459"/>
              <a:ext cx="0" cy="1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26654" name="Text Box 28">
              <a:extLst>
                <a:ext uri="{FF2B5EF4-FFF2-40B4-BE49-F238E27FC236}">
                  <a16:creationId xmlns:a16="http://schemas.microsoft.com/office/drawing/2014/main" id="{8641ABB3-34F7-4735-B78A-650BBF1AF1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6" y="1387"/>
              <a:ext cx="1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 i="1">
                  <a:latin typeface="Times New Roman" panose="02020603050405020304" pitchFamily="18" charset="0"/>
                  <a:ea typeface="돋움" panose="020B0600000101010101" pitchFamily="50" charset="-127"/>
                </a:rPr>
                <a:t>y</a:t>
              </a:r>
            </a:p>
          </p:txBody>
        </p:sp>
        <p:sp>
          <p:nvSpPr>
            <p:cNvPr id="26655" name="Text Box 30">
              <a:extLst>
                <a:ext uri="{FF2B5EF4-FFF2-40B4-BE49-F238E27FC236}">
                  <a16:creationId xmlns:a16="http://schemas.microsoft.com/office/drawing/2014/main" id="{EBE2F8E5-F5A6-4743-B146-5DE8194FED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0" y="3225"/>
              <a:ext cx="17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 i="1">
                  <a:latin typeface="Times New Roman" panose="02020603050405020304" pitchFamily="18" charset="0"/>
                  <a:ea typeface="돋움" panose="020B0600000101010101" pitchFamily="50" charset="-127"/>
                </a:rPr>
                <a:t>z</a:t>
              </a:r>
            </a:p>
          </p:txBody>
        </p:sp>
        <p:sp>
          <p:nvSpPr>
            <p:cNvPr id="26656" name="Line 29">
              <a:extLst>
                <a:ext uri="{FF2B5EF4-FFF2-40B4-BE49-F238E27FC236}">
                  <a16:creationId xmlns:a16="http://schemas.microsoft.com/office/drawing/2014/main" id="{991348FC-8571-4F91-8A2D-27130785BC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1" y="2707"/>
              <a:ext cx="673" cy="67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26631" name="Line 8">
            <a:extLst>
              <a:ext uri="{FF2B5EF4-FFF2-40B4-BE49-F238E27FC236}">
                <a16:creationId xmlns:a16="http://schemas.microsoft.com/office/drawing/2014/main" id="{38217C20-0E57-40D4-83A4-99F3DC05912C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2225" y="3490913"/>
            <a:ext cx="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6632" name="Line 23">
            <a:extLst>
              <a:ext uri="{FF2B5EF4-FFF2-40B4-BE49-F238E27FC236}">
                <a16:creationId xmlns:a16="http://schemas.microsoft.com/office/drawing/2014/main" id="{0B04B3AF-7496-4655-96B7-AF75180DB5C2}"/>
              </a:ext>
            </a:extLst>
          </p:cNvPr>
          <p:cNvSpPr>
            <a:spLocks noChangeShapeType="1"/>
          </p:cNvSpPr>
          <p:nvPr/>
        </p:nvSpPr>
        <p:spPr bwMode="auto">
          <a:xfrm>
            <a:off x="1749425" y="4252913"/>
            <a:ext cx="30480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07903" name="Text Box 31">
            <a:extLst>
              <a:ext uri="{FF2B5EF4-FFF2-40B4-BE49-F238E27FC236}">
                <a16:creationId xmlns:a16="http://schemas.microsoft.com/office/drawing/2014/main" id="{3ADAF1C3-CC53-4836-9002-1AB1B0AC8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488" y="4076700"/>
            <a:ext cx="1025525" cy="5318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ko-KR" sz="1600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Projected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ko-KR" sz="1600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Point</a:t>
            </a:r>
          </a:p>
        </p:txBody>
      </p:sp>
      <p:cxnSp>
        <p:nvCxnSpPr>
          <p:cNvPr id="26634" name="AutoShape 32">
            <a:extLst>
              <a:ext uri="{FF2B5EF4-FFF2-40B4-BE49-F238E27FC236}">
                <a16:creationId xmlns:a16="http://schemas.microsoft.com/office/drawing/2014/main" id="{CF4A33BD-43E5-44BA-84B0-3AA75A2CC596}"/>
              </a:ext>
            </a:extLst>
          </p:cNvPr>
          <p:cNvCxnSpPr>
            <a:cxnSpLocks noChangeShapeType="1"/>
            <a:stCxn id="207903" idx="2"/>
            <a:endCxn id="26643" idx="1"/>
          </p:cNvCxnSpPr>
          <p:nvPr/>
        </p:nvCxnSpPr>
        <p:spPr bwMode="auto">
          <a:xfrm>
            <a:off x="603250" y="4608513"/>
            <a:ext cx="550863" cy="231775"/>
          </a:xfrm>
          <a:prstGeom prst="straightConnector1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7905" name="Text Box 33">
            <a:extLst>
              <a:ext uri="{FF2B5EF4-FFF2-40B4-BE49-F238E27FC236}">
                <a16:creationId xmlns:a16="http://schemas.microsoft.com/office/drawing/2014/main" id="{63251F49-2AE0-4D13-84D6-028D7E5C82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5273675"/>
            <a:ext cx="882650" cy="5318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ko-KR" sz="1600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Rotated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ko-KR" sz="1600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Point</a:t>
            </a:r>
          </a:p>
        </p:txBody>
      </p:sp>
      <p:cxnSp>
        <p:nvCxnSpPr>
          <p:cNvPr id="26636" name="AutoShape 34">
            <a:extLst>
              <a:ext uri="{FF2B5EF4-FFF2-40B4-BE49-F238E27FC236}">
                <a16:creationId xmlns:a16="http://schemas.microsoft.com/office/drawing/2014/main" id="{2B06FCD5-86EB-470C-8497-E3E92C3E9182}"/>
              </a:ext>
            </a:extLst>
          </p:cNvPr>
          <p:cNvCxnSpPr>
            <a:cxnSpLocks noChangeShapeType="1"/>
            <a:stCxn id="207905" idx="0"/>
            <a:endCxn id="26644" idx="6"/>
          </p:cNvCxnSpPr>
          <p:nvPr/>
        </p:nvCxnSpPr>
        <p:spPr bwMode="auto">
          <a:xfrm flipH="1" flipV="1">
            <a:off x="1009650" y="5067300"/>
            <a:ext cx="690563" cy="206375"/>
          </a:xfrm>
          <a:prstGeom prst="straightConnector1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7911" name="Text Box 39">
            <a:extLst>
              <a:ext uri="{FF2B5EF4-FFF2-40B4-BE49-F238E27FC236}">
                <a16:creationId xmlns:a16="http://schemas.microsoft.com/office/drawing/2014/main" id="{943216D0-43A5-4CB0-B602-9DB98A6D1A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8613" y="4433888"/>
            <a:ext cx="309562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ko-KR" sz="1800" b="1" i="1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돋움" pitchFamily="50" charset="-127"/>
                <a:sym typeface="Symbol" pitchFamily="18" charset="2"/>
              </a:rPr>
              <a:t></a:t>
            </a:r>
            <a:endParaRPr lang="en-US" altLang="ko-KR" b="1" i="1" dirty="0">
              <a:solidFill>
                <a:schemeClr val="accent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돋움" pitchFamily="50" charset="-127"/>
            </a:endParaRPr>
          </a:p>
        </p:txBody>
      </p:sp>
      <p:sp>
        <p:nvSpPr>
          <p:cNvPr id="207912" name="Text Box 40">
            <a:extLst>
              <a:ext uri="{FF2B5EF4-FFF2-40B4-BE49-F238E27FC236}">
                <a16:creationId xmlns:a16="http://schemas.microsoft.com/office/drawing/2014/main" id="{1A04ADF2-B83C-4CCE-BC65-47A96E31BE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0000" y="4205288"/>
            <a:ext cx="2984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ko-KR" sz="1800" b="1" i="1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돋움" pitchFamily="50" charset="-127"/>
                <a:sym typeface="Symbol" pitchFamily="18" charset="2"/>
              </a:rPr>
              <a:t>d</a:t>
            </a:r>
            <a:endParaRPr lang="en-US" altLang="ko-KR" b="1" dirty="0">
              <a:solidFill>
                <a:schemeClr val="accent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돋움" pitchFamily="50" charset="-127"/>
            </a:endParaRPr>
          </a:p>
        </p:txBody>
      </p:sp>
      <p:sp>
        <p:nvSpPr>
          <p:cNvPr id="26639" name="Freeform 41">
            <a:extLst>
              <a:ext uri="{FF2B5EF4-FFF2-40B4-BE49-F238E27FC236}">
                <a16:creationId xmlns:a16="http://schemas.microsoft.com/office/drawing/2014/main" id="{6E1886D0-6021-4989-AB62-7C0BF255A161}"/>
              </a:ext>
            </a:extLst>
          </p:cNvPr>
          <p:cNvSpPr>
            <a:spLocks/>
          </p:cNvSpPr>
          <p:nvPr/>
        </p:nvSpPr>
        <p:spPr bwMode="auto">
          <a:xfrm rot="5400000" flipH="1" flipV="1">
            <a:off x="1676400" y="4343400"/>
            <a:ext cx="76200" cy="228600"/>
          </a:xfrm>
          <a:custGeom>
            <a:avLst/>
            <a:gdLst>
              <a:gd name="T0" fmla="*/ 2147483646 w 104"/>
              <a:gd name="T1" fmla="*/ 2147483646 h 192"/>
              <a:gd name="T2" fmla="*/ 2147483646 w 104"/>
              <a:gd name="T3" fmla="*/ 2147483646 h 192"/>
              <a:gd name="T4" fmla="*/ 2147483646 w 104"/>
              <a:gd name="T5" fmla="*/ 0 h 192"/>
              <a:gd name="T6" fmla="*/ 0 60000 65536"/>
              <a:gd name="T7" fmla="*/ 0 60000 65536"/>
              <a:gd name="T8" fmla="*/ 0 60000 65536"/>
              <a:gd name="T9" fmla="*/ 0 w 104"/>
              <a:gd name="T10" fmla="*/ 0 h 192"/>
              <a:gd name="T11" fmla="*/ 104 w 104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4" h="192">
                <a:moveTo>
                  <a:pt x="56" y="192"/>
                </a:moveTo>
                <a:cubicBezTo>
                  <a:pt x="28" y="160"/>
                  <a:pt x="0" y="128"/>
                  <a:pt x="8" y="96"/>
                </a:cubicBezTo>
                <a:cubicBezTo>
                  <a:pt x="16" y="64"/>
                  <a:pt x="60" y="32"/>
                  <a:pt x="104" y="0"/>
                </a:cubicBezTo>
              </a:path>
            </a:pathLst>
          </a:cu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26640" name="Line 42">
            <a:extLst>
              <a:ext uri="{FF2B5EF4-FFF2-40B4-BE49-F238E27FC236}">
                <a16:creationId xmlns:a16="http://schemas.microsoft.com/office/drawing/2014/main" id="{4B996F09-7320-4029-B1F0-DF0AA530F200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4876800"/>
            <a:ext cx="9144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grpSp>
        <p:nvGrpSpPr>
          <p:cNvPr id="26641" name="Group 48">
            <a:extLst>
              <a:ext uri="{FF2B5EF4-FFF2-40B4-BE49-F238E27FC236}">
                <a16:creationId xmlns:a16="http://schemas.microsoft.com/office/drawing/2014/main" id="{033CEC93-E107-4727-8FAD-7589E0EDF6F6}"/>
              </a:ext>
            </a:extLst>
          </p:cNvPr>
          <p:cNvGrpSpPr>
            <a:grpSpLocks/>
          </p:cNvGrpSpPr>
          <p:nvPr/>
        </p:nvGrpSpPr>
        <p:grpSpPr bwMode="auto">
          <a:xfrm>
            <a:off x="1304925" y="4724400"/>
            <a:ext cx="161925" cy="152400"/>
            <a:chOff x="822" y="2976"/>
            <a:chExt cx="102" cy="96"/>
          </a:xfrm>
        </p:grpSpPr>
        <p:sp>
          <p:nvSpPr>
            <p:cNvPr id="26649" name="Line 45">
              <a:extLst>
                <a:ext uri="{FF2B5EF4-FFF2-40B4-BE49-F238E27FC236}">
                  <a16:creationId xmlns:a16="http://schemas.microsoft.com/office/drawing/2014/main" id="{0BCAFB53-290D-46C8-9D0E-23C44A26A0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8" y="2976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26650" name="Line 46">
              <a:extLst>
                <a:ext uri="{FF2B5EF4-FFF2-40B4-BE49-F238E27FC236}">
                  <a16:creationId xmlns:a16="http://schemas.microsoft.com/office/drawing/2014/main" id="{F4A94270-F70B-4EF3-81F8-F9ED0C609B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22" y="2976"/>
              <a:ext cx="96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26642" name="Freeform 47">
            <a:extLst>
              <a:ext uri="{FF2B5EF4-FFF2-40B4-BE49-F238E27FC236}">
                <a16:creationId xmlns:a16="http://schemas.microsoft.com/office/drawing/2014/main" id="{EAE93FF7-0BA4-4F51-8FD6-134CCE0D13E7}"/>
              </a:ext>
            </a:extLst>
          </p:cNvPr>
          <p:cNvSpPr>
            <a:spLocks/>
          </p:cNvSpPr>
          <p:nvPr/>
        </p:nvSpPr>
        <p:spPr bwMode="auto">
          <a:xfrm>
            <a:off x="1042988" y="4876800"/>
            <a:ext cx="1014412" cy="207963"/>
          </a:xfrm>
          <a:custGeom>
            <a:avLst/>
            <a:gdLst>
              <a:gd name="T0" fmla="*/ 2147483646 w 624"/>
              <a:gd name="T1" fmla="*/ 0 h 144"/>
              <a:gd name="T2" fmla="*/ 2147483646 w 624"/>
              <a:gd name="T3" fmla="*/ 2147483646 h 144"/>
              <a:gd name="T4" fmla="*/ 0 w 624"/>
              <a:gd name="T5" fmla="*/ 2147483646 h 144"/>
              <a:gd name="T6" fmla="*/ 0 60000 65536"/>
              <a:gd name="T7" fmla="*/ 0 60000 65536"/>
              <a:gd name="T8" fmla="*/ 0 60000 65536"/>
              <a:gd name="T9" fmla="*/ 0 w 624"/>
              <a:gd name="T10" fmla="*/ 0 h 144"/>
              <a:gd name="T11" fmla="*/ 624 w 624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24" h="144">
                <a:moveTo>
                  <a:pt x="624" y="0"/>
                </a:moveTo>
                <a:cubicBezTo>
                  <a:pt x="556" y="36"/>
                  <a:pt x="488" y="72"/>
                  <a:pt x="384" y="96"/>
                </a:cubicBezTo>
                <a:cubicBezTo>
                  <a:pt x="280" y="120"/>
                  <a:pt x="140" y="132"/>
                  <a:pt x="0" y="144"/>
                </a:cubicBezTo>
              </a:path>
            </a:pathLst>
          </a:custGeom>
          <a:noFill/>
          <a:ln w="38100">
            <a:solidFill>
              <a:schemeClr val="accent2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26643" name="Oval 43">
            <a:extLst>
              <a:ext uri="{FF2B5EF4-FFF2-40B4-BE49-F238E27FC236}">
                <a16:creationId xmlns:a16="http://schemas.microsoft.com/office/drawing/2014/main" id="{3BBA0D22-A3C1-4D69-B236-8AC7E71773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4829175"/>
            <a:ext cx="76200" cy="76200"/>
          </a:xfrm>
          <a:prstGeom prst="ellipse">
            <a:avLst/>
          </a:prstGeom>
          <a:solidFill>
            <a:schemeClr val="accent1"/>
          </a:solidFill>
          <a:ln w="28575" algn="ctr">
            <a:solidFill>
              <a:schemeClr val="accent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2400">
              <a:latin typeface="Times New Roman" panose="02020603050405020304" pitchFamily="18" charset="0"/>
            </a:endParaRPr>
          </a:p>
        </p:txBody>
      </p:sp>
      <p:sp>
        <p:nvSpPr>
          <p:cNvPr id="26644" name="Oval 44">
            <a:extLst>
              <a:ext uri="{FF2B5EF4-FFF2-40B4-BE49-F238E27FC236}">
                <a16:creationId xmlns:a16="http://schemas.microsoft.com/office/drawing/2014/main" id="{11F7EF7F-4DDA-4796-88C0-6ECC939F04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3450" y="5029200"/>
            <a:ext cx="76200" cy="76200"/>
          </a:xfrm>
          <a:prstGeom prst="ellipse">
            <a:avLst/>
          </a:prstGeom>
          <a:solidFill>
            <a:schemeClr val="accent1"/>
          </a:solidFill>
          <a:ln w="28575" algn="ctr">
            <a:solidFill>
              <a:schemeClr val="accent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2400">
              <a:latin typeface="Times New Roman" panose="02020603050405020304" pitchFamily="18" charset="0"/>
            </a:endParaRPr>
          </a:p>
        </p:txBody>
      </p:sp>
      <p:sp>
        <p:nvSpPr>
          <p:cNvPr id="207921" name="Text Box 49">
            <a:extLst>
              <a:ext uri="{FF2B5EF4-FFF2-40B4-BE49-F238E27FC236}">
                <a16:creationId xmlns:a16="http://schemas.microsoft.com/office/drawing/2014/main" id="{7BBA148D-4653-4A5A-A4FD-C6BD5B1D23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5663" y="4738688"/>
            <a:ext cx="860425" cy="3968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ko-KR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돋움" pitchFamily="50" charset="-127"/>
              </a:rPr>
              <a:t>(</a:t>
            </a:r>
            <a:r>
              <a:rPr lang="en-US" altLang="ko-KR" i="1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돋움" pitchFamily="50" charset="-127"/>
              </a:rPr>
              <a:t>a,0,d</a:t>
            </a:r>
            <a:r>
              <a:rPr lang="en-US" altLang="ko-KR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돋움" pitchFamily="50" charset="-127"/>
              </a:rPr>
              <a:t>)</a:t>
            </a:r>
          </a:p>
        </p:txBody>
      </p:sp>
      <p:sp>
        <p:nvSpPr>
          <p:cNvPr id="26646" name="AutoShape 52">
            <a:extLst>
              <a:ext uri="{FF2B5EF4-FFF2-40B4-BE49-F238E27FC236}">
                <a16:creationId xmlns:a16="http://schemas.microsoft.com/office/drawing/2014/main" id="{B195B4C9-5748-4D87-892A-1A09EF888EE2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603375" y="2638425"/>
            <a:ext cx="304800" cy="358775"/>
          </a:xfrm>
          <a:prstGeom prst="curvedRightArrow">
            <a:avLst>
              <a:gd name="adj1" fmla="val 23542"/>
              <a:gd name="adj2" fmla="val 47083"/>
              <a:gd name="adj3" fmla="val 33333"/>
            </a:avLst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2400">
              <a:latin typeface="Times New Roman" panose="02020603050405020304" pitchFamily="18" charset="0"/>
            </a:endParaRPr>
          </a:p>
        </p:txBody>
      </p:sp>
      <p:sp>
        <p:nvSpPr>
          <p:cNvPr id="26647" name="Line 53">
            <a:extLst>
              <a:ext uri="{FF2B5EF4-FFF2-40B4-BE49-F238E27FC236}">
                <a16:creationId xmlns:a16="http://schemas.microsoft.com/office/drawing/2014/main" id="{463C7682-8C4E-4156-919B-C1A893E5179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87450" y="4292600"/>
            <a:ext cx="576263" cy="576263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32" name="바닥글 개체 틀 3">
            <a:extLst>
              <a:ext uri="{FF2B5EF4-FFF2-40B4-BE49-F238E27FC236}">
                <a16:creationId xmlns:a16="http://schemas.microsoft.com/office/drawing/2014/main" id="{92CD2ED1-9947-45BF-B49E-7E914A72461B}"/>
              </a:ext>
            </a:extLst>
          </p:cNvPr>
          <p:cNvSpPr>
            <a:spLocks noGrp="1"/>
          </p:cNvSpPr>
          <p:nvPr/>
        </p:nvSpPr>
        <p:spPr>
          <a:xfrm>
            <a:off x="142875" y="6572250"/>
            <a:ext cx="2133600" cy="228600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ctr" rtl="0" fontAlgn="base" latinLnBrk="0">
              <a:spcBef>
                <a:spcPct val="50000"/>
              </a:spcBef>
              <a:spcAft>
                <a:spcPct val="0"/>
              </a:spcAft>
              <a:defRPr kumimoji="0" sz="16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굴림" charset="-127"/>
                <a:cs typeface="+mn-cs"/>
              </a:defRPr>
            </a:lvl1pPr>
            <a:lvl2pPr marL="457200" algn="ct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2"/>
                </a:solidFill>
                <a:latin typeface="Tahoma" pitchFamily="34" charset="0"/>
                <a:ea typeface="굴림" pitchFamily="50" charset="-127"/>
                <a:cs typeface="+mn-cs"/>
              </a:defRPr>
            </a:lvl2pPr>
            <a:lvl3pPr marL="914400" algn="ct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2"/>
                </a:solidFill>
                <a:latin typeface="Tahoma" pitchFamily="34" charset="0"/>
                <a:ea typeface="굴림" pitchFamily="50" charset="-127"/>
                <a:cs typeface="+mn-cs"/>
              </a:defRPr>
            </a:lvl3pPr>
            <a:lvl4pPr marL="1371600" algn="ct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2"/>
                </a:solidFill>
                <a:latin typeface="Tahoma" pitchFamily="34" charset="0"/>
                <a:ea typeface="굴림" pitchFamily="50" charset="-127"/>
                <a:cs typeface="+mn-cs"/>
              </a:defRPr>
            </a:lvl4pPr>
            <a:lvl5pPr marL="1828800" algn="ct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2"/>
                </a:solidFill>
                <a:latin typeface="Tahoma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2"/>
                </a:solidFill>
                <a:latin typeface="Tahoma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2"/>
                </a:solidFill>
                <a:latin typeface="Tahoma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2"/>
                </a:solidFill>
                <a:latin typeface="Tahoma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2"/>
                </a:solidFill>
                <a:latin typeface="Tahoma" pitchFamily="34" charset="0"/>
                <a:ea typeface="굴림" pitchFamily="50" charset="-127"/>
                <a:cs typeface="+mn-cs"/>
              </a:defRPr>
            </a:lvl9pPr>
          </a:lstStyle>
          <a:p>
            <a:pPr eaLnBrk="1" hangingPunct="1">
              <a:defRPr/>
            </a:pPr>
            <a:endParaRPr lang="en-US" altLang="ko-KR" sz="1200" b="1" dirty="0">
              <a:solidFill>
                <a:schemeClr val="accent3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DB7DA467-4991-4F67-A9E8-0608C2515D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Arbitrary Axis Rotation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B7637782-62A8-4979-A8C4-05FED0609D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>
                <a:ea typeface="굴림" panose="020B0600000101010101" pitchFamily="50" charset="-127"/>
              </a:rPr>
              <a:t>Step 4. Rotate about </a:t>
            </a:r>
            <a:r>
              <a:rPr kumimoji="1" lang="en-US" altLang="ko-KR" i="1">
                <a:latin typeface="Times New Roman" panose="02020603050405020304" pitchFamily="18" charset="0"/>
                <a:ea typeface="굴림" panose="020B0600000101010101" pitchFamily="50" charset="-127"/>
              </a:rPr>
              <a:t>z</a:t>
            </a:r>
            <a:r>
              <a:rPr kumimoji="1" lang="en-US" altLang="ko-KR">
                <a:ea typeface="굴림" panose="020B0600000101010101" pitchFamily="50" charset="-127"/>
              </a:rPr>
              <a:t> axis by the angle </a:t>
            </a:r>
            <a:r>
              <a:rPr kumimoji="1" lang="en-US" altLang="ko-KR" b="1" i="1">
                <a:ea typeface="돋움" panose="020B0600000101010101" pitchFamily="50" charset="-127"/>
                <a:sym typeface="Symbol" panose="05050102010706020507" pitchFamily="18" charset="2"/>
              </a:rPr>
              <a:t></a:t>
            </a:r>
          </a:p>
          <a:p>
            <a:endParaRPr lang="en-US" altLang="ko-KR">
              <a:ea typeface="굴림" panose="020B0600000101010101" pitchFamily="50" charset="-127"/>
            </a:endParaRPr>
          </a:p>
        </p:txBody>
      </p:sp>
      <p:graphicFrame>
        <p:nvGraphicFramePr>
          <p:cNvPr id="27652" name="Object 2">
            <a:extLst>
              <a:ext uri="{FF2B5EF4-FFF2-40B4-BE49-F238E27FC236}">
                <a16:creationId xmlns:a16="http://schemas.microsoft.com/office/drawing/2014/main" id="{6F9B9275-C7CF-4863-BC3D-04C98B6458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70450" y="3413125"/>
          <a:ext cx="3670300" cy="170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Equation" r:id="rId3" imgW="1968500" imgH="914400" progId="Equation.3">
                  <p:embed/>
                </p:oleObj>
              </mc:Choice>
              <mc:Fallback>
                <p:oleObj name="Equation" r:id="rId3" imgW="1968500" imgH="914400" progId="Equation.3">
                  <p:embed/>
                  <p:pic>
                    <p:nvPicPr>
                      <p:cNvPr id="27652" name="Object 2">
                        <a:extLst>
                          <a:ext uri="{FF2B5EF4-FFF2-40B4-BE49-F238E27FC236}">
                            <a16:creationId xmlns:a16="http://schemas.microsoft.com/office/drawing/2014/main" id="{6F9B9275-C7CF-4863-BC3D-04C98B6458C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0450" y="3413125"/>
                        <a:ext cx="3670300" cy="170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653" name="Group 18">
            <a:extLst>
              <a:ext uri="{FF2B5EF4-FFF2-40B4-BE49-F238E27FC236}">
                <a16:creationId xmlns:a16="http://schemas.microsoft.com/office/drawing/2014/main" id="{6FF57BCB-F71D-4F80-86C8-A5BCD1C0362D}"/>
              </a:ext>
            </a:extLst>
          </p:cNvPr>
          <p:cNvGrpSpPr>
            <a:grpSpLocks/>
          </p:cNvGrpSpPr>
          <p:nvPr/>
        </p:nvGrpSpPr>
        <p:grpSpPr bwMode="auto">
          <a:xfrm>
            <a:off x="684213" y="2513013"/>
            <a:ext cx="3201987" cy="3292475"/>
            <a:chOff x="431" y="1401"/>
            <a:chExt cx="2017" cy="2074"/>
          </a:xfrm>
        </p:grpSpPr>
        <p:sp>
          <p:nvSpPr>
            <p:cNvPr id="27661" name="Line 11">
              <a:extLst>
                <a:ext uri="{FF2B5EF4-FFF2-40B4-BE49-F238E27FC236}">
                  <a16:creationId xmlns:a16="http://schemas.microsoft.com/office/drawing/2014/main" id="{478CF0BA-35FE-40FB-8605-30F17C0BE6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04" y="1459"/>
              <a:ext cx="0" cy="1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27662" name="Text Box 12">
              <a:extLst>
                <a:ext uri="{FF2B5EF4-FFF2-40B4-BE49-F238E27FC236}">
                  <a16:creationId xmlns:a16="http://schemas.microsoft.com/office/drawing/2014/main" id="{06E4508A-A104-44D7-BAEB-7A8043705E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6" y="1401"/>
              <a:ext cx="1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 i="1">
                  <a:latin typeface="Times New Roman" panose="02020603050405020304" pitchFamily="18" charset="0"/>
                  <a:ea typeface="돋움" panose="020B0600000101010101" pitchFamily="50" charset="-127"/>
                </a:rPr>
                <a:t>y</a:t>
              </a:r>
            </a:p>
          </p:txBody>
        </p:sp>
        <p:sp>
          <p:nvSpPr>
            <p:cNvPr id="27663" name="Line 13">
              <a:extLst>
                <a:ext uri="{FF2B5EF4-FFF2-40B4-BE49-F238E27FC236}">
                  <a16:creationId xmlns:a16="http://schemas.microsoft.com/office/drawing/2014/main" id="{3C6AAEA5-72A0-4118-8869-A565FD071B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2707"/>
              <a:ext cx="13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27664" name="Text Box 14">
              <a:extLst>
                <a:ext uri="{FF2B5EF4-FFF2-40B4-BE49-F238E27FC236}">
                  <a16:creationId xmlns:a16="http://schemas.microsoft.com/office/drawing/2014/main" id="{2A3118A6-D603-45F0-B736-07663098EB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2745"/>
              <a:ext cx="1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 i="1">
                  <a:latin typeface="Times New Roman" panose="02020603050405020304" pitchFamily="18" charset="0"/>
                  <a:ea typeface="돋움" panose="020B0600000101010101" pitchFamily="50" charset="-127"/>
                </a:rPr>
                <a:t>x</a:t>
              </a:r>
            </a:p>
          </p:txBody>
        </p:sp>
        <p:sp>
          <p:nvSpPr>
            <p:cNvPr id="27665" name="Text Box 16">
              <a:extLst>
                <a:ext uri="{FF2B5EF4-FFF2-40B4-BE49-F238E27FC236}">
                  <a16:creationId xmlns:a16="http://schemas.microsoft.com/office/drawing/2014/main" id="{C2220A33-954D-4166-944F-1E3E62CA0E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0" y="3225"/>
              <a:ext cx="17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 i="1">
                  <a:latin typeface="Times New Roman" panose="02020603050405020304" pitchFamily="18" charset="0"/>
                  <a:ea typeface="돋움" panose="020B0600000101010101" pitchFamily="50" charset="-127"/>
                </a:rPr>
                <a:t>z</a:t>
              </a:r>
            </a:p>
          </p:txBody>
        </p:sp>
        <p:sp>
          <p:nvSpPr>
            <p:cNvPr id="27666" name="Line 17">
              <a:extLst>
                <a:ext uri="{FF2B5EF4-FFF2-40B4-BE49-F238E27FC236}">
                  <a16:creationId xmlns:a16="http://schemas.microsoft.com/office/drawing/2014/main" id="{340F3F20-DB8E-4D22-98C7-74BDB58938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1" y="2707"/>
              <a:ext cx="673" cy="67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</p:grpSp>
      <p:grpSp>
        <p:nvGrpSpPr>
          <p:cNvPr id="27654" name="Group 21">
            <a:extLst>
              <a:ext uri="{FF2B5EF4-FFF2-40B4-BE49-F238E27FC236}">
                <a16:creationId xmlns:a16="http://schemas.microsoft.com/office/drawing/2014/main" id="{F3F7FD8A-B132-45A8-875D-C2F584BA3391}"/>
              </a:ext>
            </a:extLst>
          </p:cNvPr>
          <p:cNvGrpSpPr>
            <a:grpSpLocks/>
          </p:cNvGrpSpPr>
          <p:nvPr/>
        </p:nvGrpSpPr>
        <p:grpSpPr bwMode="auto">
          <a:xfrm>
            <a:off x="812800" y="4494213"/>
            <a:ext cx="939800" cy="914400"/>
            <a:chOff x="512" y="2649"/>
            <a:chExt cx="592" cy="576"/>
          </a:xfrm>
        </p:grpSpPr>
        <p:sp>
          <p:nvSpPr>
            <p:cNvPr id="147461" name="Text Box 5">
              <a:extLst>
                <a:ext uri="{FF2B5EF4-FFF2-40B4-BE49-F238E27FC236}">
                  <a16:creationId xmlns:a16="http://schemas.microsoft.com/office/drawing/2014/main" id="{FF8C8C4C-7C8E-46FF-8C45-64CC1BF6B7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2" y="2791"/>
              <a:ext cx="191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ko-KR" sz="1800" b="1" i="1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돋움" pitchFamily="50" charset="-127"/>
                  <a:sym typeface="Symbol" pitchFamily="18" charset="2"/>
                </a:rPr>
                <a:t></a:t>
              </a:r>
              <a:endParaRPr lang="en-US" altLang="ko-KR" b="1" i="1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돋움" pitchFamily="50" charset="-127"/>
              </a:endParaRPr>
            </a:p>
          </p:txBody>
        </p:sp>
        <p:sp>
          <p:nvSpPr>
            <p:cNvPr id="27657" name="Line 6">
              <a:extLst>
                <a:ext uri="{FF2B5EF4-FFF2-40B4-BE49-F238E27FC236}">
                  <a16:creationId xmlns:a16="http://schemas.microsoft.com/office/drawing/2014/main" id="{EEC9370B-27E2-41A7-9BE5-68880A0080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24" y="2697"/>
              <a:ext cx="480" cy="48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27658" name="Oval 7">
              <a:extLst>
                <a:ext uri="{FF2B5EF4-FFF2-40B4-BE49-F238E27FC236}">
                  <a16:creationId xmlns:a16="http://schemas.microsoft.com/office/drawing/2014/main" id="{6310BEB3-FE12-45C4-AAE7-1EAE4F8716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3177"/>
              <a:ext cx="48" cy="48"/>
            </a:xfrm>
            <a:prstGeom prst="ellipse">
              <a:avLst/>
            </a:prstGeom>
            <a:solidFill>
              <a:schemeClr val="accent1"/>
            </a:solidFill>
            <a:ln w="28575" algn="ctr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47464" name="Text Box 8">
              <a:extLst>
                <a:ext uri="{FF2B5EF4-FFF2-40B4-BE49-F238E27FC236}">
                  <a16:creationId xmlns:a16="http://schemas.microsoft.com/office/drawing/2014/main" id="{166A6740-D420-49D5-9093-C4A2F99CEE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2649"/>
              <a:ext cx="15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ko-KR" sz="1800" b="1" i="1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돋움" pitchFamily="50" charset="-127"/>
                  <a:sym typeface="Symbol" pitchFamily="18" charset="2"/>
                </a:rPr>
                <a:t>l</a:t>
              </a:r>
              <a:endParaRPr lang="en-US" altLang="ko-KR" b="1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돋움" pitchFamily="50" charset="-127"/>
              </a:endParaRPr>
            </a:p>
          </p:txBody>
        </p:sp>
        <p:sp>
          <p:nvSpPr>
            <p:cNvPr id="27660" name="AutoShape 20">
              <a:extLst>
                <a:ext uri="{FF2B5EF4-FFF2-40B4-BE49-F238E27FC236}">
                  <a16:creationId xmlns:a16="http://schemas.microsoft.com/office/drawing/2014/main" id="{571133D2-EA3D-4F13-9F46-E4B558FE52D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669" y="2930"/>
              <a:ext cx="216" cy="239"/>
            </a:xfrm>
            <a:prstGeom prst="curvedRightArrow">
              <a:avLst>
                <a:gd name="adj1" fmla="val 22130"/>
                <a:gd name="adj2" fmla="val 44259"/>
                <a:gd name="adj3" fmla="val 33333"/>
              </a:avLst>
            </a:prstGeom>
            <a:noFill/>
            <a:ln w="1905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18" name="바닥글 개체 틀 3">
            <a:extLst>
              <a:ext uri="{FF2B5EF4-FFF2-40B4-BE49-F238E27FC236}">
                <a16:creationId xmlns:a16="http://schemas.microsoft.com/office/drawing/2014/main" id="{9E5704BD-AE80-4417-AE07-608884B11A44}"/>
              </a:ext>
            </a:extLst>
          </p:cNvPr>
          <p:cNvSpPr>
            <a:spLocks noGrp="1"/>
          </p:cNvSpPr>
          <p:nvPr/>
        </p:nvSpPr>
        <p:spPr>
          <a:xfrm>
            <a:off x="142875" y="6572250"/>
            <a:ext cx="2133600" cy="228600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ctr" rtl="0" fontAlgn="base" latinLnBrk="0">
              <a:spcBef>
                <a:spcPct val="50000"/>
              </a:spcBef>
              <a:spcAft>
                <a:spcPct val="0"/>
              </a:spcAft>
              <a:defRPr kumimoji="0" sz="16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굴림" charset="-127"/>
                <a:cs typeface="+mn-cs"/>
              </a:defRPr>
            </a:lvl1pPr>
            <a:lvl2pPr marL="457200" algn="ct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2"/>
                </a:solidFill>
                <a:latin typeface="Tahoma" pitchFamily="34" charset="0"/>
                <a:ea typeface="굴림" pitchFamily="50" charset="-127"/>
                <a:cs typeface="+mn-cs"/>
              </a:defRPr>
            </a:lvl2pPr>
            <a:lvl3pPr marL="914400" algn="ct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2"/>
                </a:solidFill>
                <a:latin typeface="Tahoma" pitchFamily="34" charset="0"/>
                <a:ea typeface="굴림" pitchFamily="50" charset="-127"/>
                <a:cs typeface="+mn-cs"/>
              </a:defRPr>
            </a:lvl3pPr>
            <a:lvl4pPr marL="1371600" algn="ct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2"/>
                </a:solidFill>
                <a:latin typeface="Tahoma" pitchFamily="34" charset="0"/>
                <a:ea typeface="굴림" pitchFamily="50" charset="-127"/>
                <a:cs typeface="+mn-cs"/>
              </a:defRPr>
            </a:lvl4pPr>
            <a:lvl5pPr marL="1828800" algn="ct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2"/>
                </a:solidFill>
                <a:latin typeface="Tahoma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2"/>
                </a:solidFill>
                <a:latin typeface="Tahoma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2"/>
                </a:solidFill>
                <a:latin typeface="Tahoma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2"/>
                </a:solidFill>
                <a:latin typeface="Tahoma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2"/>
                </a:solidFill>
                <a:latin typeface="Tahoma" pitchFamily="34" charset="0"/>
                <a:ea typeface="굴림" pitchFamily="50" charset="-127"/>
                <a:cs typeface="+mn-cs"/>
              </a:defRPr>
            </a:lvl9pPr>
          </a:lstStyle>
          <a:p>
            <a:pPr eaLnBrk="1" hangingPunct="1">
              <a:defRPr/>
            </a:pPr>
            <a:endParaRPr lang="en-US" altLang="ko-KR" sz="1200" b="1" dirty="0">
              <a:solidFill>
                <a:schemeClr val="accent3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07B4CA90-D7A0-423C-80EE-DD945585B6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Arbitrary Axis Rotation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5D385250-DBB0-46AB-BEED-B297ADB759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>
                <a:ea typeface="굴림" panose="020B0600000101010101" pitchFamily="50" charset="-127"/>
              </a:rPr>
              <a:t>Step 5. Reverse transformation</a:t>
            </a:r>
          </a:p>
          <a:p>
            <a:pPr lvl="1"/>
            <a:r>
              <a:rPr kumimoji="1" lang="en-US" altLang="ko-KR">
                <a:ea typeface="굴림" panose="020B0600000101010101" pitchFamily="50" charset="-127"/>
              </a:rPr>
              <a:t>To place the axis back in its initial position</a:t>
            </a:r>
          </a:p>
          <a:p>
            <a:endParaRPr lang="en-US" altLang="ko-KR">
              <a:ea typeface="굴림" panose="020B0600000101010101" pitchFamily="50" charset="-127"/>
            </a:endParaRPr>
          </a:p>
        </p:txBody>
      </p:sp>
      <p:grpSp>
        <p:nvGrpSpPr>
          <p:cNvPr id="28676" name="Group 28">
            <a:extLst>
              <a:ext uri="{FF2B5EF4-FFF2-40B4-BE49-F238E27FC236}">
                <a16:creationId xmlns:a16="http://schemas.microsoft.com/office/drawing/2014/main" id="{D5343CBA-92B0-4FD3-A276-85D77A21F6D5}"/>
              </a:ext>
            </a:extLst>
          </p:cNvPr>
          <p:cNvGrpSpPr>
            <a:grpSpLocks/>
          </p:cNvGrpSpPr>
          <p:nvPr/>
        </p:nvGrpSpPr>
        <p:grpSpPr bwMode="auto">
          <a:xfrm>
            <a:off x="323850" y="2355850"/>
            <a:ext cx="3429000" cy="3521075"/>
            <a:chOff x="288" y="1401"/>
            <a:chExt cx="2160" cy="2218"/>
          </a:xfrm>
        </p:grpSpPr>
        <p:sp>
          <p:nvSpPr>
            <p:cNvPr id="28691" name="Line 5">
              <a:extLst>
                <a:ext uri="{FF2B5EF4-FFF2-40B4-BE49-F238E27FC236}">
                  <a16:creationId xmlns:a16="http://schemas.microsoft.com/office/drawing/2014/main" id="{283B7DE4-155F-448F-9818-228C4C3D1D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04" y="1459"/>
              <a:ext cx="0" cy="1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28692" name="Line 6">
              <a:extLst>
                <a:ext uri="{FF2B5EF4-FFF2-40B4-BE49-F238E27FC236}">
                  <a16:creationId xmlns:a16="http://schemas.microsoft.com/office/drawing/2014/main" id="{BC1CD91F-B1FA-4F31-9C1A-783B805537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2707"/>
              <a:ext cx="13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28693" name="Text Box 10">
              <a:extLst>
                <a:ext uri="{FF2B5EF4-FFF2-40B4-BE49-F238E27FC236}">
                  <a16:creationId xmlns:a16="http://schemas.microsoft.com/office/drawing/2014/main" id="{0F9258DB-843E-4B87-8E26-9C85750DA1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2731"/>
              <a:ext cx="1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 i="1">
                  <a:latin typeface="Times New Roman" panose="02020603050405020304" pitchFamily="18" charset="0"/>
                  <a:ea typeface="돋움" panose="020B0600000101010101" pitchFamily="50" charset="-127"/>
                </a:rPr>
                <a:t>x</a:t>
              </a:r>
            </a:p>
          </p:txBody>
        </p:sp>
        <p:sp>
          <p:nvSpPr>
            <p:cNvPr id="28694" name="Text Box 11">
              <a:extLst>
                <a:ext uri="{FF2B5EF4-FFF2-40B4-BE49-F238E27FC236}">
                  <a16:creationId xmlns:a16="http://schemas.microsoft.com/office/drawing/2014/main" id="{A62B4169-A1AA-4ECD-8863-1D6A49CBFD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6" y="1401"/>
              <a:ext cx="1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 i="1">
                  <a:latin typeface="Times New Roman" panose="02020603050405020304" pitchFamily="18" charset="0"/>
                  <a:ea typeface="돋움" panose="020B0600000101010101" pitchFamily="50" charset="-127"/>
                </a:rPr>
                <a:t>y</a:t>
              </a:r>
            </a:p>
          </p:txBody>
        </p:sp>
        <p:sp>
          <p:nvSpPr>
            <p:cNvPr id="28695" name="Line 16">
              <a:extLst>
                <a:ext uri="{FF2B5EF4-FFF2-40B4-BE49-F238E27FC236}">
                  <a16:creationId xmlns:a16="http://schemas.microsoft.com/office/drawing/2014/main" id="{8E901FA6-68F9-46E5-9B06-0CFA2B2523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8" y="2697"/>
              <a:ext cx="816" cy="8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28696" name="Text Box 19">
              <a:extLst>
                <a:ext uri="{FF2B5EF4-FFF2-40B4-BE49-F238E27FC236}">
                  <a16:creationId xmlns:a16="http://schemas.microsoft.com/office/drawing/2014/main" id="{76F968B6-1B2B-4DF9-8756-CED490285B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9" y="3369"/>
              <a:ext cx="17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 i="1">
                  <a:latin typeface="Times New Roman" panose="02020603050405020304" pitchFamily="18" charset="0"/>
                  <a:ea typeface="돋움" panose="020B0600000101010101" pitchFamily="50" charset="-127"/>
                </a:rPr>
                <a:t>z</a:t>
              </a:r>
            </a:p>
          </p:txBody>
        </p:sp>
      </p:grpSp>
      <p:graphicFrame>
        <p:nvGraphicFramePr>
          <p:cNvPr id="28677" name="Object 2">
            <a:extLst>
              <a:ext uri="{FF2B5EF4-FFF2-40B4-BE49-F238E27FC236}">
                <a16:creationId xmlns:a16="http://schemas.microsoft.com/office/drawing/2014/main" id="{6367CAAF-B9A7-49A0-AF3A-74FA140521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59163" y="2568575"/>
          <a:ext cx="5497512" cy="284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수식" r:id="rId3" imgW="3594100" imgH="1854200" progId="Equation.3">
                  <p:embed/>
                </p:oleObj>
              </mc:Choice>
              <mc:Fallback>
                <p:oleObj name="수식" r:id="rId3" imgW="3594100" imgH="1854200" progId="Equation.3">
                  <p:embed/>
                  <p:pic>
                    <p:nvPicPr>
                      <p:cNvPr id="28677" name="Object 2">
                        <a:extLst>
                          <a:ext uri="{FF2B5EF4-FFF2-40B4-BE49-F238E27FC236}">
                            <a16:creationId xmlns:a16="http://schemas.microsoft.com/office/drawing/2014/main" id="{6367CAAF-B9A7-49A0-AF3A-74FA1405210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9163" y="2568575"/>
                        <a:ext cx="5497512" cy="284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8" name="Object 3">
            <a:extLst>
              <a:ext uri="{FF2B5EF4-FFF2-40B4-BE49-F238E27FC236}">
                <a16:creationId xmlns:a16="http://schemas.microsoft.com/office/drawing/2014/main" id="{AF06533C-5719-4E12-8F32-4AA3CEED0D0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3350" y="5661025"/>
          <a:ext cx="6230938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" name="Equation" r:id="rId5" imgW="2781300" imgH="254000" progId="Equation.3">
                  <p:embed/>
                </p:oleObj>
              </mc:Choice>
              <mc:Fallback>
                <p:oleObj name="Equation" r:id="rId5" imgW="2781300" imgH="254000" progId="Equation.3">
                  <p:embed/>
                  <p:pic>
                    <p:nvPicPr>
                      <p:cNvPr id="28678" name="Object 3">
                        <a:extLst>
                          <a:ext uri="{FF2B5EF4-FFF2-40B4-BE49-F238E27FC236}">
                            <a16:creationId xmlns:a16="http://schemas.microsoft.com/office/drawing/2014/main" id="{AF06533C-5719-4E12-8F32-4AA3CEED0D0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5661025"/>
                        <a:ext cx="6230938" cy="565150"/>
                      </a:xfrm>
                      <a:prstGeom prst="rect">
                        <a:avLst/>
                      </a:prstGeom>
                      <a:solidFill>
                        <a:schemeClr val="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9" name="Line 7">
            <a:extLst>
              <a:ext uri="{FF2B5EF4-FFF2-40B4-BE49-F238E27FC236}">
                <a16:creationId xmlns:a16="http://schemas.microsoft.com/office/drawing/2014/main" id="{73897CE3-E939-452C-ABD0-37F7F9AD31B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57450" y="3209925"/>
            <a:ext cx="228600" cy="838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8680" name="Line 8">
            <a:extLst>
              <a:ext uri="{FF2B5EF4-FFF2-40B4-BE49-F238E27FC236}">
                <a16:creationId xmlns:a16="http://schemas.microsoft.com/office/drawing/2014/main" id="{8E5873D3-26E5-4436-A4F7-1186547A7F2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86050" y="2524125"/>
            <a:ext cx="152400" cy="6858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8681" name="Line 9">
            <a:extLst>
              <a:ext uri="{FF2B5EF4-FFF2-40B4-BE49-F238E27FC236}">
                <a16:creationId xmlns:a16="http://schemas.microsoft.com/office/drawing/2014/main" id="{81342C9C-DDCC-4A74-BB6B-F8AAE3F3036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05050" y="4048125"/>
            <a:ext cx="152400" cy="6858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48492" name="Text Box 12">
            <a:extLst>
              <a:ext uri="{FF2B5EF4-FFF2-40B4-BE49-F238E27FC236}">
                <a16:creationId xmlns:a16="http://schemas.microsoft.com/office/drawing/2014/main" id="{528A94A3-4391-4985-8FB7-6DB4E2E9F7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8850" y="3408363"/>
            <a:ext cx="2476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ko-KR" sz="1800" b="1" i="1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돋움" pitchFamily="50" charset="-127"/>
                <a:sym typeface="Symbol" pitchFamily="18" charset="2"/>
              </a:rPr>
              <a:t>l</a:t>
            </a:r>
            <a:endParaRPr lang="en-US" altLang="ko-KR" b="1" dirty="0">
              <a:solidFill>
                <a:schemeClr val="accent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돋움" pitchFamily="50" charset="-127"/>
            </a:endParaRPr>
          </a:p>
        </p:txBody>
      </p:sp>
      <p:sp>
        <p:nvSpPr>
          <p:cNvPr id="28683" name="Line 13">
            <a:extLst>
              <a:ext uri="{FF2B5EF4-FFF2-40B4-BE49-F238E27FC236}">
                <a16:creationId xmlns:a16="http://schemas.microsoft.com/office/drawing/2014/main" id="{7ED0843E-363E-4DBE-BB9F-73DC8476722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43063" y="3571875"/>
            <a:ext cx="228600" cy="838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8684" name="Line 14">
            <a:extLst>
              <a:ext uri="{FF2B5EF4-FFF2-40B4-BE49-F238E27FC236}">
                <a16:creationId xmlns:a16="http://schemas.microsoft.com/office/drawing/2014/main" id="{5C9F797D-EA2D-4439-B268-96AAE5D3DCB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47850" y="2951163"/>
            <a:ext cx="152400" cy="6858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8685" name="AutoShape 15">
            <a:extLst>
              <a:ext uri="{FF2B5EF4-FFF2-40B4-BE49-F238E27FC236}">
                <a16:creationId xmlns:a16="http://schemas.microsoft.com/office/drawing/2014/main" id="{2B0C6338-374A-4A8C-88D3-0BA56826A341}"/>
              </a:ext>
            </a:extLst>
          </p:cNvPr>
          <p:cNvSpPr>
            <a:spLocks noChangeArrowheads="1"/>
          </p:cNvSpPr>
          <p:nvPr/>
        </p:nvSpPr>
        <p:spPr bwMode="auto">
          <a:xfrm rot="-1560849" flipH="1" flipV="1">
            <a:off x="1924050" y="3865563"/>
            <a:ext cx="381000" cy="152400"/>
          </a:xfrm>
          <a:prstGeom prst="leftArrow">
            <a:avLst>
              <a:gd name="adj1" fmla="val 50000"/>
              <a:gd name="adj2" fmla="val 62500"/>
            </a:avLst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2400">
              <a:latin typeface="Times New Roman" panose="02020603050405020304" pitchFamily="18" charset="0"/>
            </a:endParaRPr>
          </a:p>
        </p:txBody>
      </p:sp>
      <p:sp>
        <p:nvSpPr>
          <p:cNvPr id="28686" name="Line 17">
            <a:extLst>
              <a:ext uri="{FF2B5EF4-FFF2-40B4-BE49-F238E27FC236}">
                <a16:creationId xmlns:a16="http://schemas.microsoft.com/office/drawing/2014/main" id="{ADF66007-A4B1-418E-9827-0E8161E2374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57250" y="4413250"/>
            <a:ext cx="762000" cy="762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148498" name="Text Box 18">
            <a:extLst>
              <a:ext uri="{FF2B5EF4-FFF2-40B4-BE49-F238E27FC236}">
                <a16:creationId xmlns:a16="http://schemas.microsoft.com/office/drawing/2014/main" id="{AA9988DF-64B2-48B6-BF84-B95BB308C3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2050" y="4337050"/>
            <a:ext cx="2476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ko-KR" sz="1800" b="1" i="1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돋움" pitchFamily="50" charset="-127"/>
                <a:sym typeface="Symbol" pitchFamily="18" charset="2"/>
              </a:rPr>
              <a:t>l</a:t>
            </a:r>
            <a:endParaRPr lang="en-US" altLang="ko-KR" b="1" dirty="0">
              <a:solidFill>
                <a:schemeClr val="accent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돋움" pitchFamily="50" charset="-127"/>
            </a:endParaRPr>
          </a:p>
        </p:txBody>
      </p:sp>
      <p:sp>
        <p:nvSpPr>
          <p:cNvPr id="28688" name="AutoShape 20">
            <a:extLst>
              <a:ext uri="{FF2B5EF4-FFF2-40B4-BE49-F238E27FC236}">
                <a16:creationId xmlns:a16="http://schemas.microsoft.com/office/drawing/2014/main" id="{5155ECB1-5769-49B4-86E1-8235C8B0CDB5}"/>
              </a:ext>
            </a:extLst>
          </p:cNvPr>
          <p:cNvSpPr>
            <a:spLocks noChangeArrowheads="1"/>
          </p:cNvSpPr>
          <p:nvPr/>
        </p:nvSpPr>
        <p:spPr bwMode="auto">
          <a:xfrm rot="11123022" flipH="1">
            <a:off x="1447800" y="4243388"/>
            <a:ext cx="469900" cy="458787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2147483646 w 21600"/>
              <a:gd name="T9" fmla="*/ 2147483646 h 21600"/>
              <a:gd name="T10" fmla="*/ 2147483646 w 21600"/>
              <a:gd name="T11" fmla="*/ 2147483646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4512" y="16949"/>
                </a:moveTo>
                <a:cubicBezTo>
                  <a:pt x="16666" y="15648"/>
                  <a:pt x="17983" y="13316"/>
                  <a:pt x="17983" y="10800"/>
                </a:cubicBezTo>
                <a:cubicBezTo>
                  <a:pt x="17983" y="6832"/>
                  <a:pt x="14767" y="3617"/>
                  <a:pt x="10800" y="3617"/>
                </a:cubicBezTo>
                <a:cubicBezTo>
                  <a:pt x="9034" y="3616"/>
                  <a:pt x="7330" y="4267"/>
                  <a:pt x="6013" y="5443"/>
                </a:cubicBezTo>
                <a:lnTo>
                  <a:pt x="3603" y="2746"/>
                </a:lnTo>
                <a:cubicBezTo>
                  <a:pt x="5583" y="977"/>
                  <a:pt x="8145" y="-1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cubicBezTo>
                  <a:pt x="21600" y="14583"/>
                  <a:pt x="19620" y="18090"/>
                  <a:pt x="16381" y="20045"/>
                </a:cubicBezTo>
                <a:lnTo>
                  <a:pt x="17777" y="22357"/>
                </a:lnTo>
                <a:lnTo>
                  <a:pt x="11587" y="20827"/>
                </a:lnTo>
                <a:lnTo>
                  <a:pt x="13117" y="14637"/>
                </a:lnTo>
                <a:lnTo>
                  <a:pt x="14512" y="16949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689" name="Line 21">
            <a:extLst>
              <a:ext uri="{FF2B5EF4-FFF2-40B4-BE49-F238E27FC236}">
                <a16:creationId xmlns:a16="http://schemas.microsoft.com/office/drawing/2014/main" id="{4E819185-0F22-480D-880D-29446715F85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66850" y="4475163"/>
            <a:ext cx="152400" cy="6858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4" name="바닥글 개체 틀 3">
            <a:extLst>
              <a:ext uri="{FF2B5EF4-FFF2-40B4-BE49-F238E27FC236}">
                <a16:creationId xmlns:a16="http://schemas.microsoft.com/office/drawing/2014/main" id="{E01C2E03-0B36-4CC1-8FD1-F55AE034B36D}"/>
              </a:ext>
            </a:extLst>
          </p:cNvPr>
          <p:cNvSpPr>
            <a:spLocks noGrp="1"/>
          </p:cNvSpPr>
          <p:nvPr/>
        </p:nvSpPr>
        <p:spPr>
          <a:xfrm>
            <a:off x="142875" y="6572250"/>
            <a:ext cx="2133600" cy="228600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ctr" rtl="0" fontAlgn="base" latinLnBrk="0">
              <a:spcBef>
                <a:spcPct val="50000"/>
              </a:spcBef>
              <a:spcAft>
                <a:spcPct val="0"/>
              </a:spcAft>
              <a:defRPr kumimoji="0" sz="16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굴림" charset="-127"/>
                <a:cs typeface="+mn-cs"/>
              </a:defRPr>
            </a:lvl1pPr>
            <a:lvl2pPr marL="457200" algn="ct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2"/>
                </a:solidFill>
                <a:latin typeface="Tahoma" pitchFamily="34" charset="0"/>
                <a:ea typeface="굴림" pitchFamily="50" charset="-127"/>
                <a:cs typeface="+mn-cs"/>
              </a:defRPr>
            </a:lvl2pPr>
            <a:lvl3pPr marL="914400" algn="ct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2"/>
                </a:solidFill>
                <a:latin typeface="Tahoma" pitchFamily="34" charset="0"/>
                <a:ea typeface="굴림" pitchFamily="50" charset="-127"/>
                <a:cs typeface="+mn-cs"/>
              </a:defRPr>
            </a:lvl3pPr>
            <a:lvl4pPr marL="1371600" algn="ct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2"/>
                </a:solidFill>
                <a:latin typeface="Tahoma" pitchFamily="34" charset="0"/>
                <a:ea typeface="굴림" pitchFamily="50" charset="-127"/>
                <a:cs typeface="+mn-cs"/>
              </a:defRPr>
            </a:lvl4pPr>
            <a:lvl5pPr marL="1828800" algn="ct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2"/>
                </a:solidFill>
                <a:latin typeface="Tahoma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2"/>
                </a:solidFill>
                <a:latin typeface="Tahoma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2"/>
                </a:solidFill>
                <a:latin typeface="Tahoma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2"/>
                </a:solidFill>
                <a:latin typeface="Tahoma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2"/>
                </a:solidFill>
                <a:latin typeface="Tahoma" pitchFamily="34" charset="0"/>
                <a:ea typeface="굴림" pitchFamily="50" charset="-127"/>
                <a:cs typeface="+mn-cs"/>
              </a:defRPr>
            </a:lvl9pPr>
          </a:lstStyle>
          <a:p>
            <a:pPr eaLnBrk="1" hangingPunct="1">
              <a:defRPr/>
            </a:pPr>
            <a:endParaRPr lang="en-US" altLang="ko-KR" sz="1200" b="1" dirty="0">
              <a:solidFill>
                <a:schemeClr val="accent3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5" descr="3dr_2">
            <a:extLst>
              <a:ext uri="{FF2B5EF4-FFF2-40B4-BE49-F238E27FC236}">
                <a16:creationId xmlns:a16="http://schemas.microsoft.com/office/drawing/2014/main" id="{5A5CAD9A-3758-4364-810D-909C0E056A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4288" y="2638425"/>
            <a:ext cx="3746500" cy="352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9506" name="Rectangle 2">
            <a:extLst>
              <a:ext uri="{FF2B5EF4-FFF2-40B4-BE49-F238E27FC236}">
                <a16:creationId xmlns:a16="http://schemas.microsoft.com/office/drawing/2014/main" id="{AAB145FD-110D-4A96-AFE8-C44B74685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1484313"/>
            <a:ext cx="6626225" cy="1187450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 eaLnBrk="1" hangingPunct="1">
              <a:defRPr/>
            </a:pPr>
            <a:r>
              <a:rPr lang="en-US" altLang="ko-KR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Find the new coordinates of a unit cube 90º-rotated about an axis defined by its endpoints A(2, 1, 0) and B(3, 3, 1).</a:t>
            </a:r>
          </a:p>
        </p:txBody>
      </p:sp>
      <p:cxnSp>
        <p:nvCxnSpPr>
          <p:cNvPr id="29700" name="AutoShape 3">
            <a:extLst>
              <a:ext uri="{FF2B5EF4-FFF2-40B4-BE49-F238E27FC236}">
                <a16:creationId xmlns:a16="http://schemas.microsoft.com/office/drawing/2014/main" id="{D10CC278-1A04-4DB6-A914-5266011F16B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763000" y="3619500"/>
            <a:ext cx="1588" cy="1588"/>
          </a:xfrm>
          <a:prstGeom prst="curvedConnector3">
            <a:avLst>
              <a:gd name="adj1" fmla="val 1440000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</p:cxnSp>
      <p:sp>
        <p:nvSpPr>
          <p:cNvPr id="29701" name="Rectangle 7">
            <a:extLst>
              <a:ext uri="{FF2B5EF4-FFF2-40B4-BE49-F238E27FC236}">
                <a16:creationId xmlns:a16="http://schemas.microsoft.com/office/drawing/2014/main" id="{37A6EDD9-D7A3-453A-8182-3625B016A4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Example</a:t>
            </a:r>
          </a:p>
        </p:txBody>
      </p:sp>
      <p:sp>
        <p:nvSpPr>
          <p:cNvPr id="149510" name="Text Box 6">
            <a:extLst>
              <a:ext uri="{FF2B5EF4-FFF2-40B4-BE49-F238E27FC236}">
                <a16:creationId xmlns:a16="http://schemas.microsoft.com/office/drawing/2014/main" id="{92B2CBDA-1BFA-4BBD-AE46-5CE55EBF63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9838" y="5942013"/>
            <a:ext cx="1379537" cy="366712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ko-KR" sz="1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돋움" pitchFamily="50" charset="-127"/>
              </a:rPr>
              <a:t>A Unit Cube</a:t>
            </a:r>
            <a:endParaRPr lang="en-US" altLang="ko-KR" sz="28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 pitchFamily="34" charset="0"/>
              <a:ea typeface="돋움" pitchFamily="50" charset="-127"/>
            </a:endParaRPr>
          </a:p>
        </p:txBody>
      </p:sp>
      <p:sp>
        <p:nvSpPr>
          <p:cNvPr id="7" name="바닥글 개체 틀 3">
            <a:extLst>
              <a:ext uri="{FF2B5EF4-FFF2-40B4-BE49-F238E27FC236}">
                <a16:creationId xmlns:a16="http://schemas.microsoft.com/office/drawing/2014/main" id="{25B8D1DA-D556-44E4-BE01-2C78E163A6D9}"/>
              </a:ext>
            </a:extLst>
          </p:cNvPr>
          <p:cNvSpPr>
            <a:spLocks noGrp="1"/>
          </p:cNvSpPr>
          <p:nvPr/>
        </p:nvSpPr>
        <p:spPr>
          <a:xfrm>
            <a:off x="142875" y="6572250"/>
            <a:ext cx="2133600" cy="228600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ctr" rtl="0" fontAlgn="base" latinLnBrk="0">
              <a:spcBef>
                <a:spcPct val="50000"/>
              </a:spcBef>
              <a:spcAft>
                <a:spcPct val="0"/>
              </a:spcAft>
              <a:defRPr kumimoji="0" sz="16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굴림" charset="-127"/>
                <a:cs typeface="+mn-cs"/>
              </a:defRPr>
            </a:lvl1pPr>
            <a:lvl2pPr marL="457200" algn="ct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2"/>
                </a:solidFill>
                <a:latin typeface="Tahoma" pitchFamily="34" charset="0"/>
                <a:ea typeface="굴림" pitchFamily="50" charset="-127"/>
                <a:cs typeface="+mn-cs"/>
              </a:defRPr>
            </a:lvl2pPr>
            <a:lvl3pPr marL="914400" algn="ct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2"/>
                </a:solidFill>
                <a:latin typeface="Tahoma" pitchFamily="34" charset="0"/>
                <a:ea typeface="굴림" pitchFamily="50" charset="-127"/>
                <a:cs typeface="+mn-cs"/>
              </a:defRPr>
            </a:lvl3pPr>
            <a:lvl4pPr marL="1371600" algn="ct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2"/>
                </a:solidFill>
                <a:latin typeface="Tahoma" pitchFamily="34" charset="0"/>
                <a:ea typeface="굴림" pitchFamily="50" charset="-127"/>
                <a:cs typeface="+mn-cs"/>
              </a:defRPr>
            </a:lvl4pPr>
            <a:lvl5pPr marL="1828800" algn="ct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2"/>
                </a:solidFill>
                <a:latin typeface="Tahoma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2"/>
                </a:solidFill>
                <a:latin typeface="Tahoma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2"/>
                </a:solidFill>
                <a:latin typeface="Tahoma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2"/>
                </a:solidFill>
                <a:latin typeface="Tahoma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2"/>
                </a:solidFill>
                <a:latin typeface="Tahoma" pitchFamily="34" charset="0"/>
                <a:ea typeface="굴림" pitchFamily="50" charset="-127"/>
                <a:cs typeface="+mn-cs"/>
              </a:defRPr>
            </a:lvl9pPr>
          </a:lstStyle>
          <a:p>
            <a:pPr eaLnBrk="1" hangingPunct="1">
              <a:defRPr/>
            </a:pPr>
            <a:endParaRPr lang="en-US" altLang="ko-KR" sz="1200" b="1" dirty="0">
              <a:solidFill>
                <a:schemeClr val="accent3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15F15C62-BCE0-4419-B484-B03A3B8F48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Transformation </a:t>
            </a:r>
          </a:p>
        </p:txBody>
      </p:sp>
      <p:sp>
        <p:nvSpPr>
          <p:cNvPr id="19460" name="AutoShape 4">
            <a:extLst>
              <a:ext uri="{FF2B5EF4-FFF2-40B4-BE49-F238E27FC236}">
                <a16:creationId xmlns:a16="http://schemas.microsoft.com/office/drawing/2014/main" id="{CB296D12-2730-4683-867A-C226C09289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175" y="1684338"/>
            <a:ext cx="3141663" cy="304800"/>
          </a:xfrm>
          <a:prstGeom prst="roundRect">
            <a:avLst>
              <a:gd name="adj" fmla="val 26667"/>
            </a:avLst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ko-KR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Model Transformation</a:t>
            </a:r>
          </a:p>
        </p:txBody>
      </p:sp>
      <p:sp>
        <p:nvSpPr>
          <p:cNvPr id="12292" name="AutoShape 5">
            <a:extLst>
              <a:ext uri="{FF2B5EF4-FFF2-40B4-BE49-F238E27FC236}">
                <a16:creationId xmlns:a16="http://schemas.microsoft.com/office/drawing/2014/main" id="{E8D74386-2AE8-41DA-892B-A31778879B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175" y="2370138"/>
            <a:ext cx="3141663" cy="304800"/>
          </a:xfrm>
          <a:prstGeom prst="roundRect">
            <a:avLst>
              <a:gd name="adj" fmla="val 26667"/>
            </a:avLst>
          </a:prstGeom>
          <a:solidFill>
            <a:schemeClr val="bg1"/>
          </a:solidFill>
          <a:ln w="28575">
            <a:solidFill>
              <a:srgbClr val="B2B2B2"/>
            </a:solidFill>
            <a:round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800" b="1">
                <a:solidFill>
                  <a:srgbClr val="B8B598"/>
                </a:solidFill>
              </a:rPr>
              <a:t>Lighting</a:t>
            </a:r>
          </a:p>
        </p:txBody>
      </p:sp>
      <p:sp>
        <p:nvSpPr>
          <p:cNvPr id="12293" name="AutoShape 6">
            <a:extLst>
              <a:ext uri="{FF2B5EF4-FFF2-40B4-BE49-F238E27FC236}">
                <a16:creationId xmlns:a16="http://schemas.microsoft.com/office/drawing/2014/main" id="{1E923461-C7A0-43C8-9996-0DEDAA41DE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175" y="3055938"/>
            <a:ext cx="3141663" cy="304800"/>
          </a:xfrm>
          <a:prstGeom prst="roundRect">
            <a:avLst>
              <a:gd name="adj" fmla="val 26667"/>
            </a:avLst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800" b="1">
                <a:solidFill>
                  <a:schemeClr val="bg1"/>
                </a:solidFill>
              </a:rPr>
              <a:t>Viewing Transformation</a:t>
            </a:r>
          </a:p>
        </p:txBody>
      </p:sp>
      <p:sp>
        <p:nvSpPr>
          <p:cNvPr id="12294" name="AutoShape 7">
            <a:extLst>
              <a:ext uri="{FF2B5EF4-FFF2-40B4-BE49-F238E27FC236}">
                <a16:creationId xmlns:a16="http://schemas.microsoft.com/office/drawing/2014/main" id="{DD182F94-1D0C-434C-8621-EF12E5FC6F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175" y="3733800"/>
            <a:ext cx="3141663" cy="304800"/>
          </a:xfrm>
          <a:prstGeom prst="roundRect">
            <a:avLst>
              <a:gd name="adj" fmla="val 26667"/>
            </a:avLst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800" b="1">
                <a:solidFill>
                  <a:schemeClr val="bg1"/>
                </a:solidFill>
              </a:rPr>
              <a:t>Projection Transformation</a:t>
            </a:r>
          </a:p>
        </p:txBody>
      </p:sp>
      <p:sp>
        <p:nvSpPr>
          <p:cNvPr id="12295" name="AutoShape 8">
            <a:extLst>
              <a:ext uri="{FF2B5EF4-FFF2-40B4-BE49-F238E27FC236}">
                <a16:creationId xmlns:a16="http://schemas.microsoft.com/office/drawing/2014/main" id="{75B9846D-AB81-4ECB-B51F-C239DE8774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175" y="4419600"/>
            <a:ext cx="3141663" cy="304800"/>
          </a:xfrm>
          <a:prstGeom prst="roundRect">
            <a:avLst>
              <a:gd name="adj" fmla="val 26667"/>
            </a:avLst>
          </a:prstGeom>
          <a:solidFill>
            <a:schemeClr val="bg1"/>
          </a:solidFill>
          <a:ln w="28575">
            <a:solidFill>
              <a:srgbClr val="B2B2B2"/>
            </a:solidFill>
            <a:round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800" b="1">
                <a:solidFill>
                  <a:srgbClr val="B8B598"/>
                </a:solidFill>
              </a:rPr>
              <a:t>Clipping</a:t>
            </a:r>
          </a:p>
        </p:txBody>
      </p:sp>
      <p:sp>
        <p:nvSpPr>
          <p:cNvPr id="12296" name="AutoShape 9">
            <a:extLst>
              <a:ext uri="{FF2B5EF4-FFF2-40B4-BE49-F238E27FC236}">
                <a16:creationId xmlns:a16="http://schemas.microsoft.com/office/drawing/2014/main" id="{998AC1ED-2BA1-4374-996D-EB691AC840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175" y="5105400"/>
            <a:ext cx="3141663" cy="304800"/>
          </a:xfrm>
          <a:prstGeom prst="roundRect">
            <a:avLst>
              <a:gd name="adj" fmla="val 26667"/>
            </a:avLst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800" b="1">
                <a:solidFill>
                  <a:schemeClr val="bg1"/>
                </a:solidFill>
              </a:rPr>
              <a:t>Viewport Transformation</a:t>
            </a:r>
          </a:p>
        </p:txBody>
      </p:sp>
      <p:sp>
        <p:nvSpPr>
          <p:cNvPr id="12297" name="AutoShape 10">
            <a:extLst>
              <a:ext uri="{FF2B5EF4-FFF2-40B4-BE49-F238E27FC236}">
                <a16:creationId xmlns:a16="http://schemas.microsoft.com/office/drawing/2014/main" id="{C359CA10-7F08-41C7-BD8E-592572F763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175" y="5791200"/>
            <a:ext cx="3141663" cy="304800"/>
          </a:xfrm>
          <a:prstGeom prst="roundRect">
            <a:avLst>
              <a:gd name="adj" fmla="val 26667"/>
            </a:avLst>
          </a:prstGeom>
          <a:solidFill>
            <a:schemeClr val="bg1"/>
          </a:solidFill>
          <a:ln w="28575">
            <a:solidFill>
              <a:srgbClr val="B2B2B2"/>
            </a:solidFill>
            <a:round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800" b="1">
                <a:solidFill>
                  <a:srgbClr val="B8B598"/>
                </a:solidFill>
              </a:rPr>
              <a:t>Scan Conversion</a:t>
            </a:r>
          </a:p>
        </p:txBody>
      </p:sp>
      <p:cxnSp>
        <p:nvCxnSpPr>
          <p:cNvPr id="12298" name="AutoShape 11">
            <a:extLst>
              <a:ext uri="{FF2B5EF4-FFF2-40B4-BE49-F238E27FC236}">
                <a16:creationId xmlns:a16="http://schemas.microsoft.com/office/drawing/2014/main" id="{4E0FD1F5-12F9-4D9E-BCB1-EC30092B5E99}"/>
              </a:ext>
            </a:extLst>
          </p:cNvPr>
          <p:cNvCxnSpPr>
            <a:cxnSpLocks noChangeShapeType="1"/>
            <a:stCxn id="19460" idx="2"/>
            <a:endCxn id="12292" idx="0"/>
          </p:cNvCxnSpPr>
          <p:nvPr/>
        </p:nvCxnSpPr>
        <p:spPr bwMode="auto">
          <a:xfrm>
            <a:off x="2209800" y="2003425"/>
            <a:ext cx="0" cy="3524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299" name="AutoShape 12">
            <a:extLst>
              <a:ext uri="{FF2B5EF4-FFF2-40B4-BE49-F238E27FC236}">
                <a16:creationId xmlns:a16="http://schemas.microsoft.com/office/drawing/2014/main" id="{5F003E1C-797D-421E-9BBE-C5F297B5D532}"/>
              </a:ext>
            </a:extLst>
          </p:cNvPr>
          <p:cNvCxnSpPr>
            <a:cxnSpLocks noChangeShapeType="1"/>
            <a:stCxn id="12292" idx="2"/>
            <a:endCxn id="12293" idx="0"/>
          </p:cNvCxnSpPr>
          <p:nvPr/>
        </p:nvCxnSpPr>
        <p:spPr bwMode="auto">
          <a:xfrm>
            <a:off x="2209800" y="2689225"/>
            <a:ext cx="0" cy="352425"/>
          </a:xfrm>
          <a:prstGeom prst="straightConnector1">
            <a:avLst/>
          </a:prstGeom>
          <a:noFill/>
          <a:ln w="28575">
            <a:solidFill>
              <a:srgbClr val="B2B2B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0" name="AutoShape 13">
            <a:extLst>
              <a:ext uri="{FF2B5EF4-FFF2-40B4-BE49-F238E27FC236}">
                <a16:creationId xmlns:a16="http://schemas.microsoft.com/office/drawing/2014/main" id="{E011CB95-5ACB-4A2D-A867-9315860E1AD3}"/>
              </a:ext>
            </a:extLst>
          </p:cNvPr>
          <p:cNvCxnSpPr>
            <a:cxnSpLocks noChangeShapeType="1"/>
            <a:stCxn id="12293" idx="2"/>
            <a:endCxn id="12294" idx="0"/>
          </p:cNvCxnSpPr>
          <p:nvPr/>
        </p:nvCxnSpPr>
        <p:spPr bwMode="auto">
          <a:xfrm>
            <a:off x="2209800" y="3375025"/>
            <a:ext cx="0" cy="344488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1" name="AutoShape 14">
            <a:extLst>
              <a:ext uri="{FF2B5EF4-FFF2-40B4-BE49-F238E27FC236}">
                <a16:creationId xmlns:a16="http://schemas.microsoft.com/office/drawing/2014/main" id="{386E4B30-A86C-4FE1-A38C-16D2F6EE1C77}"/>
              </a:ext>
            </a:extLst>
          </p:cNvPr>
          <p:cNvCxnSpPr>
            <a:cxnSpLocks noChangeShapeType="1"/>
            <a:stCxn id="12294" idx="2"/>
            <a:endCxn id="12295" idx="0"/>
          </p:cNvCxnSpPr>
          <p:nvPr/>
        </p:nvCxnSpPr>
        <p:spPr bwMode="auto">
          <a:xfrm>
            <a:off x="2209800" y="4052888"/>
            <a:ext cx="0" cy="3524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2" name="AutoShape 15">
            <a:extLst>
              <a:ext uri="{FF2B5EF4-FFF2-40B4-BE49-F238E27FC236}">
                <a16:creationId xmlns:a16="http://schemas.microsoft.com/office/drawing/2014/main" id="{4B2B1D10-4DDB-443A-BC6A-A2C68DA49822}"/>
              </a:ext>
            </a:extLst>
          </p:cNvPr>
          <p:cNvCxnSpPr>
            <a:cxnSpLocks noChangeShapeType="1"/>
            <a:stCxn id="12295" idx="2"/>
            <a:endCxn id="12296" idx="0"/>
          </p:cNvCxnSpPr>
          <p:nvPr/>
        </p:nvCxnSpPr>
        <p:spPr bwMode="auto">
          <a:xfrm>
            <a:off x="2209800" y="4738688"/>
            <a:ext cx="0" cy="352425"/>
          </a:xfrm>
          <a:prstGeom prst="straightConnector1">
            <a:avLst/>
          </a:prstGeom>
          <a:noFill/>
          <a:ln w="28575">
            <a:solidFill>
              <a:srgbClr val="B2B2B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3" name="AutoShape 16">
            <a:extLst>
              <a:ext uri="{FF2B5EF4-FFF2-40B4-BE49-F238E27FC236}">
                <a16:creationId xmlns:a16="http://schemas.microsoft.com/office/drawing/2014/main" id="{3EA09BA9-E8CD-46C5-B549-9AFB34AF076E}"/>
              </a:ext>
            </a:extLst>
          </p:cNvPr>
          <p:cNvCxnSpPr>
            <a:cxnSpLocks noChangeShapeType="1"/>
            <a:stCxn id="12296" idx="2"/>
            <a:endCxn id="12297" idx="0"/>
          </p:cNvCxnSpPr>
          <p:nvPr/>
        </p:nvCxnSpPr>
        <p:spPr bwMode="auto">
          <a:xfrm>
            <a:off x="2209800" y="5424488"/>
            <a:ext cx="0" cy="3524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04" name="Text Box 17">
            <a:extLst>
              <a:ext uri="{FF2B5EF4-FFF2-40B4-BE49-F238E27FC236}">
                <a16:creationId xmlns:a16="http://schemas.microsoft.com/office/drawing/2014/main" id="{E48E08A3-4E20-4906-8FF9-FAB5EF4AEA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7525" y="6324600"/>
            <a:ext cx="844550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800" b="1"/>
              <a:t>Image</a:t>
            </a:r>
          </a:p>
        </p:txBody>
      </p:sp>
      <p:cxnSp>
        <p:nvCxnSpPr>
          <p:cNvPr id="12305" name="AutoShape 18">
            <a:extLst>
              <a:ext uri="{FF2B5EF4-FFF2-40B4-BE49-F238E27FC236}">
                <a16:creationId xmlns:a16="http://schemas.microsoft.com/office/drawing/2014/main" id="{8F41F5CE-BF99-4222-B3DD-32F30A9D4B7A}"/>
              </a:ext>
            </a:extLst>
          </p:cNvPr>
          <p:cNvCxnSpPr>
            <a:cxnSpLocks noChangeShapeType="1"/>
            <a:stCxn id="12297" idx="2"/>
            <a:endCxn id="12304" idx="0"/>
          </p:cNvCxnSpPr>
          <p:nvPr/>
        </p:nvCxnSpPr>
        <p:spPr bwMode="auto">
          <a:xfrm>
            <a:off x="2209800" y="6110288"/>
            <a:ext cx="0" cy="214312"/>
          </a:xfrm>
          <a:prstGeom prst="straightConnector1">
            <a:avLst/>
          </a:prstGeom>
          <a:noFill/>
          <a:ln w="28575">
            <a:solidFill>
              <a:srgbClr val="B2B2B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06" name="Text Box 25">
            <a:extLst>
              <a:ext uri="{FF2B5EF4-FFF2-40B4-BE49-F238E27FC236}">
                <a16:creationId xmlns:a16="http://schemas.microsoft.com/office/drawing/2014/main" id="{E3BB4FD5-8987-4C2B-BC7E-67403EF3D0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3825" y="1143000"/>
            <a:ext cx="16319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800" b="1"/>
              <a:t>3D Primitives</a:t>
            </a:r>
          </a:p>
        </p:txBody>
      </p:sp>
      <p:cxnSp>
        <p:nvCxnSpPr>
          <p:cNvPr id="12307" name="AutoShape 26">
            <a:extLst>
              <a:ext uri="{FF2B5EF4-FFF2-40B4-BE49-F238E27FC236}">
                <a16:creationId xmlns:a16="http://schemas.microsoft.com/office/drawing/2014/main" id="{04A98E0E-45CF-4C63-98C9-09BC47CDD5A8}"/>
              </a:ext>
            </a:extLst>
          </p:cNvPr>
          <p:cNvCxnSpPr>
            <a:cxnSpLocks noChangeShapeType="1"/>
            <a:stCxn id="12306" idx="2"/>
          </p:cNvCxnSpPr>
          <p:nvPr/>
        </p:nvCxnSpPr>
        <p:spPr bwMode="auto">
          <a:xfrm>
            <a:off x="2209800" y="1371600"/>
            <a:ext cx="0" cy="29845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91" name="Text Box 35">
            <a:extLst>
              <a:ext uri="{FF2B5EF4-FFF2-40B4-BE49-F238E27FC236}">
                <a16:creationId xmlns:a16="http://schemas.microsoft.com/office/drawing/2014/main" id="{74C5AB47-B6A0-47BD-9972-FAD0288202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1641475"/>
            <a:ext cx="51530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ko-KR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Tahoma" pitchFamily="34" charset="0"/>
              </a:rPr>
              <a:t>Transform</a:t>
            </a:r>
            <a:r>
              <a:rPr lang="en-US" altLang="ko-KR" sz="2000" dirty="0">
                <a:solidFill>
                  <a:srgbClr val="B8B59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Tahoma" pitchFamily="34" charset="0"/>
              </a:rPr>
              <a:t> </a:t>
            </a:r>
            <a:r>
              <a:rPr lang="en-US" altLang="ko-KR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Tahoma" pitchFamily="34" charset="0"/>
              </a:rPr>
              <a:t>into 3D World Coordinate System</a:t>
            </a:r>
          </a:p>
        </p:txBody>
      </p:sp>
      <p:sp>
        <p:nvSpPr>
          <p:cNvPr id="19492" name="Text Box 36">
            <a:extLst>
              <a:ext uri="{FF2B5EF4-FFF2-40B4-BE49-F238E27FC236}">
                <a16:creationId xmlns:a16="http://schemas.microsoft.com/office/drawing/2014/main" id="{D6379A47-37EF-490B-BBC6-39FB1642D1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2159000"/>
            <a:ext cx="2963863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ko-KR" sz="2000" dirty="0">
                <a:solidFill>
                  <a:srgbClr val="B8B59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Tahoma" pitchFamily="34" charset="0"/>
              </a:rPr>
              <a:t>Illustrate According to</a:t>
            </a:r>
          </a:p>
          <a:p>
            <a:pPr eaLnBrk="1" hangingPunct="1">
              <a:defRPr/>
            </a:pPr>
            <a:r>
              <a:rPr lang="en-US" altLang="ko-KR" sz="2000" dirty="0">
                <a:solidFill>
                  <a:srgbClr val="B8B59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Tahoma" pitchFamily="34" charset="0"/>
              </a:rPr>
              <a:t>Lighting and Reflectance</a:t>
            </a:r>
          </a:p>
        </p:txBody>
      </p:sp>
      <p:sp>
        <p:nvSpPr>
          <p:cNvPr id="19493" name="Text Box 37">
            <a:extLst>
              <a:ext uri="{FF2B5EF4-FFF2-40B4-BE49-F238E27FC236}">
                <a16:creationId xmlns:a16="http://schemas.microsoft.com/office/drawing/2014/main" id="{02691CA4-980B-4939-B0B1-4ECCE12362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3005138"/>
            <a:ext cx="53800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ko-KR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Tahoma" pitchFamily="34" charset="0"/>
              </a:rPr>
              <a:t>Transform</a:t>
            </a:r>
            <a:r>
              <a:rPr lang="en-US" altLang="ko-KR" sz="2000" dirty="0">
                <a:solidFill>
                  <a:srgbClr val="B8B59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Tahoma" pitchFamily="34" charset="0"/>
              </a:rPr>
              <a:t> </a:t>
            </a:r>
            <a:r>
              <a:rPr lang="en-US" altLang="ko-KR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Tahoma" pitchFamily="34" charset="0"/>
              </a:rPr>
              <a:t>into 3D Viewing Coordinate System</a:t>
            </a:r>
          </a:p>
        </p:txBody>
      </p:sp>
      <p:sp>
        <p:nvSpPr>
          <p:cNvPr id="19494" name="Text Box 38">
            <a:extLst>
              <a:ext uri="{FF2B5EF4-FFF2-40B4-BE49-F238E27FC236}">
                <a16:creationId xmlns:a16="http://schemas.microsoft.com/office/drawing/2014/main" id="{9B70545B-18AD-40D8-A51D-7577EE35CD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3687763"/>
            <a:ext cx="53800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ko-KR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Tahoma" pitchFamily="34" charset="0"/>
              </a:rPr>
              <a:t>Transform</a:t>
            </a:r>
            <a:r>
              <a:rPr lang="en-US" altLang="ko-KR" sz="2000" dirty="0">
                <a:solidFill>
                  <a:srgbClr val="B8B59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Tahoma" pitchFamily="34" charset="0"/>
              </a:rPr>
              <a:t> </a:t>
            </a:r>
            <a:r>
              <a:rPr lang="en-US" altLang="ko-KR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Tahoma" pitchFamily="34" charset="0"/>
              </a:rPr>
              <a:t>into 2D Viewing Coordinate System</a:t>
            </a:r>
          </a:p>
        </p:txBody>
      </p:sp>
      <p:sp>
        <p:nvSpPr>
          <p:cNvPr id="19495" name="Text Box 39">
            <a:extLst>
              <a:ext uri="{FF2B5EF4-FFF2-40B4-BE49-F238E27FC236}">
                <a16:creationId xmlns:a16="http://schemas.microsoft.com/office/drawing/2014/main" id="{BF4C2669-689D-4878-A7E7-B4CBCA82A2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4373563"/>
            <a:ext cx="44291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ko-KR" sz="2000" dirty="0">
                <a:solidFill>
                  <a:srgbClr val="B8B59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Tahoma" pitchFamily="34" charset="0"/>
              </a:rPr>
              <a:t>Clip Primitives outside Window’s View</a:t>
            </a:r>
          </a:p>
        </p:txBody>
      </p:sp>
      <p:sp>
        <p:nvSpPr>
          <p:cNvPr id="19496" name="Text Box 40">
            <a:extLst>
              <a:ext uri="{FF2B5EF4-FFF2-40B4-BE49-F238E27FC236}">
                <a16:creationId xmlns:a16="http://schemas.microsoft.com/office/drawing/2014/main" id="{BFB085D7-AE49-4B87-B0CE-CEF0D28187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5064125"/>
            <a:ext cx="29019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ko-KR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Tahoma" pitchFamily="34" charset="0"/>
              </a:rPr>
              <a:t>Transform</a:t>
            </a:r>
            <a:r>
              <a:rPr lang="en-US" altLang="ko-KR" sz="2000" dirty="0">
                <a:solidFill>
                  <a:srgbClr val="B8B59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Tahoma" pitchFamily="34" charset="0"/>
              </a:rPr>
              <a:t> </a:t>
            </a:r>
            <a:r>
              <a:rPr lang="en-US" altLang="ko-KR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Tahoma" pitchFamily="34" charset="0"/>
              </a:rPr>
              <a:t>into Viewport</a:t>
            </a:r>
          </a:p>
        </p:txBody>
      </p:sp>
      <p:sp>
        <p:nvSpPr>
          <p:cNvPr id="19497" name="Text Box 41">
            <a:extLst>
              <a:ext uri="{FF2B5EF4-FFF2-40B4-BE49-F238E27FC236}">
                <a16:creationId xmlns:a16="http://schemas.microsoft.com/office/drawing/2014/main" id="{537C9CB4-0E75-424E-B7FD-C2B8783603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5741988"/>
            <a:ext cx="14843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ko-KR" sz="2000" dirty="0">
                <a:solidFill>
                  <a:srgbClr val="B8B59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Tahoma" pitchFamily="34" charset="0"/>
              </a:rPr>
              <a:t>Draw Pixels</a:t>
            </a:r>
          </a:p>
        </p:txBody>
      </p:sp>
      <p:sp>
        <p:nvSpPr>
          <p:cNvPr id="27" name="바닥글 개체 틀 3">
            <a:extLst>
              <a:ext uri="{FF2B5EF4-FFF2-40B4-BE49-F238E27FC236}">
                <a16:creationId xmlns:a16="http://schemas.microsoft.com/office/drawing/2014/main" id="{11FCBF18-971D-4C16-963F-7D451ABF1C08}"/>
              </a:ext>
            </a:extLst>
          </p:cNvPr>
          <p:cNvSpPr>
            <a:spLocks noGrp="1"/>
          </p:cNvSpPr>
          <p:nvPr/>
        </p:nvSpPr>
        <p:spPr>
          <a:xfrm>
            <a:off x="142875" y="6572250"/>
            <a:ext cx="2133600" cy="228600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ctr" rtl="0" fontAlgn="base" latinLnBrk="0">
              <a:spcBef>
                <a:spcPct val="50000"/>
              </a:spcBef>
              <a:spcAft>
                <a:spcPct val="0"/>
              </a:spcAft>
              <a:defRPr kumimoji="0" sz="16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굴림" charset="-127"/>
                <a:cs typeface="+mn-cs"/>
              </a:defRPr>
            </a:lvl1pPr>
            <a:lvl2pPr marL="457200" algn="ct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2"/>
                </a:solidFill>
                <a:latin typeface="Tahoma" pitchFamily="34" charset="0"/>
                <a:ea typeface="굴림" pitchFamily="50" charset="-127"/>
                <a:cs typeface="+mn-cs"/>
              </a:defRPr>
            </a:lvl2pPr>
            <a:lvl3pPr marL="914400" algn="ct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2"/>
                </a:solidFill>
                <a:latin typeface="Tahoma" pitchFamily="34" charset="0"/>
                <a:ea typeface="굴림" pitchFamily="50" charset="-127"/>
                <a:cs typeface="+mn-cs"/>
              </a:defRPr>
            </a:lvl3pPr>
            <a:lvl4pPr marL="1371600" algn="ct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2"/>
                </a:solidFill>
                <a:latin typeface="Tahoma" pitchFamily="34" charset="0"/>
                <a:ea typeface="굴림" pitchFamily="50" charset="-127"/>
                <a:cs typeface="+mn-cs"/>
              </a:defRPr>
            </a:lvl4pPr>
            <a:lvl5pPr marL="1828800" algn="ct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2"/>
                </a:solidFill>
                <a:latin typeface="Tahoma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2"/>
                </a:solidFill>
                <a:latin typeface="Tahoma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2"/>
                </a:solidFill>
                <a:latin typeface="Tahoma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2"/>
                </a:solidFill>
                <a:latin typeface="Tahoma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2"/>
                </a:solidFill>
                <a:latin typeface="Tahoma" pitchFamily="34" charset="0"/>
                <a:ea typeface="굴림" pitchFamily="50" charset="-127"/>
                <a:cs typeface="+mn-cs"/>
              </a:defRPr>
            </a:lvl9pPr>
          </a:lstStyle>
          <a:p>
            <a:pPr eaLnBrk="1" hangingPunct="1">
              <a:defRPr/>
            </a:pPr>
            <a:endParaRPr lang="en-US" altLang="ko-KR" sz="1200" b="1" dirty="0">
              <a:solidFill>
                <a:schemeClr val="accent3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588F1F69-AD18-452E-BA12-AF48708D4F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Example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75E46DEF-6F97-4A17-A1B5-324A5745DD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>
                <a:ea typeface="돋움" panose="020B0600000101010101" pitchFamily="50" charset="-127"/>
              </a:rPr>
              <a:t>Step1. Translate point A to the origin</a:t>
            </a:r>
          </a:p>
          <a:p>
            <a:pPr lvl="1"/>
            <a:r>
              <a:rPr kumimoji="1" lang="en-US" altLang="ko-KR">
                <a:ea typeface="돋움" panose="020B0600000101010101" pitchFamily="50" charset="-127"/>
              </a:rPr>
              <a:t>T(-2, -1, 0)</a:t>
            </a:r>
          </a:p>
        </p:txBody>
      </p:sp>
      <p:graphicFrame>
        <p:nvGraphicFramePr>
          <p:cNvPr id="30724" name="Object 2">
            <a:extLst>
              <a:ext uri="{FF2B5EF4-FFF2-40B4-BE49-F238E27FC236}">
                <a16:creationId xmlns:a16="http://schemas.microsoft.com/office/drawing/2014/main" id="{01D606F1-C02E-4750-917C-6EB4C7916C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92675" y="3733800"/>
          <a:ext cx="2487613" cy="179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name="Equation" r:id="rId3" imgW="1270000" imgH="914400" progId="Equation.3">
                  <p:embed/>
                </p:oleObj>
              </mc:Choice>
              <mc:Fallback>
                <p:oleObj name="Equation" r:id="rId3" imgW="1270000" imgH="914400" progId="Equation.3">
                  <p:embed/>
                  <p:pic>
                    <p:nvPicPr>
                      <p:cNvPr id="30724" name="Object 2">
                        <a:extLst>
                          <a:ext uri="{FF2B5EF4-FFF2-40B4-BE49-F238E27FC236}">
                            <a16:creationId xmlns:a16="http://schemas.microsoft.com/office/drawing/2014/main" id="{01D606F1-C02E-4750-917C-6EB4C7916CE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2675" y="3733800"/>
                        <a:ext cx="2487613" cy="179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725" name="Group 19">
            <a:extLst>
              <a:ext uri="{FF2B5EF4-FFF2-40B4-BE49-F238E27FC236}">
                <a16:creationId xmlns:a16="http://schemas.microsoft.com/office/drawing/2014/main" id="{6B0DC832-7EA4-4E15-B331-F2A30F2A0D71}"/>
              </a:ext>
            </a:extLst>
          </p:cNvPr>
          <p:cNvGrpSpPr>
            <a:grpSpLocks/>
          </p:cNvGrpSpPr>
          <p:nvPr/>
        </p:nvGrpSpPr>
        <p:grpSpPr bwMode="auto">
          <a:xfrm>
            <a:off x="1490663" y="3425825"/>
            <a:ext cx="2460625" cy="2595563"/>
            <a:chOff x="939" y="2158"/>
            <a:chExt cx="1550" cy="1635"/>
          </a:xfrm>
        </p:grpSpPr>
        <p:sp>
          <p:nvSpPr>
            <p:cNvPr id="30731" name="Line 20">
              <a:extLst>
                <a:ext uri="{FF2B5EF4-FFF2-40B4-BE49-F238E27FC236}">
                  <a16:creationId xmlns:a16="http://schemas.microsoft.com/office/drawing/2014/main" id="{1EDF0BCD-18C2-4AAA-AE68-18E2C7EC7E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49" y="2195"/>
              <a:ext cx="0" cy="8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0732" name="Line 21">
              <a:extLst>
                <a:ext uri="{FF2B5EF4-FFF2-40B4-BE49-F238E27FC236}">
                  <a16:creationId xmlns:a16="http://schemas.microsoft.com/office/drawing/2014/main" id="{C8165051-7614-426D-8AC3-63E00C0CB9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9" y="3008"/>
              <a:ext cx="91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0733" name="Line 22">
              <a:extLst>
                <a:ext uri="{FF2B5EF4-FFF2-40B4-BE49-F238E27FC236}">
                  <a16:creationId xmlns:a16="http://schemas.microsoft.com/office/drawing/2014/main" id="{4CDC9342-C780-49C7-97C1-5FE138D04D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75" y="3008"/>
              <a:ext cx="574" cy="55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0734" name="Text Box 23">
              <a:extLst>
                <a:ext uri="{FF2B5EF4-FFF2-40B4-BE49-F238E27FC236}">
                  <a16:creationId xmlns:a16="http://schemas.microsoft.com/office/drawing/2014/main" id="{2136FB71-1D9B-4CD5-AA4B-FA38600CF1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9" y="3034"/>
              <a:ext cx="1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 i="1">
                  <a:latin typeface="Times New Roman" panose="02020603050405020304" pitchFamily="18" charset="0"/>
                  <a:ea typeface="돋움" panose="020B0600000101010101" pitchFamily="50" charset="-127"/>
                </a:rPr>
                <a:t>x</a:t>
              </a:r>
              <a:endParaRPr lang="en-US" altLang="ko-KR" sz="2400" i="1">
                <a:latin typeface="Times New Roman" panose="02020603050405020304" pitchFamily="18" charset="0"/>
                <a:ea typeface="돋움" panose="020B0600000101010101" pitchFamily="50" charset="-127"/>
              </a:endParaRPr>
            </a:p>
          </p:txBody>
        </p:sp>
        <p:sp>
          <p:nvSpPr>
            <p:cNvPr id="30735" name="Text Box 24">
              <a:extLst>
                <a:ext uri="{FF2B5EF4-FFF2-40B4-BE49-F238E27FC236}">
                  <a16:creationId xmlns:a16="http://schemas.microsoft.com/office/drawing/2014/main" id="{7FC7D388-402E-4715-947B-1B6D275870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9" y="3562"/>
              <a:ext cx="1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 i="1">
                  <a:latin typeface="Times New Roman" panose="02020603050405020304" pitchFamily="18" charset="0"/>
                  <a:ea typeface="돋움" panose="020B0600000101010101" pitchFamily="50" charset="-127"/>
                </a:rPr>
                <a:t>z</a:t>
              </a:r>
              <a:endParaRPr lang="en-US" altLang="ko-KR" sz="2400" i="1">
                <a:latin typeface="Times New Roman" panose="02020603050405020304" pitchFamily="18" charset="0"/>
                <a:ea typeface="돋움" panose="020B0600000101010101" pitchFamily="50" charset="-127"/>
              </a:endParaRPr>
            </a:p>
          </p:txBody>
        </p:sp>
        <p:sp>
          <p:nvSpPr>
            <p:cNvPr id="30736" name="Text Box 25">
              <a:extLst>
                <a:ext uri="{FF2B5EF4-FFF2-40B4-BE49-F238E27FC236}">
                  <a16:creationId xmlns:a16="http://schemas.microsoft.com/office/drawing/2014/main" id="{FA3EA0EE-28ED-447C-98AF-EF28C35CB3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59" y="2158"/>
              <a:ext cx="1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 i="1">
                  <a:latin typeface="Times New Roman" panose="02020603050405020304" pitchFamily="18" charset="0"/>
                  <a:ea typeface="돋움" panose="020B0600000101010101" pitchFamily="50" charset="-127"/>
                </a:rPr>
                <a:t>y</a:t>
              </a:r>
              <a:endParaRPr lang="en-US" altLang="ko-KR" sz="2400" i="1">
                <a:latin typeface="Times New Roman" panose="02020603050405020304" pitchFamily="18" charset="0"/>
                <a:ea typeface="돋움" panose="020B0600000101010101" pitchFamily="50" charset="-127"/>
              </a:endParaRPr>
            </a:p>
          </p:txBody>
        </p:sp>
      </p:grpSp>
      <p:grpSp>
        <p:nvGrpSpPr>
          <p:cNvPr id="30726" name="Group 18">
            <a:extLst>
              <a:ext uri="{FF2B5EF4-FFF2-40B4-BE49-F238E27FC236}">
                <a16:creationId xmlns:a16="http://schemas.microsoft.com/office/drawing/2014/main" id="{E0B7AA6C-1394-431E-BEF3-EBB1324F69F6}"/>
              </a:ext>
            </a:extLst>
          </p:cNvPr>
          <p:cNvGrpSpPr>
            <a:grpSpLocks/>
          </p:cNvGrpSpPr>
          <p:nvPr/>
        </p:nvGrpSpPr>
        <p:grpSpPr bwMode="auto">
          <a:xfrm>
            <a:off x="1274763" y="4006850"/>
            <a:ext cx="3297237" cy="862013"/>
            <a:chOff x="757" y="2623"/>
            <a:chExt cx="2077" cy="543"/>
          </a:xfrm>
        </p:grpSpPr>
        <p:sp>
          <p:nvSpPr>
            <p:cNvPr id="150532" name="Text Box 4">
              <a:extLst>
                <a:ext uri="{FF2B5EF4-FFF2-40B4-BE49-F238E27FC236}">
                  <a16:creationId xmlns:a16="http://schemas.microsoft.com/office/drawing/2014/main" id="{5759FD2C-7F7A-4EC2-B654-E6A1AD03AC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7" y="2935"/>
              <a:ext cx="72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ko-KR" sz="1800" b="1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돋움" pitchFamily="50" charset="-127"/>
                </a:rPr>
                <a:t>A’(0, 0, 0)</a:t>
              </a:r>
              <a:endParaRPr lang="en-US" altLang="ko-KR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돋움" pitchFamily="50" charset="-127"/>
              </a:endParaRPr>
            </a:p>
          </p:txBody>
        </p:sp>
        <p:sp>
          <p:nvSpPr>
            <p:cNvPr id="30729" name="Line 9">
              <a:extLst>
                <a:ext uri="{FF2B5EF4-FFF2-40B4-BE49-F238E27FC236}">
                  <a16:creationId xmlns:a16="http://schemas.microsoft.com/office/drawing/2014/main" id="{8AF6BDA8-D6A6-4E23-A8EA-A588D8911A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01" y="2819"/>
              <a:ext cx="666" cy="28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50543" name="Text Box 15">
              <a:extLst>
                <a:ext uri="{FF2B5EF4-FFF2-40B4-BE49-F238E27FC236}">
                  <a16:creationId xmlns:a16="http://schemas.microsoft.com/office/drawing/2014/main" id="{DD01AC26-067A-47FE-B48E-B3299C0254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8" y="2623"/>
              <a:ext cx="71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ko-KR" sz="1800" b="1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돋움" pitchFamily="50" charset="-127"/>
                </a:rPr>
                <a:t>B’(1, 2, 1)</a:t>
              </a:r>
              <a:endParaRPr lang="en-US" altLang="ko-KR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돋움" pitchFamily="50" charset="-127"/>
              </a:endParaRPr>
            </a:p>
          </p:txBody>
        </p:sp>
      </p:grpSp>
      <p:sp>
        <p:nvSpPr>
          <p:cNvPr id="16" name="바닥글 개체 틀 3">
            <a:extLst>
              <a:ext uri="{FF2B5EF4-FFF2-40B4-BE49-F238E27FC236}">
                <a16:creationId xmlns:a16="http://schemas.microsoft.com/office/drawing/2014/main" id="{F3972CD3-1952-4F1F-A3B2-2E522D878024}"/>
              </a:ext>
            </a:extLst>
          </p:cNvPr>
          <p:cNvSpPr>
            <a:spLocks noGrp="1"/>
          </p:cNvSpPr>
          <p:nvPr/>
        </p:nvSpPr>
        <p:spPr>
          <a:xfrm>
            <a:off x="142875" y="6572250"/>
            <a:ext cx="2133600" cy="228600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ctr" rtl="0" fontAlgn="base" latinLnBrk="0">
              <a:spcBef>
                <a:spcPct val="50000"/>
              </a:spcBef>
              <a:spcAft>
                <a:spcPct val="0"/>
              </a:spcAft>
              <a:defRPr kumimoji="0" sz="16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굴림" charset="-127"/>
                <a:cs typeface="+mn-cs"/>
              </a:defRPr>
            </a:lvl1pPr>
            <a:lvl2pPr marL="457200" algn="ct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2"/>
                </a:solidFill>
                <a:latin typeface="Tahoma" pitchFamily="34" charset="0"/>
                <a:ea typeface="굴림" pitchFamily="50" charset="-127"/>
                <a:cs typeface="+mn-cs"/>
              </a:defRPr>
            </a:lvl2pPr>
            <a:lvl3pPr marL="914400" algn="ct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2"/>
                </a:solidFill>
                <a:latin typeface="Tahoma" pitchFamily="34" charset="0"/>
                <a:ea typeface="굴림" pitchFamily="50" charset="-127"/>
                <a:cs typeface="+mn-cs"/>
              </a:defRPr>
            </a:lvl3pPr>
            <a:lvl4pPr marL="1371600" algn="ct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2"/>
                </a:solidFill>
                <a:latin typeface="Tahoma" pitchFamily="34" charset="0"/>
                <a:ea typeface="굴림" pitchFamily="50" charset="-127"/>
                <a:cs typeface="+mn-cs"/>
              </a:defRPr>
            </a:lvl4pPr>
            <a:lvl5pPr marL="1828800" algn="ct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2"/>
                </a:solidFill>
                <a:latin typeface="Tahoma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2"/>
                </a:solidFill>
                <a:latin typeface="Tahoma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2"/>
                </a:solidFill>
                <a:latin typeface="Tahoma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2"/>
                </a:solidFill>
                <a:latin typeface="Tahoma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2"/>
                </a:solidFill>
                <a:latin typeface="Tahoma" pitchFamily="34" charset="0"/>
                <a:ea typeface="굴림" pitchFamily="50" charset="-127"/>
                <a:cs typeface="+mn-cs"/>
              </a:defRPr>
            </a:lvl9pPr>
          </a:lstStyle>
          <a:p>
            <a:pPr eaLnBrk="1" hangingPunct="1">
              <a:defRPr/>
            </a:pPr>
            <a:endParaRPr lang="en-US" altLang="ko-KR" sz="1200" b="1" dirty="0">
              <a:solidFill>
                <a:schemeClr val="accent3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746" name="AutoShape 2">
            <a:extLst>
              <a:ext uri="{FF2B5EF4-FFF2-40B4-BE49-F238E27FC236}">
                <a16:creationId xmlns:a16="http://schemas.microsoft.com/office/drawing/2014/main" id="{F42D6500-EEF9-4124-B05C-D04451A9B7D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763000" y="3619500"/>
            <a:ext cx="1588" cy="1588"/>
          </a:xfrm>
          <a:prstGeom prst="curvedConnector3">
            <a:avLst>
              <a:gd name="adj1" fmla="val 1440000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</p:cxnSp>
      <p:graphicFrame>
        <p:nvGraphicFramePr>
          <p:cNvPr id="31747" name="Object 2">
            <a:extLst>
              <a:ext uri="{FF2B5EF4-FFF2-40B4-BE49-F238E27FC236}">
                <a16:creationId xmlns:a16="http://schemas.microsoft.com/office/drawing/2014/main" id="{C46A1CF7-48FE-420D-B35E-8F250A57F7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27538" y="3646488"/>
          <a:ext cx="4537075" cy="269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" name="Equation" r:id="rId3" imgW="1968500" imgH="1168400" progId="Equation.3">
                  <p:embed/>
                </p:oleObj>
              </mc:Choice>
              <mc:Fallback>
                <p:oleObj name="Equation" r:id="rId3" imgW="1968500" imgH="1168400" progId="Equation.3">
                  <p:embed/>
                  <p:pic>
                    <p:nvPicPr>
                      <p:cNvPr id="31747" name="Object 2">
                        <a:extLst>
                          <a:ext uri="{FF2B5EF4-FFF2-40B4-BE49-F238E27FC236}">
                            <a16:creationId xmlns:a16="http://schemas.microsoft.com/office/drawing/2014/main" id="{C46A1CF7-48FE-420D-B35E-8F250A57F75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3646488"/>
                        <a:ext cx="4537075" cy="2695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8" name="Object 3">
            <a:extLst>
              <a:ext uri="{FF2B5EF4-FFF2-40B4-BE49-F238E27FC236}">
                <a16:creationId xmlns:a16="http://schemas.microsoft.com/office/drawing/2014/main" id="{796B6546-6E86-4ABF-9903-D5A288FFCA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275" y="2582863"/>
          <a:ext cx="8994775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9" name="Equation" r:id="rId5" imgW="4508500" imgH="469900" progId="Equation.3">
                  <p:embed/>
                </p:oleObj>
              </mc:Choice>
              <mc:Fallback>
                <p:oleObj name="Equation" r:id="rId5" imgW="4508500" imgH="469900" progId="Equation.3">
                  <p:embed/>
                  <p:pic>
                    <p:nvPicPr>
                      <p:cNvPr id="31748" name="Object 3">
                        <a:extLst>
                          <a:ext uri="{FF2B5EF4-FFF2-40B4-BE49-F238E27FC236}">
                            <a16:creationId xmlns:a16="http://schemas.microsoft.com/office/drawing/2014/main" id="{796B6546-6E86-4ABF-9903-D5A288FFCAE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75" y="2582863"/>
                        <a:ext cx="8994775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9" name="Rectangle 22">
            <a:extLst>
              <a:ext uri="{FF2B5EF4-FFF2-40B4-BE49-F238E27FC236}">
                <a16:creationId xmlns:a16="http://schemas.microsoft.com/office/drawing/2014/main" id="{F7987C1D-B06E-4BB8-9D02-A1AB1C0278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Example</a:t>
            </a:r>
          </a:p>
        </p:txBody>
      </p:sp>
      <p:sp>
        <p:nvSpPr>
          <p:cNvPr id="31750" name="Rectangle 23">
            <a:extLst>
              <a:ext uri="{FF2B5EF4-FFF2-40B4-BE49-F238E27FC236}">
                <a16:creationId xmlns:a16="http://schemas.microsoft.com/office/drawing/2014/main" id="{32F360D0-955D-4972-98C3-6AE7010042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kumimoji="1" lang="en-US" altLang="ko-KR">
                <a:ea typeface="돋움" panose="020B0600000101010101" pitchFamily="50" charset="-127"/>
              </a:rPr>
              <a:t>Step 2. Rotate axis </a:t>
            </a:r>
            <a:r>
              <a:rPr kumimoji="1" lang="en-US" altLang="ko-KR" i="1">
                <a:ea typeface="돋움" panose="020B0600000101010101" pitchFamily="50" charset="-127"/>
              </a:rPr>
              <a:t>A’B’</a:t>
            </a:r>
            <a:r>
              <a:rPr kumimoji="1" lang="en-US" altLang="ko-KR">
                <a:ea typeface="돋움" panose="020B0600000101010101" pitchFamily="50" charset="-127"/>
              </a:rPr>
              <a:t> about the </a:t>
            </a:r>
            <a:r>
              <a:rPr kumimoji="1" lang="en-US" altLang="ko-KR" i="1">
                <a:latin typeface="Times New Roman" panose="02020603050405020304" pitchFamily="18" charset="0"/>
                <a:ea typeface="돋움" panose="020B0600000101010101" pitchFamily="50" charset="-127"/>
              </a:rPr>
              <a:t>x</a:t>
            </a:r>
            <a:r>
              <a:rPr kumimoji="1" lang="en-US" altLang="ko-KR">
                <a:ea typeface="돋움" panose="020B0600000101010101" pitchFamily="50" charset="-127"/>
              </a:rPr>
              <a:t> axis by </a:t>
            </a:r>
            <a:r>
              <a:rPr kumimoji="1" lang="en-US" altLang="ko-KR" i="1">
                <a:ea typeface="돋움" panose="020B0600000101010101" pitchFamily="50" charset="-127"/>
                <a:sym typeface="Symbol" panose="05050102010706020507" pitchFamily="18" charset="2"/>
              </a:rPr>
              <a:t></a:t>
            </a:r>
          </a:p>
          <a:p>
            <a:pPr lvl="1"/>
            <a:r>
              <a:rPr kumimoji="1" lang="en-US" altLang="ko-KR">
                <a:ea typeface="돋움" panose="020B0600000101010101" pitchFamily="50" charset="-127"/>
                <a:sym typeface="Symbol" panose="05050102010706020507" pitchFamily="18" charset="2"/>
              </a:rPr>
              <a:t>Until it lies on the </a:t>
            </a:r>
            <a:r>
              <a:rPr kumimoji="1" lang="en-US" altLang="ko-KR" i="1">
                <a:latin typeface="Times New Roman" panose="02020603050405020304" pitchFamily="18" charset="0"/>
                <a:ea typeface="돋움" panose="020B0600000101010101" pitchFamily="50" charset="-127"/>
                <a:sym typeface="Symbol" panose="05050102010706020507" pitchFamily="18" charset="2"/>
              </a:rPr>
              <a:t>xz</a:t>
            </a:r>
            <a:r>
              <a:rPr kumimoji="1" lang="en-US" altLang="ko-KR">
                <a:ea typeface="돋움" panose="020B0600000101010101" pitchFamily="50" charset="-127"/>
                <a:sym typeface="Symbol" panose="05050102010706020507" pitchFamily="18" charset="2"/>
              </a:rPr>
              <a:t> plane</a:t>
            </a:r>
          </a:p>
        </p:txBody>
      </p:sp>
      <p:grpSp>
        <p:nvGrpSpPr>
          <p:cNvPr id="31751" name="Group 26">
            <a:extLst>
              <a:ext uri="{FF2B5EF4-FFF2-40B4-BE49-F238E27FC236}">
                <a16:creationId xmlns:a16="http://schemas.microsoft.com/office/drawing/2014/main" id="{24BAB041-EBF1-4504-B168-D9F4D8E23525}"/>
              </a:ext>
            </a:extLst>
          </p:cNvPr>
          <p:cNvGrpSpPr>
            <a:grpSpLocks/>
          </p:cNvGrpSpPr>
          <p:nvPr/>
        </p:nvGrpSpPr>
        <p:grpSpPr bwMode="auto">
          <a:xfrm>
            <a:off x="963613" y="3857625"/>
            <a:ext cx="2460625" cy="2595563"/>
            <a:chOff x="939" y="2158"/>
            <a:chExt cx="1550" cy="1635"/>
          </a:xfrm>
        </p:grpSpPr>
        <p:sp>
          <p:nvSpPr>
            <p:cNvPr id="31765" name="Line 27">
              <a:extLst>
                <a:ext uri="{FF2B5EF4-FFF2-40B4-BE49-F238E27FC236}">
                  <a16:creationId xmlns:a16="http://schemas.microsoft.com/office/drawing/2014/main" id="{4B46FC0B-9884-4CB1-B825-79A88DD27B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49" y="2195"/>
              <a:ext cx="0" cy="8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1766" name="Line 28">
              <a:extLst>
                <a:ext uri="{FF2B5EF4-FFF2-40B4-BE49-F238E27FC236}">
                  <a16:creationId xmlns:a16="http://schemas.microsoft.com/office/drawing/2014/main" id="{1B5B7C0C-0BED-4953-8DFB-7107BE72B6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9" y="3008"/>
              <a:ext cx="91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1767" name="Line 29">
              <a:extLst>
                <a:ext uri="{FF2B5EF4-FFF2-40B4-BE49-F238E27FC236}">
                  <a16:creationId xmlns:a16="http://schemas.microsoft.com/office/drawing/2014/main" id="{76B96636-5A81-4E56-8E3A-D5A53EBE2C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75" y="3008"/>
              <a:ext cx="574" cy="55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1768" name="Text Box 30">
              <a:extLst>
                <a:ext uri="{FF2B5EF4-FFF2-40B4-BE49-F238E27FC236}">
                  <a16:creationId xmlns:a16="http://schemas.microsoft.com/office/drawing/2014/main" id="{A89DF1A5-A45C-4BAA-B452-8F66DABB4A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9" y="3034"/>
              <a:ext cx="1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 i="1">
                  <a:latin typeface="Times New Roman" panose="02020603050405020304" pitchFamily="18" charset="0"/>
                  <a:ea typeface="돋움" panose="020B0600000101010101" pitchFamily="50" charset="-127"/>
                </a:rPr>
                <a:t>x</a:t>
              </a:r>
              <a:endParaRPr lang="en-US" altLang="ko-KR" sz="2400" i="1">
                <a:latin typeface="Times New Roman" panose="02020603050405020304" pitchFamily="18" charset="0"/>
                <a:ea typeface="돋움" panose="020B0600000101010101" pitchFamily="50" charset="-127"/>
              </a:endParaRPr>
            </a:p>
          </p:txBody>
        </p:sp>
        <p:sp>
          <p:nvSpPr>
            <p:cNvPr id="31769" name="Text Box 31">
              <a:extLst>
                <a:ext uri="{FF2B5EF4-FFF2-40B4-BE49-F238E27FC236}">
                  <a16:creationId xmlns:a16="http://schemas.microsoft.com/office/drawing/2014/main" id="{2197E9ED-732D-4DBB-9C7B-7BF0DCCFE2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9" y="3562"/>
              <a:ext cx="1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 i="1">
                  <a:latin typeface="Times New Roman" panose="02020603050405020304" pitchFamily="18" charset="0"/>
                  <a:ea typeface="돋움" panose="020B0600000101010101" pitchFamily="50" charset="-127"/>
                </a:rPr>
                <a:t>z</a:t>
              </a:r>
              <a:endParaRPr lang="en-US" altLang="ko-KR" sz="2400" i="1">
                <a:latin typeface="Times New Roman" panose="02020603050405020304" pitchFamily="18" charset="0"/>
                <a:ea typeface="돋움" panose="020B0600000101010101" pitchFamily="50" charset="-127"/>
              </a:endParaRPr>
            </a:p>
          </p:txBody>
        </p:sp>
        <p:sp>
          <p:nvSpPr>
            <p:cNvPr id="31770" name="Text Box 32">
              <a:extLst>
                <a:ext uri="{FF2B5EF4-FFF2-40B4-BE49-F238E27FC236}">
                  <a16:creationId xmlns:a16="http://schemas.microsoft.com/office/drawing/2014/main" id="{6C91C008-62F1-42C8-B9B0-81C3179CB9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59" y="2158"/>
              <a:ext cx="1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 i="1">
                  <a:latin typeface="Times New Roman" panose="02020603050405020304" pitchFamily="18" charset="0"/>
                  <a:ea typeface="돋움" panose="020B0600000101010101" pitchFamily="50" charset="-127"/>
                </a:rPr>
                <a:t>y</a:t>
              </a:r>
              <a:endParaRPr lang="en-US" altLang="ko-KR" sz="2400" i="1">
                <a:latin typeface="Times New Roman" panose="02020603050405020304" pitchFamily="18" charset="0"/>
                <a:ea typeface="돋움" panose="020B0600000101010101" pitchFamily="50" charset="-127"/>
              </a:endParaRPr>
            </a:p>
          </p:txBody>
        </p:sp>
      </p:grpSp>
      <p:sp>
        <p:nvSpPr>
          <p:cNvPr id="151561" name="Text Box 9">
            <a:extLst>
              <a:ext uri="{FF2B5EF4-FFF2-40B4-BE49-F238E27FC236}">
                <a16:creationId xmlns:a16="http://schemas.microsoft.com/office/drawing/2014/main" id="{EC78B181-1DB1-439F-91F5-1BCF7D579B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4413" y="4652963"/>
            <a:ext cx="2476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ko-KR" sz="1800" b="1" i="1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돋움" pitchFamily="50" charset="-127"/>
                <a:sym typeface="Symbol" pitchFamily="18" charset="2"/>
              </a:rPr>
              <a:t>l</a:t>
            </a:r>
            <a:endParaRPr lang="en-US" altLang="ko-KR" b="1" dirty="0">
              <a:solidFill>
                <a:schemeClr val="accent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돋움" pitchFamily="50" charset="-127"/>
            </a:endParaRPr>
          </a:p>
        </p:txBody>
      </p:sp>
      <p:sp>
        <p:nvSpPr>
          <p:cNvPr id="31753" name="Line 14">
            <a:extLst>
              <a:ext uri="{FF2B5EF4-FFF2-40B4-BE49-F238E27FC236}">
                <a16:creationId xmlns:a16="http://schemas.microsoft.com/office/drawing/2014/main" id="{A0EA1208-BBF6-4659-B8CC-A7891809EBDB}"/>
              </a:ext>
            </a:extLst>
          </p:cNvPr>
          <p:cNvSpPr>
            <a:spLocks noChangeShapeType="1"/>
          </p:cNvSpPr>
          <p:nvPr/>
        </p:nvSpPr>
        <p:spPr bwMode="auto">
          <a:xfrm rot="3431968" flipV="1">
            <a:off x="1962944" y="5109369"/>
            <a:ext cx="944562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31754" name="Line 15">
            <a:extLst>
              <a:ext uri="{FF2B5EF4-FFF2-40B4-BE49-F238E27FC236}">
                <a16:creationId xmlns:a16="http://schemas.microsoft.com/office/drawing/2014/main" id="{97042759-712E-42A7-8872-4BE8EBA094D3}"/>
              </a:ext>
            </a:extLst>
          </p:cNvPr>
          <p:cNvSpPr>
            <a:spLocks noChangeShapeType="1"/>
          </p:cNvSpPr>
          <p:nvPr/>
        </p:nvSpPr>
        <p:spPr bwMode="auto">
          <a:xfrm rot="4477159" flipV="1">
            <a:off x="1486694" y="4849019"/>
            <a:ext cx="547688" cy="2222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31755" name="Line 16">
            <a:extLst>
              <a:ext uri="{FF2B5EF4-FFF2-40B4-BE49-F238E27FC236}">
                <a16:creationId xmlns:a16="http://schemas.microsoft.com/office/drawing/2014/main" id="{DCE250FC-7F41-4B21-BC91-577452A0690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97025" y="4724400"/>
            <a:ext cx="136842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31756" name="Freeform 17">
            <a:extLst>
              <a:ext uri="{FF2B5EF4-FFF2-40B4-BE49-F238E27FC236}">
                <a16:creationId xmlns:a16="http://schemas.microsoft.com/office/drawing/2014/main" id="{5F540071-EFBC-4992-B842-C6E64AC05C3A}"/>
              </a:ext>
            </a:extLst>
          </p:cNvPr>
          <p:cNvSpPr>
            <a:spLocks/>
          </p:cNvSpPr>
          <p:nvPr/>
        </p:nvSpPr>
        <p:spPr bwMode="auto">
          <a:xfrm>
            <a:off x="1758950" y="5080000"/>
            <a:ext cx="76200" cy="228600"/>
          </a:xfrm>
          <a:custGeom>
            <a:avLst/>
            <a:gdLst>
              <a:gd name="T0" fmla="*/ 2147483646 w 104"/>
              <a:gd name="T1" fmla="*/ 2147483646 h 192"/>
              <a:gd name="T2" fmla="*/ 2147483646 w 104"/>
              <a:gd name="T3" fmla="*/ 2147483646 h 192"/>
              <a:gd name="T4" fmla="*/ 2147483646 w 104"/>
              <a:gd name="T5" fmla="*/ 0 h 192"/>
              <a:gd name="T6" fmla="*/ 0 60000 65536"/>
              <a:gd name="T7" fmla="*/ 0 60000 65536"/>
              <a:gd name="T8" fmla="*/ 0 60000 65536"/>
              <a:gd name="T9" fmla="*/ 0 w 104"/>
              <a:gd name="T10" fmla="*/ 0 h 192"/>
              <a:gd name="T11" fmla="*/ 104 w 104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4" h="192">
                <a:moveTo>
                  <a:pt x="56" y="192"/>
                </a:moveTo>
                <a:cubicBezTo>
                  <a:pt x="28" y="160"/>
                  <a:pt x="0" y="128"/>
                  <a:pt x="8" y="96"/>
                </a:cubicBezTo>
                <a:cubicBezTo>
                  <a:pt x="16" y="64"/>
                  <a:pt x="60" y="32"/>
                  <a:pt x="104" y="0"/>
                </a:cubicBezTo>
              </a:path>
            </a:pathLst>
          </a:cu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151570" name="Text Box 18">
            <a:extLst>
              <a:ext uri="{FF2B5EF4-FFF2-40B4-BE49-F238E27FC236}">
                <a16:creationId xmlns:a16="http://schemas.microsoft.com/office/drawing/2014/main" id="{CD64BCAF-4C66-4331-A871-106DA77348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4150" y="5018088"/>
            <a:ext cx="328613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ko-KR" sz="1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돋움" pitchFamily="50" charset="-127"/>
                <a:sym typeface="Symbol" pitchFamily="18" charset="2"/>
              </a:rPr>
              <a:t></a:t>
            </a:r>
            <a:endParaRPr lang="en-US" altLang="ko-KR" b="1" dirty="0">
              <a:solidFill>
                <a:schemeClr val="accent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돋움" pitchFamily="50" charset="-127"/>
            </a:endParaRPr>
          </a:p>
        </p:txBody>
      </p:sp>
      <p:sp>
        <p:nvSpPr>
          <p:cNvPr id="151571" name="Text Box 19">
            <a:extLst>
              <a:ext uri="{FF2B5EF4-FFF2-40B4-BE49-F238E27FC236}">
                <a16:creationId xmlns:a16="http://schemas.microsoft.com/office/drawing/2014/main" id="{15DAEE33-0473-4375-B566-7B03C2D2C6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700" y="4357688"/>
            <a:ext cx="9080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ko-KR" sz="1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돋움" pitchFamily="50" charset="-127"/>
              </a:rPr>
              <a:t>(0, 2, 1)</a:t>
            </a:r>
            <a:endParaRPr lang="en-US" altLang="ko-KR" sz="2800" b="1" dirty="0">
              <a:solidFill>
                <a:schemeClr val="accent1"/>
              </a:solidFill>
              <a:effectLst>
                <a:outerShdw blurRad="38100" dist="38100" dir="2700000" algn="tl">
                  <a:srgbClr val="C0C0C0"/>
                </a:outerShdw>
              </a:effectLst>
              <a:ea typeface="돋움" pitchFamily="50" charset="-127"/>
            </a:endParaRPr>
          </a:p>
        </p:txBody>
      </p:sp>
      <p:sp>
        <p:nvSpPr>
          <p:cNvPr id="31759" name="Freeform 20">
            <a:extLst>
              <a:ext uri="{FF2B5EF4-FFF2-40B4-BE49-F238E27FC236}">
                <a16:creationId xmlns:a16="http://schemas.microsoft.com/office/drawing/2014/main" id="{327DF0A3-9B93-43B7-89AD-5A00B5E19298}"/>
              </a:ext>
            </a:extLst>
          </p:cNvPr>
          <p:cNvSpPr>
            <a:spLocks/>
          </p:cNvSpPr>
          <p:nvPr/>
        </p:nvSpPr>
        <p:spPr bwMode="auto">
          <a:xfrm rot="402477">
            <a:off x="2955925" y="4775200"/>
            <a:ext cx="152400" cy="914400"/>
          </a:xfrm>
          <a:custGeom>
            <a:avLst/>
            <a:gdLst>
              <a:gd name="T0" fmla="*/ 0 w 152"/>
              <a:gd name="T1" fmla="*/ 0 h 864"/>
              <a:gd name="T2" fmla="*/ 2147483646 w 152"/>
              <a:gd name="T3" fmla="*/ 2147483646 h 864"/>
              <a:gd name="T4" fmla="*/ 2147483646 w 152"/>
              <a:gd name="T5" fmla="*/ 2147483646 h 864"/>
              <a:gd name="T6" fmla="*/ 2147483646 w 152"/>
              <a:gd name="T7" fmla="*/ 2147483646 h 864"/>
              <a:gd name="T8" fmla="*/ 0 60000 65536"/>
              <a:gd name="T9" fmla="*/ 0 60000 65536"/>
              <a:gd name="T10" fmla="*/ 0 60000 65536"/>
              <a:gd name="T11" fmla="*/ 0 60000 65536"/>
              <a:gd name="T12" fmla="*/ 0 w 152"/>
              <a:gd name="T13" fmla="*/ 0 h 864"/>
              <a:gd name="T14" fmla="*/ 152 w 152"/>
              <a:gd name="T15" fmla="*/ 864 h 8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2" h="864">
                <a:moveTo>
                  <a:pt x="0" y="0"/>
                </a:moveTo>
                <a:cubicBezTo>
                  <a:pt x="36" y="76"/>
                  <a:pt x="72" y="152"/>
                  <a:pt x="96" y="240"/>
                </a:cubicBezTo>
                <a:cubicBezTo>
                  <a:pt x="120" y="328"/>
                  <a:pt x="152" y="424"/>
                  <a:pt x="144" y="528"/>
                </a:cubicBezTo>
                <a:cubicBezTo>
                  <a:pt x="136" y="632"/>
                  <a:pt x="92" y="748"/>
                  <a:pt x="48" y="864"/>
                </a:cubicBezTo>
              </a:path>
            </a:pathLst>
          </a:custGeom>
          <a:noFill/>
          <a:ln w="38100">
            <a:solidFill>
              <a:schemeClr val="accent2"/>
            </a:solidFill>
            <a:prstDash val="sysDot"/>
            <a:round/>
            <a:headEnd/>
            <a:tailEnd type="arrow" w="sm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151573" name="Text Box 21">
            <a:extLst>
              <a:ext uri="{FF2B5EF4-FFF2-40B4-BE49-F238E27FC236}">
                <a16:creationId xmlns:a16="http://schemas.microsoft.com/office/drawing/2014/main" id="{D5256245-9AD4-4FD3-AE57-64B01FB9B5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4963" y="5661025"/>
            <a:ext cx="12890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ko-KR" sz="1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돋움" pitchFamily="50" charset="-127"/>
              </a:rPr>
              <a:t>B”(1, 0,  </a:t>
            </a:r>
            <a:r>
              <a:rPr lang="en-US" altLang="ko-KR" sz="1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돋움" pitchFamily="50" charset="-127"/>
                <a:sym typeface="Symbol" pitchFamily="18" charset="2"/>
              </a:rPr>
              <a:t>   </a:t>
            </a:r>
            <a:r>
              <a:rPr lang="en-US" altLang="ko-KR" sz="1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돋움" pitchFamily="50" charset="-127"/>
              </a:rPr>
              <a:t>)</a:t>
            </a:r>
            <a:endParaRPr lang="en-US" altLang="ko-KR" sz="2800" b="1" dirty="0">
              <a:solidFill>
                <a:schemeClr val="accent1"/>
              </a:solidFill>
              <a:effectLst>
                <a:outerShdw blurRad="38100" dist="38100" dir="2700000" algn="tl">
                  <a:srgbClr val="C0C0C0"/>
                </a:outerShdw>
              </a:effectLst>
              <a:ea typeface="돋움" pitchFamily="50" charset="-127"/>
            </a:endParaRPr>
          </a:p>
        </p:txBody>
      </p:sp>
      <p:sp>
        <p:nvSpPr>
          <p:cNvPr id="31761" name="Line 39">
            <a:extLst>
              <a:ext uri="{FF2B5EF4-FFF2-40B4-BE49-F238E27FC236}">
                <a16:creationId xmlns:a16="http://schemas.microsoft.com/office/drawing/2014/main" id="{AF69E9D6-2F7D-4B86-AD81-23D1DB4642A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28813" y="4749800"/>
            <a:ext cx="1057275" cy="4508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151592" name="Text Box 40">
            <a:extLst>
              <a:ext uri="{FF2B5EF4-FFF2-40B4-BE49-F238E27FC236}">
                <a16:creationId xmlns:a16="http://schemas.microsoft.com/office/drawing/2014/main" id="{2624FB25-EDFD-47EA-877B-DDF634D1DA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8300" y="4438650"/>
            <a:ext cx="11366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ko-KR" sz="1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돋움" pitchFamily="50" charset="-127"/>
              </a:rPr>
              <a:t>B’(1, 2, 1)</a:t>
            </a:r>
            <a:endParaRPr lang="en-US" altLang="ko-KR" sz="2800" b="1" dirty="0">
              <a:solidFill>
                <a:schemeClr val="accent1"/>
              </a:solidFill>
              <a:effectLst>
                <a:outerShdw blurRad="38100" dist="38100" dir="2700000" algn="tl">
                  <a:srgbClr val="C0C0C0"/>
                </a:outerShdw>
              </a:effectLst>
              <a:ea typeface="돋움" pitchFamily="50" charset="-127"/>
            </a:endParaRPr>
          </a:p>
        </p:txBody>
      </p:sp>
      <p:graphicFrame>
        <p:nvGraphicFramePr>
          <p:cNvPr id="31763" name="Object 4">
            <a:extLst>
              <a:ext uri="{FF2B5EF4-FFF2-40B4-BE49-F238E27FC236}">
                <a16:creationId xmlns:a16="http://schemas.microsoft.com/office/drawing/2014/main" id="{B64FD400-C78B-4E1F-AF19-06FF7ABD25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02050" y="5645150"/>
          <a:ext cx="373063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0" name="Equation" r:id="rId7" imgW="199898" imgH="200070" progId="Equation.3">
                  <p:embed/>
                </p:oleObj>
              </mc:Choice>
              <mc:Fallback>
                <p:oleObj name="Equation" r:id="rId7" imgW="199898" imgH="200070" progId="Equation.3">
                  <p:embed/>
                  <p:pic>
                    <p:nvPicPr>
                      <p:cNvPr id="31763" name="Object 4">
                        <a:extLst>
                          <a:ext uri="{FF2B5EF4-FFF2-40B4-BE49-F238E27FC236}">
                            <a16:creationId xmlns:a16="http://schemas.microsoft.com/office/drawing/2014/main" id="{B64FD400-C78B-4E1F-AF19-06FF7ABD255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2050" y="5645150"/>
                        <a:ext cx="373063" cy="373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바닥글 개체 틀 3">
            <a:extLst>
              <a:ext uri="{FF2B5EF4-FFF2-40B4-BE49-F238E27FC236}">
                <a16:creationId xmlns:a16="http://schemas.microsoft.com/office/drawing/2014/main" id="{9FEF561C-7306-4BF7-BBF1-00B344B408A3}"/>
              </a:ext>
            </a:extLst>
          </p:cNvPr>
          <p:cNvSpPr>
            <a:spLocks noGrp="1"/>
          </p:cNvSpPr>
          <p:nvPr/>
        </p:nvSpPr>
        <p:spPr>
          <a:xfrm>
            <a:off x="142875" y="6572250"/>
            <a:ext cx="2133600" cy="228600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ctr" rtl="0" fontAlgn="base" latinLnBrk="0">
              <a:spcBef>
                <a:spcPct val="50000"/>
              </a:spcBef>
              <a:spcAft>
                <a:spcPct val="0"/>
              </a:spcAft>
              <a:defRPr kumimoji="0" sz="16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굴림" charset="-127"/>
                <a:cs typeface="+mn-cs"/>
              </a:defRPr>
            </a:lvl1pPr>
            <a:lvl2pPr marL="457200" algn="ct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2"/>
                </a:solidFill>
                <a:latin typeface="Tahoma" pitchFamily="34" charset="0"/>
                <a:ea typeface="굴림" pitchFamily="50" charset="-127"/>
                <a:cs typeface="+mn-cs"/>
              </a:defRPr>
            </a:lvl2pPr>
            <a:lvl3pPr marL="914400" algn="ct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2"/>
                </a:solidFill>
                <a:latin typeface="Tahoma" pitchFamily="34" charset="0"/>
                <a:ea typeface="굴림" pitchFamily="50" charset="-127"/>
                <a:cs typeface="+mn-cs"/>
              </a:defRPr>
            </a:lvl3pPr>
            <a:lvl4pPr marL="1371600" algn="ct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2"/>
                </a:solidFill>
                <a:latin typeface="Tahoma" pitchFamily="34" charset="0"/>
                <a:ea typeface="굴림" pitchFamily="50" charset="-127"/>
                <a:cs typeface="+mn-cs"/>
              </a:defRPr>
            </a:lvl4pPr>
            <a:lvl5pPr marL="1828800" algn="ct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2"/>
                </a:solidFill>
                <a:latin typeface="Tahoma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2"/>
                </a:solidFill>
                <a:latin typeface="Tahoma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2"/>
                </a:solidFill>
                <a:latin typeface="Tahoma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2"/>
                </a:solidFill>
                <a:latin typeface="Tahoma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2"/>
                </a:solidFill>
                <a:latin typeface="Tahoma" pitchFamily="34" charset="0"/>
                <a:ea typeface="굴림" pitchFamily="50" charset="-127"/>
                <a:cs typeface="+mn-cs"/>
              </a:defRPr>
            </a:lvl9pPr>
          </a:lstStyle>
          <a:p>
            <a:pPr eaLnBrk="1" hangingPunct="1">
              <a:defRPr/>
            </a:pPr>
            <a:endParaRPr lang="en-US" altLang="ko-KR" sz="1200" b="1" dirty="0">
              <a:solidFill>
                <a:schemeClr val="accent3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770" name="AutoShape 2">
            <a:extLst>
              <a:ext uri="{FF2B5EF4-FFF2-40B4-BE49-F238E27FC236}">
                <a16:creationId xmlns:a16="http://schemas.microsoft.com/office/drawing/2014/main" id="{0E07D60C-CE9C-44A3-A343-8651190EEFF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763000" y="3619500"/>
            <a:ext cx="1588" cy="1588"/>
          </a:xfrm>
          <a:prstGeom prst="curvedConnector3">
            <a:avLst>
              <a:gd name="adj1" fmla="val 1440000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</p:cxnSp>
      <p:grpSp>
        <p:nvGrpSpPr>
          <p:cNvPr id="32771" name="Group 22">
            <a:extLst>
              <a:ext uri="{FF2B5EF4-FFF2-40B4-BE49-F238E27FC236}">
                <a16:creationId xmlns:a16="http://schemas.microsoft.com/office/drawing/2014/main" id="{A3BD5564-0D20-44B2-93C9-EB29F8E77ECE}"/>
              </a:ext>
            </a:extLst>
          </p:cNvPr>
          <p:cNvGrpSpPr>
            <a:grpSpLocks/>
          </p:cNvGrpSpPr>
          <p:nvPr/>
        </p:nvGrpSpPr>
        <p:grpSpPr bwMode="auto">
          <a:xfrm>
            <a:off x="1203325" y="3857625"/>
            <a:ext cx="2460625" cy="2595563"/>
            <a:chOff x="939" y="2158"/>
            <a:chExt cx="1550" cy="1635"/>
          </a:xfrm>
        </p:grpSpPr>
        <p:sp>
          <p:nvSpPr>
            <p:cNvPr id="32786" name="Line 3">
              <a:extLst>
                <a:ext uri="{FF2B5EF4-FFF2-40B4-BE49-F238E27FC236}">
                  <a16:creationId xmlns:a16="http://schemas.microsoft.com/office/drawing/2014/main" id="{00F3CC2A-9C91-47F1-B12D-6D06F89C8F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49" y="2195"/>
              <a:ext cx="0" cy="8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2787" name="Line 4">
              <a:extLst>
                <a:ext uri="{FF2B5EF4-FFF2-40B4-BE49-F238E27FC236}">
                  <a16:creationId xmlns:a16="http://schemas.microsoft.com/office/drawing/2014/main" id="{AB559659-AEF8-413D-ACE3-8E51A7A960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9" y="3008"/>
              <a:ext cx="91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2788" name="Line 5">
              <a:extLst>
                <a:ext uri="{FF2B5EF4-FFF2-40B4-BE49-F238E27FC236}">
                  <a16:creationId xmlns:a16="http://schemas.microsoft.com/office/drawing/2014/main" id="{C41F3FCA-D257-4F79-A246-6607159190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75" y="3008"/>
              <a:ext cx="574" cy="55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2789" name="Text Box 6">
              <a:extLst>
                <a:ext uri="{FF2B5EF4-FFF2-40B4-BE49-F238E27FC236}">
                  <a16:creationId xmlns:a16="http://schemas.microsoft.com/office/drawing/2014/main" id="{EF554118-286B-4869-A897-94549860D2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9" y="3034"/>
              <a:ext cx="1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 i="1">
                  <a:latin typeface="Times New Roman" panose="02020603050405020304" pitchFamily="18" charset="0"/>
                  <a:ea typeface="돋움" panose="020B0600000101010101" pitchFamily="50" charset="-127"/>
                </a:rPr>
                <a:t>x</a:t>
              </a:r>
              <a:endParaRPr lang="en-US" altLang="ko-KR" sz="2400" i="1">
                <a:latin typeface="Times New Roman" panose="02020603050405020304" pitchFamily="18" charset="0"/>
                <a:ea typeface="돋움" panose="020B0600000101010101" pitchFamily="50" charset="-127"/>
              </a:endParaRPr>
            </a:p>
          </p:txBody>
        </p:sp>
        <p:sp>
          <p:nvSpPr>
            <p:cNvPr id="32790" name="Text Box 7">
              <a:extLst>
                <a:ext uri="{FF2B5EF4-FFF2-40B4-BE49-F238E27FC236}">
                  <a16:creationId xmlns:a16="http://schemas.microsoft.com/office/drawing/2014/main" id="{FCEE6E2F-4AB5-4755-AD63-D80AD0163A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9" y="3562"/>
              <a:ext cx="1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 i="1">
                  <a:latin typeface="Times New Roman" panose="02020603050405020304" pitchFamily="18" charset="0"/>
                  <a:ea typeface="돋움" panose="020B0600000101010101" pitchFamily="50" charset="-127"/>
                </a:rPr>
                <a:t>z</a:t>
              </a:r>
              <a:endParaRPr lang="en-US" altLang="ko-KR" sz="2400" i="1">
                <a:latin typeface="Times New Roman" panose="02020603050405020304" pitchFamily="18" charset="0"/>
                <a:ea typeface="돋움" panose="020B0600000101010101" pitchFamily="50" charset="-127"/>
              </a:endParaRPr>
            </a:p>
          </p:txBody>
        </p:sp>
        <p:sp>
          <p:nvSpPr>
            <p:cNvPr id="32791" name="Text Box 8">
              <a:extLst>
                <a:ext uri="{FF2B5EF4-FFF2-40B4-BE49-F238E27FC236}">
                  <a16:creationId xmlns:a16="http://schemas.microsoft.com/office/drawing/2014/main" id="{07A0A2CD-AA90-491F-9C96-E1ED8B841C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59" y="2158"/>
              <a:ext cx="1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 i="1">
                  <a:latin typeface="Times New Roman" panose="02020603050405020304" pitchFamily="18" charset="0"/>
                  <a:ea typeface="돋움" panose="020B0600000101010101" pitchFamily="50" charset="-127"/>
                </a:rPr>
                <a:t>y</a:t>
              </a:r>
              <a:endParaRPr lang="en-US" altLang="ko-KR" sz="2400" i="1">
                <a:latin typeface="Times New Roman" panose="02020603050405020304" pitchFamily="18" charset="0"/>
                <a:ea typeface="돋움" panose="020B0600000101010101" pitchFamily="50" charset="-127"/>
              </a:endParaRPr>
            </a:p>
          </p:txBody>
        </p:sp>
      </p:grpSp>
      <p:graphicFrame>
        <p:nvGraphicFramePr>
          <p:cNvPr id="32772" name="Object 2">
            <a:extLst>
              <a:ext uri="{FF2B5EF4-FFF2-40B4-BE49-F238E27FC236}">
                <a16:creationId xmlns:a16="http://schemas.microsoft.com/office/drawing/2014/main" id="{B0C88DFB-7113-46A6-8989-3A7735B519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0" y="3708400"/>
          <a:ext cx="4238625" cy="260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" name="Equation" r:id="rId3" imgW="1905000" imgH="1168400" progId="Equation.3">
                  <p:embed/>
                </p:oleObj>
              </mc:Choice>
              <mc:Fallback>
                <p:oleObj name="Equation" r:id="rId3" imgW="1905000" imgH="1168400" progId="Equation.3">
                  <p:embed/>
                  <p:pic>
                    <p:nvPicPr>
                      <p:cNvPr id="32772" name="Object 2">
                        <a:extLst>
                          <a:ext uri="{FF2B5EF4-FFF2-40B4-BE49-F238E27FC236}">
                            <a16:creationId xmlns:a16="http://schemas.microsoft.com/office/drawing/2014/main" id="{B0C88DFB-7113-46A6-8989-3A7735B5196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708400"/>
                        <a:ext cx="4238625" cy="260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3" name="Object 3">
            <a:extLst>
              <a:ext uri="{FF2B5EF4-FFF2-40B4-BE49-F238E27FC236}">
                <a16:creationId xmlns:a16="http://schemas.microsoft.com/office/drawing/2014/main" id="{89A1E0C2-18F4-49B3-B75F-62CD8C9911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2988" y="2565400"/>
          <a:ext cx="5616575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3" name="Equation" r:id="rId5" imgW="2387600" imgH="457200" progId="Equation.3">
                  <p:embed/>
                </p:oleObj>
              </mc:Choice>
              <mc:Fallback>
                <p:oleObj name="Equation" r:id="rId5" imgW="2387600" imgH="457200" progId="Equation.3">
                  <p:embed/>
                  <p:pic>
                    <p:nvPicPr>
                      <p:cNvPr id="32773" name="Object 3">
                        <a:extLst>
                          <a:ext uri="{FF2B5EF4-FFF2-40B4-BE49-F238E27FC236}">
                            <a16:creationId xmlns:a16="http://schemas.microsoft.com/office/drawing/2014/main" id="{89A1E0C2-18F4-49B3-B75F-62CD8C9911F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565400"/>
                        <a:ext cx="5616575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4" name="Rectangle 20">
            <a:extLst>
              <a:ext uri="{FF2B5EF4-FFF2-40B4-BE49-F238E27FC236}">
                <a16:creationId xmlns:a16="http://schemas.microsoft.com/office/drawing/2014/main" id="{5E1B1FCA-6F73-40D5-8B02-72D2CE9AAB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Example</a:t>
            </a:r>
          </a:p>
        </p:txBody>
      </p:sp>
      <p:sp>
        <p:nvSpPr>
          <p:cNvPr id="32775" name="Rectangle 21">
            <a:extLst>
              <a:ext uri="{FF2B5EF4-FFF2-40B4-BE49-F238E27FC236}">
                <a16:creationId xmlns:a16="http://schemas.microsoft.com/office/drawing/2014/main" id="{93F05448-BDAB-4BDD-A850-1750548A91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kumimoji="1" lang="en-US" altLang="ko-KR">
                <a:ea typeface="돋움" panose="020B0600000101010101" pitchFamily="50" charset="-127"/>
              </a:rPr>
              <a:t>Step 3. Rotate axis </a:t>
            </a:r>
            <a:r>
              <a:rPr kumimoji="1" lang="en-US" altLang="ko-KR" i="1">
                <a:ea typeface="돋움" panose="020B0600000101010101" pitchFamily="50" charset="-127"/>
              </a:rPr>
              <a:t>A’B’’</a:t>
            </a:r>
            <a:r>
              <a:rPr kumimoji="1" lang="en-US" altLang="ko-KR">
                <a:ea typeface="돋움" panose="020B0600000101010101" pitchFamily="50" charset="-127"/>
              </a:rPr>
              <a:t> about the </a:t>
            </a:r>
            <a:r>
              <a:rPr kumimoji="1" lang="en-US" altLang="ko-KR" i="1">
                <a:latin typeface="Times New Roman" panose="02020603050405020304" pitchFamily="18" charset="0"/>
                <a:ea typeface="돋움" panose="020B0600000101010101" pitchFamily="50" charset="-127"/>
              </a:rPr>
              <a:t>y</a:t>
            </a:r>
            <a:r>
              <a:rPr kumimoji="1" lang="en-US" altLang="ko-KR">
                <a:ea typeface="돋움" panose="020B0600000101010101" pitchFamily="50" charset="-127"/>
              </a:rPr>
              <a:t> axis by </a:t>
            </a:r>
            <a:r>
              <a:rPr kumimoji="1" lang="el-GR" altLang="ko-KR" i="1">
                <a:ea typeface="돋움" panose="020B0600000101010101" pitchFamily="50" charset="-127"/>
                <a:cs typeface="Arial" panose="020B0604020202020204" pitchFamily="34" charset="0"/>
                <a:sym typeface="Symbol" panose="05050102010706020507" pitchFamily="18" charset="2"/>
              </a:rPr>
              <a:t>β</a:t>
            </a:r>
            <a:endParaRPr kumimoji="1" lang="en-US" altLang="ko-KR" i="1">
              <a:ea typeface="돋움" panose="020B0600000101010101" pitchFamily="50" charset="-127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lvl="1"/>
            <a:r>
              <a:rPr kumimoji="1" lang="en-US" altLang="ko-KR">
                <a:ea typeface="돋움" panose="020B0600000101010101" pitchFamily="50" charset="-127"/>
                <a:sym typeface="Symbol" panose="05050102010706020507" pitchFamily="18" charset="2"/>
              </a:rPr>
              <a:t>Until it coincides with the </a:t>
            </a:r>
            <a:r>
              <a:rPr kumimoji="1" lang="en-US" altLang="ko-KR" i="1">
                <a:latin typeface="Times New Roman" panose="02020603050405020304" pitchFamily="18" charset="0"/>
                <a:ea typeface="돋움" panose="020B0600000101010101" pitchFamily="50" charset="-127"/>
                <a:sym typeface="Symbol" panose="05050102010706020507" pitchFamily="18" charset="2"/>
              </a:rPr>
              <a:t>z</a:t>
            </a:r>
            <a:r>
              <a:rPr kumimoji="1" lang="en-US" altLang="ko-KR">
                <a:ea typeface="돋움" panose="020B0600000101010101" pitchFamily="50" charset="-127"/>
                <a:sym typeface="Symbol" panose="05050102010706020507" pitchFamily="18" charset="2"/>
              </a:rPr>
              <a:t> axis</a:t>
            </a:r>
          </a:p>
        </p:txBody>
      </p:sp>
      <p:sp>
        <p:nvSpPr>
          <p:cNvPr id="32776" name="Freeform 13">
            <a:extLst>
              <a:ext uri="{FF2B5EF4-FFF2-40B4-BE49-F238E27FC236}">
                <a16:creationId xmlns:a16="http://schemas.microsoft.com/office/drawing/2014/main" id="{D5DFCF37-B998-4FAB-B9A2-8EC2500CF696}"/>
              </a:ext>
            </a:extLst>
          </p:cNvPr>
          <p:cNvSpPr>
            <a:spLocks/>
          </p:cNvSpPr>
          <p:nvPr/>
        </p:nvSpPr>
        <p:spPr bwMode="auto">
          <a:xfrm rot="-6442104">
            <a:off x="2187575" y="5227638"/>
            <a:ext cx="76200" cy="228600"/>
          </a:xfrm>
          <a:custGeom>
            <a:avLst/>
            <a:gdLst>
              <a:gd name="T0" fmla="*/ 2147483646 w 104"/>
              <a:gd name="T1" fmla="*/ 2147483646 h 192"/>
              <a:gd name="T2" fmla="*/ 2147483646 w 104"/>
              <a:gd name="T3" fmla="*/ 2147483646 h 192"/>
              <a:gd name="T4" fmla="*/ 2147483646 w 104"/>
              <a:gd name="T5" fmla="*/ 0 h 192"/>
              <a:gd name="T6" fmla="*/ 0 60000 65536"/>
              <a:gd name="T7" fmla="*/ 0 60000 65536"/>
              <a:gd name="T8" fmla="*/ 0 60000 65536"/>
              <a:gd name="T9" fmla="*/ 0 w 104"/>
              <a:gd name="T10" fmla="*/ 0 h 192"/>
              <a:gd name="T11" fmla="*/ 104 w 104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4" h="192">
                <a:moveTo>
                  <a:pt x="56" y="192"/>
                </a:moveTo>
                <a:cubicBezTo>
                  <a:pt x="28" y="160"/>
                  <a:pt x="0" y="128"/>
                  <a:pt x="8" y="96"/>
                </a:cubicBezTo>
                <a:cubicBezTo>
                  <a:pt x="16" y="64"/>
                  <a:pt x="60" y="32"/>
                  <a:pt x="104" y="0"/>
                </a:cubicBezTo>
              </a:path>
            </a:pathLst>
          </a:cu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152590" name="Text Box 14">
            <a:extLst>
              <a:ext uri="{FF2B5EF4-FFF2-40B4-BE49-F238E27FC236}">
                <a16:creationId xmlns:a16="http://schemas.microsoft.com/office/drawing/2014/main" id="{79DBA6B2-D5C3-498E-9360-D3D297EA78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4225" y="5303838"/>
            <a:ext cx="309563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ko-KR" sz="1800" b="1" i="1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돋움" pitchFamily="50" charset="-127"/>
                <a:sym typeface="Symbol" pitchFamily="18" charset="2"/>
              </a:rPr>
              <a:t></a:t>
            </a:r>
            <a:endParaRPr lang="en-US" altLang="ko-KR" b="1" i="1" dirty="0">
              <a:solidFill>
                <a:schemeClr val="accent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돋움" pitchFamily="50" charset="-127"/>
            </a:endParaRPr>
          </a:p>
        </p:txBody>
      </p:sp>
      <p:sp>
        <p:nvSpPr>
          <p:cNvPr id="32778" name="Freeform 15">
            <a:extLst>
              <a:ext uri="{FF2B5EF4-FFF2-40B4-BE49-F238E27FC236}">
                <a16:creationId xmlns:a16="http://schemas.microsoft.com/office/drawing/2014/main" id="{237EBBB4-3BC5-4CD5-B603-6B58977776B0}"/>
              </a:ext>
            </a:extLst>
          </p:cNvPr>
          <p:cNvSpPr>
            <a:spLocks/>
          </p:cNvSpPr>
          <p:nvPr/>
        </p:nvSpPr>
        <p:spPr bwMode="auto">
          <a:xfrm rot="5032275">
            <a:off x="2231232" y="5068094"/>
            <a:ext cx="215900" cy="1582737"/>
          </a:xfrm>
          <a:custGeom>
            <a:avLst/>
            <a:gdLst>
              <a:gd name="T0" fmla="*/ 0 w 152"/>
              <a:gd name="T1" fmla="*/ 0 h 864"/>
              <a:gd name="T2" fmla="*/ 2147483646 w 152"/>
              <a:gd name="T3" fmla="*/ 2147483646 h 864"/>
              <a:gd name="T4" fmla="*/ 2147483646 w 152"/>
              <a:gd name="T5" fmla="*/ 2147483646 h 864"/>
              <a:gd name="T6" fmla="*/ 2147483646 w 152"/>
              <a:gd name="T7" fmla="*/ 2147483646 h 864"/>
              <a:gd name="T8" fmla="*/ 0 60000 65536"/>
              <a:gd name="T9" fmla="*/ 0 60000 65536"/>
              <a:gd name="T10" fmla="*/ 0 60000 65536"/>
              <a:gd name="T11" fmla="*/ 0 60000 65536"/>
              <a:gd name="T12" fmla="*/ 0 w 152"/>
              <a:gd name="T13" fmla="*/ 0 h 864"/>
              <a:gd name="T14" fmla="*/ 152 w 152"/>
              <a:gd name="T15" fmla="*/ 864 h 8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2" h="864">
                <a:moveTo>
                  <a:pt x="0" y="0"/>
                </a:moveTo>
                <a:cubicBezTo>
                  <a:pt x="36" y="76"/>
                  <a:pt x="72" y="152"/>
                  <a:pt x="96" y="240"/>
                </a:cubicBezTo>
                <a:cubicBezTo>
                  <a:pt x="120" y="328"/>
                  <a:pt x="152" y="424"/>
                  <a:pt x="144" y="528"/>
                </a:cubicBezTo>
                <a:cubicBezTo>
                  <a:pt x="136" y="632"/>
                  <a:pt x="92" y="748"/>
                  <a:pt x="48" y="864"/>
                </a:cubicBezTo>
              </a:path>
            </a:pathLst>
          </a:custGeom>
          <a:noFill/>
          <a:ln w="38100">
            <a:solidFill>
              <a:schemeClr val="accent2"/>
            </a:solidFill>
            <a:prstDash val="sysDot"/>
            <a:round/>
            <a:headEnd/>
            <a:tailEnd type="arrow" w="sm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32779" name="Line 17">
            <a:extLst>
              <a:ext uri="{FF2B5EF4-FFF2-40B4-BE49-F238E27FC236}">
                <a16:creationId xmlns:a16="http://schemas.microsoft.com/office/drawing/2014/main" id="{29D63BFA-BFBD-4C75-9356-E47D45D53134}"/>
              </a:ext>
            </a:extLst>
          </p:cNvPr>
          <p:cNvSpPr>
            <a:spLocks noChangeShapeType="1"/>
          </p:cNvSpPr>
          <p:nvPr/>
        </p:nvSpPr>
        <p:spPr bwMode="auto">
          <a:xfrm rot="3431968" flipH="1" flipV="1">
            <a:off x="1748631" y="5079207"/>
            <a:ext cx="179387" cy="9207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152595" name="Text Box 19">
            <a:extLst>
              <a:ext uri="{FF2B5EF4-FFF2-40B4-BE49-F238E27FC236}">
                <a16:creationId xmlns:a16="http://schemas.microsoft.com/office/drawing/2014/main" id="{798CA5AA-A4E5-40B7-BA60-255EBE544E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600" y="5529263"/>
            <a:ext cx="1033463" cy="36671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ko-KR" sz="1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돋움" pitchFamily="50" charset="-127"/>
              </a:rPr>
              <a:t>(0, 0, </a:t>
            </a:r>
            <a:r>
              <a:rPr lang="en-US" altLang="ko-KR" sz="1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돋움" pitchFamily="50" charset="-127"/>
                <a:sym typeface="Symbol" pitchFamily="18" charset="2"/>
              </a:rPr>
              <a:t>6</a:t>
            </a:r>
            <a:r>
              <a:rPr lang="en-US" altLang="ko-KR" sz="1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돋움" pitchFamily="50" charset="-127"/>
              </a:rPr>
              <a:t>)</a:t>
            </a:r>
          </a:p>
        </p:txBody>
      </p:sp>
      <p:sp>
        <p:nvSpPr>
          <p:cNvPr id="152599" name="Text Box 23">
            <a:extLst>
              <a:ext uri="{FF2B5EF4-FFF2-40B4-BE49-F238E27FC236}">
                <a16:creationId xmlns:a16="http://schemas.microsoft.com/office/drawing/2014/main" id="{4F565B29-305C-4867-AFDA-8444EACE41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1613" y="5149850"/>
            <a:ext cx="2476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ko-KR" sz="1800" b="1" i="1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돋움" pitchFamily="50" charset="-127"/>
                <a:sym typeface="Symbol" pitchFamily="18" charset="2"/>
              </a:rPr>
              <a:t>l</a:t>
            </a:r>
            <a:endParaRPr lang="en-US" altLang="ko-KR" b="1" dirty="0">
              <a:solidFill>
                <a:schemeClr val="accent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돋움" pitchFamily="50" charset="-127"/>
            </a:endParaRPr>
          </a:p>
        </p:txBody>
      </p:sp>
      <p:sp>
        <p:nvSpPr>
          <p:cNvPr id="32782" name="Line 24">
            <a:extLst>
              <a:ext uri="{FF2B5EF4-FFF2-40B4-BE49-F238E27FC236}">
                <a16:creationId xmlns:a16="http://schemas.microsoft.com/office/drawing/2014/main" id="{E3432592-2D4B-431F-9E8A-40A979DBC90F}"/>
              </a:ext>
            </a:extLst>
          </p:cNvPr>
          <p:cNvSpPr>
            <a:spLocks noChangeShapeType="1"/>
          </p:cNvSpPr>
          <p:nvPr/>
        </p:nvSpPr>
        <p:spPr bwMode="auto">
          <a:xfrm rot="3431968" flipV="1">
            <a:off x="2202657" y="5109369"/>
            <a:ext cx="944562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152603" name="Text Box 27">
            <a:extLst>
              <a:ext uri="{FF2B5EF4-FFF2-40B4-BE49-F238E27FC236}">
                <a16:creationId xmlns:a16="http://schemas.microsoft.com/office/drawing/2014/main" id="{15FBD50F-5F78-403D-B7F3-F25C3B84EC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7050" y="5589588"/>
            <a:ext cx="12890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ko-KR" sz="1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돋움" pitchFamily="50" charset="-127"/>
              </a:rPr>
              <a:t>B”(1, 0,  </a:t>
            </a:r>
            <a:r>
              <a:rPr lang="en-US" altLang="ko-KR" sz="1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돋움" pitchFamily="50" charset="-127"/>
                <a:sym typeface="Symbol" pitchFamily="18" charset="2"/>
              </a:rPr>
              <a:t>   </a:t>
            </a:r>
            <a:r>
              <a:rPr lang="en-US" altLang="ko-KR" sz="1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돋움" pitchFamily="50" charset="-127"/>
              </a:rPr>
              <a:t>)</a:t>
            </a:r>
            <a:endParaRPr lang="en-US" altLang="ko-KR" sz="2800" b="1" dirty="0">
              <a:solidFill>
                <a:schemeClr val="accent1"/>
              </a:solidFill>
              <a:effectLst>
                <a:outerShdw blurRad="38100" dist="38100" dir="2700000" algn="tl">
                  <a:srgbClr val="C0C0C0"/>
                </a:outerShdw>
              </a:effectLst>
              <a:ea typeface="돋움" pitchFamily="50" charset="-127"/>
            </a:endParaRPr>
          </a:p>
        </p:txBody>
      </p:sp>
      <p:graphicFrame>
        <p:nvGraphicFramePr>
          <p:cNvPr id="32784" name="Object 4">
            <a:extLst>
              <a:ext uri="{FF2B5EF4-FFF2-40B4-BE49-F238E27FC236}">
                <a16:creationId xmlns:a16="http://schemas.microsoft.com/office/drawing/2014/main" id="{6F6203D3-F08E-4B4D-91B3-42FF8B9100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87788" y="5589588"/>
          <a:ext cx="373062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4" name="Equation" r:id="rId7" imgW="199898" imgH="200070" progId="Equation.3">
                  <p:embed/>
                </p:oleObj>
              </mc:Choice>
              <mc:Fallback>
                <p:oleObj name="Equation" r:id="rId7" imgW="199898" imgH="200070" progId="Equation.3">
                  <p:embed/>
                  <p:pic>
                    <p:nvPicPr>
                      <p:cNvPr id="32784" name="Object 4">
                        <a:extLst>
                          <a:ext uri="{FF2B5EF4-FFF2-40B4-BE49-F238E27FC236}">
                            <a16:creationId xmlns:a16="http://schemas.microsoft.com/office/drawing/2014/main" id="{6F6203D3-F08E-4B4D-91B3-42FF8B9100E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7788" y="5589588"/>
                        <a:ext cx="373062" cy="373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바닥글 개체 틀 3">
            <a:extLst>
              <a:ext uri="{FF2B5EF4-FFF2-40B4-BE49-F238E27FC236}">
                <a16:creationId xmlns:a16="http://schemas.microsoft.com/office/drawing/2014/main" id="{D53E7C86-B3F6-4CC9-87E8-DA353C11A8B1}"/>
              </a:ext>
            </a:extLst>
          </p:cNvPr>
          <p:cNvSpPr>
            <a:spLocks noGrp="1"/>
          </p:cNvSpPr>
          <p:nvPr/>
        </p:nvSpPr>
        <p:spPr>
          <a:xfrm>
            <a:off x="142875" y="6572250"/>
            <a:ext cx="2133600" cy="228600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ctr" rtl="0" fontAlgn="base" latinLnBrk="0">
              <a:spcBef>
                <a:spcPct val="50000"/>
              </a:spcBef>
              <a:spcAft>
                <a:spcPct val="0"/>
              </a:spcAft>
              <a:defRPr kumimoji="0" sz="16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굴림" charset="-127"/>
                <a:cs typeface="+mn-cs"/>
              </a:defRPr>
            </a:lvl1pPr>
            <a:lvl2pPr marL="457200" algn="ct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2"/>
                </a:solidFill>
                <a:latin typeface="Tahoma" pitchFamily="34" charset="0"/>
                <a:ea typeface="굴림" pitchFamily="50" charset="-127"/>
                <a:cs typeface="+mn-cs"/>
              </a:defRPr>
            </a:lvl2pPr>
            <a:lvl3pPr marL="914400" algn="ct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2"/>
                </a:solidFill>
                <a:latin typeface="Tahoma" pitchFamily="34" charset="0"/>
                <a:ea typeface="굴림" pitchFamily="50" charset="-127"/>
                <a:cs typeface="+mn-cs"/>
              </a:defRPr>
            </a:lvl3pPr>
            <a:lvl4pPr marL="1371600" algn="ct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2"/>
                </a:solidFill>
                <a:latin typeface="Tahoma" pitchFamily="34" charset="0"/>
                <a:ea typeface="굴림" pitchFamily="50" charset="-127"/>
                <a:cs typeface="+mn-cs"/>
              </a:defRPr>
            </a:lvl4pPr>
            <a:lvl5pPr marL="1828800" algn="ct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2"/>
                </a:solidFill>
                <a:latin typeface="Tahoma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2"/>
                </a:solidFill>
                <a:latin typeface="Tahoma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2"/>
                </a:solidFill>
                <a:latin typeface="Tahoma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2"/>
                </a:solidFill>
                <a:latin typeface="Tahoma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2"/>
                </a:solidFill>
                <a:latin typeface="Tahoma" pitchFamily="34" charset="0"/>
                <a:ea typeface="굴림" pitchFamily="50" charset="-127"/>
                <a:cs typeface="+mn-cs"/>
              </a:defRPr>
            </a:lvl9pPr>
          </a:lstStyle>
          <a:p>
            <a:pPr eaLnBrk="1" hangingPunct="1">
              <a:defRPr/>
            </a:pPr>
            <a:endParaRPr lang="en-US" altLang="ko-KR" sz="1200" b="1" dirty="0">
              <a:solidFill>
                <a:schemeClr val="accent3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794" name="AutoShape 2">
            <a:extLst>
              <a:ext uri="{FF2B5EF4-FFF2-40B4-BE49-F238E27FC236}">
                <a16:creationId xmlns:a16="http://schemas.microsoft.com/office/drawing/2014/main" id="{E74D1357-7729-4B80-AD5F-8E18FE5F2E5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763000" y="3619500"/>
            <a:ext cx="1588" cy="1588"/>
          </a:xfrm>
          <a:prstGeom prst="curvedConnector3">
            <a:avLst>
              <a:gd name="adj1" fmla="val 1440000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</p:cxnSp>
      <p:sp>
        <p:nvSpPr>
          <p:cNvPr id="33795" name="Rectangle 6">
            <a:extLst>
              <a:ext uri="{FF2B5EF4-FFF2-40B4-BE49-F238E27FC236}">
                <a16:creationId xmlns:a16="http://schemas.microsoft.com/office/drawing/2014/main" id="{19EFB89E-A3D3-4C75-AD49-96C93BB81D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Example</a:t>
            </a:r>
          </a:p>
        </p:txBody>
      </p:sp>
      <p:sp>
        <p:nvSpPr>
          <p:cNvPr id="33796" name="Rectangle 7">
            <a:extLst>
              <a:ext uri="{FF2B5EF4-FFF2-40B4-BE49-F238E27FC236}">
                <a16:creationId xmlns:a16="http://schemas.microsoft.com/office/drawing/2014/main" id="{906A23A0-A93B-4C84-B8D6-DC0EEA670C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kumimoji="1" lang="en-US" altLang="ko-KR">
                <a:ea typeface="돋움" panose="020B0600000101010101" pitchFamily="50" charset="-127"/>
              </a:rPr>
              <a:t>Step 4. Rotate the cube 90° about the </a:t>
            </a:r>
            <a:r>
              <a:rPr kumimoji="1" lang="en-US" altLang="ko-KR" i="1">
                <a:latin typeface="Times New Roman" panose="02020603050405020304" pitchFamily="18" charset="0"/>
                <a:ea typeface="돋움" panose="020B0600000101010101" pitchFamily="50" charset="-127"/>
              </a:rPr>
              <a:t>z</a:t>
            </a:r>
            <a:r>
              <a:rPr kumimoji="1" lang="en-US" altLang="ko-KR">
                <a:ea typeface="돋움" panose="020B0600000101010101" pitchFamily="50" charset="-127"/>
              </a:rPr>
              <a:t> axis </a:t>
            </a:r>
          </a:p>
          <a:p>
            <a:pPr lvl="1"/>
            <a:endParaRPr kumimoji="1" lang="en-US" altLang="ko-KR">
              <a:ea typeface="돋움" panose="020B0600000101010101" pitchFamily="50" charset="-127"/>
            </a:endParaRPr>
          </a:p>
          <a:p>
            <a:pPr lvl="1"/>
            <a:endParaRPr kumimoji="1" lang="en-US" altLang="ko-KR">
              <a:ea typeface="돋움" panose="020B0600000101010101" pitchFamily="50" charset="-127"/>
            </a:endParaRPr>
          </a:p>
          <a:p>
            <a:pPr lvl="1"/>
            <a:endParaRPr kumimoji="1" lang="en-US" altLang="ko-KR">
              <a:ea typeface="돋움" panose="020B0600000101010101" pitchFamily="50" charset="-127"/>
            </a:endParaRPr>
          </a:p>
          <a:p>
            <a:pPr lvl="1"/>
            <a:endParaRPr kumimoji="1" lang="en-US" altLang="ko-KR">
              <a:ea typeface="돋움" panose="020B0600000101010101" pitchFamily="50" charset="-127"/>
            </a:endParaRPr>
          </a:p>
          <a:p>
            <a:pPr lvl="1"/>
            <a:endParaRPr kumimoji="1" lang="en-US" altLang="ko-KR">
              <a:ea typeface="굴림" panose="020B0600000101010101" pitchFamily="50" charset="-127"/>
            </a:endParaRPr>
          </a:p>
          <a:p>
            <a:pPr lvl="1"/>
            <a:r>
              <a:rPr kumimoji="1" lang="en-US" altLang="ko-KR">
                <a:ea typeface="굴림" panose="020B0600000101010101" pitchFamily="50" charset="-127"/>
              </a:rPr>
              <a:t>Finally, the concatenated rotation matrix about the arbitrary axis AB becomes,</a:t>
            </a:r>
          </a:p>
        </p:txBody>
      </p:sp>
      <p:graphicFrame>
        <p:nvGraphicFramePr>
          <p:cNvPr id="33797" name="Object 2">
            <a:extLst>
              <a:ext uri="{FF2B5EF4-FFF2-40B4-BE49-F238E27FC236}">
                <a16:creationId xmlns:a16="http://schemas.microsoft.com/office/drawing/2014/main" id="{ED7C6E5D-6016-4BD0-993F-256DA474BAC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7950" y="5300663"/>
          <a:ext cx="8928100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6" name="Equation" r:id="rId3" imgW="2895600" imgH="254000" progId="Equation.3">
                  <p:embed/>
                </p:oleObj>
              </mc:Choice>
              <mc:Fallback>
                <p:oleObj name="Equation" r:id="rId3" imgW="2895600" imgH="254000" progId="Equation.3">
                  <p:embed/>
                  <p:pic>
                    <p:nvPicPr>
                      <p:cNvPr id="33797" name="Object 2">
                        <a:extLst>
                          <a:ext uri="{FF2B5EF4-FFF2-40B4-BE49-F238E27FC236}">
                            <a16:creationId xmlns:a16="http://schemas.microsoft.com/office/drawing/2014/main" id="{ED7C6E5D-6016-4BD0-993F-256DA474BAC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5300663"/>
                        <a:ext cx="8928100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8" name="Object 3">
            <a:extLst>
              <a:ext uri="{FF2B5EF4-FFF2-40B4-BE49-F238E27FC236}">
                <a16:creationId xmlns:a16="http://schemas.microsoft.com/office/drawing/2014/main" id="{E02ABB26-F9C9-4CD1-A7AB-6ACCF12DCA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51088" y="1989138"/>
          <a:ext cx="3949700" cy="221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7" name="Equation" r:id="rId5" imgW="1625600" imgH="914400" progId="Equation.3">
                  <p:embed/>
                </p:oleObj>
              </mc:Choice>
              <mc:Fallback>
                <p:oleObj name="Equation" r:id="rId5" imgW="1625600" imgH="914400" progId="Equation.3">
                  <p:embed/>
                  <p:pic>
                    <p:nvPicPr>
                      <p:cNvPr id="33798" name="Object 3">
                        <a:extLst>
                          <a:ext uri="{FF2B5EF4-FFF2-40B4-BE49-F238E27FC236}">
                            <a16:creationId xmlns:a16="http://schemas.microsoft.com/office/drawing/2014/main" id="{E02ABB26-F9C9-4CD1-A7AB-6ACCF12DCAC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088" y="1989138"/>
                        <a:ext cx="3949700" cy="221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바닥글 개체 틀 3">
            <a:extLst>
              <a:ext uri="{FF2B5EF4-FFF2-40B4-BE49-F238E27FC236}">
                <a16:creationId xmlns:a16="http://schemas.microsoft.com/office/drawing/2014/main" id="{0F1E190B-F560-46FD-BDC1-56362ACA2F6D}"/>
              </a:ext>
            </a:extLst>
          </p:cNvPr>
          <p:cNvSpPr>
            <a:spLocks noGrp="1"/>
          </p:cNvSpPr>
          <p:nvPr/>
        </p:nvSpPr>
        <p:spPr>
          <a:xfrm>
            <a:off x="142875" y="6572250"/>
            <a:ext cx="2133600" cy="228600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ctr" rtl="0" fontAlgn="base" latinLnBrk="0">
              <a:spcBef>
                <a:spcPct val="50000"/>
              </a:spcBef>
              <a:spcAft>
                <a:spcPct val="0"/>
              </a:spcAft>
              <a:defRPr kumimoji="0" sz="16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굴림" charset="-127"/>
                <a:cs typeface="+mn-cs"/>
              </a:defRPr>
            </a:lvl1pPr>
            <a:lvl2pPr marL="457200" algn="ct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2"/>
                </a:solidFill>
                <a:latin typeface="Tahoma" pitchFamily="34" charset="0"/>
                <a:ea typeface="굴림" pitchFamily="50" charset="-127"/>
                <a:cs typeface="+mn-cs"/>
              </a:defRPr>
            </a:lvl2pPr>
            <a:lvl3pPr marL="914400" algn="ct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2"/>
                </a:solidFill>
                <a:latin typeface="Tahoma" pitchFamily="34" charset="0"/>
                <a:ea typeface="굴림" pitchFamily="50" charset="-127"/>
                <a:cs typeface="+mn-cs"/>
              </a:defRPr>
            </a:lvl3pPr>
            <a:lvl4pPr marL="1371600" algn="ct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2"/>
                </a:solidFill>
                <a:latin typeface="Tahoma" pitchFamily="34" charset="0"/>
                <a:ea typeface="굴림" pitchFamily="50" charset="-127"/>
                <a:cs typeface="+mn-cs"/>
              </a:defRPr>
            </a:lvl4pPr>
            <a:lvl5pPr marL="1828800" algn="ct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2"/>
                </a:solidFill>
                <a:latin typeface="Tahoma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2"/>
                </a:solidFill>
                <a:latin typeface="Tahoma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2"/>
                </a:solidFill>
                <a:latin typeface="Tahoma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2"/>
                </a:solidFill>
                <a:latin typeface="Tahoma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2"/>
                </a:solidFill>
                <a:latin typeface="Tahoma" pitchFamily="34" charset="0"/>
                <a:ea typeface="굴림" pitchFamily="50" charset="-127"/>
                <a:cs typeface="+mn-cs"/>
              </a:defRPr>
            </a:lvl9pPr>
          </a:lstStyle>
          <a:p>
            <a:pPr eaLnBrk="1" hangingPunct="1">
              <a:defRPr/>
            </a:pPr>
            <a:endParaRPr lang="en-US" altLang="ko-KR" sz="1200" b="1" dirty="0">
              <a:solidFill>
                <a:schemeClr val="accent3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818" name="AutoShape 2">
            <a:extLst>
              <a:ext uri="{FF2B5EF4-FFF2-40B4-BE49-F238E27FC236}">
                <a16:creationId xmlns:a16="http://schemas.microsoft.com/office/drawing/2014/main" id="{7749EAE2-6AE3-4D8B-BE64-011CE0F461B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763000" y="3619500"/>
            <a:ext cx="1588" cy="1588"/>
          </a:xfrm>
          <a:prstGeom prst="curvedConnector3">
            <a:avLst>
              <a:gd name="adj1" fmla="val 1440000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</p:cxnSp>
      <p:graphicFrame>
        <p:nvGraphicFramePr>
          <p:cNvPr id="34819" name="Object 2">
            <a:extLst>
              <a:ext uri="{FF2B5EF4-FFF2-40B4-BE49-F238E27FC236}">
                <a16:creationId xmlns:a16="http://schemas.microsoft.com/office/drawing/2014/main" id="{145CA573-B827-4378-B8FA-C798AED007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0225" y="1196975"/>
          <a:ext cx="8074025" cy="526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0" name="Equation" r:id="rId3" imgW="5016500" imgH="3276600" progId="Equation.3">
                  <p:embed/>
                </p:oleObj>
              </mc:Choice>
              <mc:Fallback>
                <p:oleObj name="Equation" r:id="rId3" imgW="5016500" imgH="3276600" progId="Equation.3">
                  <p:embed/>
                  <p:pic>
                    <p:nvPicPr>
                      <p:cNvPr id="34819" name="Object 2">
                        <a:extLst>
                          <a:ext uri="{FF2B5EF4-FFF2-40B4-BE49-F238E27FC236}">
                            <a16:creationId xmlns:a16="http://schemas.microsoft.com/office/drawing/2014/main" id="{145CA573-B827-4378-B8FA-C798AED0070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225" y="1196975"/>
                        <a:ext cx="8074025" cy="5260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0" name="Rectangle 4">
            <a:extLst>
              <a:ext uri="{FF2B5EF4-FFF2-40B4-BE49-F238E27FC236}">
                <a16:creationId xmlns:a16="http://schemas.microsoft.com/office/drawing/2014/main" id="{84725E2F-3DDB-49D7-8F7D-3E85F429D7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Example</a:t>
            </a:r>
          </a:p>
        </p:txBody>
      </p:sp>
      <p:sp>
        <p:nvSpPr>
          <p:cNvPr id="5" name="바닥글 개체 틀 3">
            <a:extLst>
              <a:ext uri="{FF2B5EF4-FFF2-40B4-BE49-F238E27FC236}">
                <a16:creationId xmlns:a16="http://schemas.microsoft.com/office/drawing/2014/main" id="{5F7973D7-E63B-404E-A332-A808A3B34E66}"/>
              </a:ext>
            </a:extLst>
          </p:cNvPr>
          <p:cNvSpPr>
            <a:spLocks noGrp="1"/>
          </p:cNvSpPr>
          <p:nvPr/>
        </p:nvSpPr>
        <p:spPr>
          <a:xfrm>
            <a:off x="142875" y="6572250"/>
            <a:ext cx="2133600" cy="228600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ctr" rtl="0" fontAlgn="base" latinLnBrk="0">
              <a:spcBef>
                <a:spcPct val="50000"/>
              </a:spcBef>
              <a:spcAft>
                <a:spcPct val="0"/>
              </a:spcAft>
              <a:defRPr kumimoji="0" sz="16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굴림" charset="-127"/>
                <a:cs typeface="+mn-cs"/>
              </a:defRPr>
            </a:lvl1pPr>
            <a:lvl2pPr marL="457200" algn="ct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2"/>
                </a:solidFill>
                <a:latin typeface="Tahoma" pitchFamily="34" charset="0"/>
                <a:ea typeface="굴림" pitchFamily="50" charset="-127"/>
                <a:cs typeface="+mn-cs"/>
              </a:defRPr>
            </a:lvl2pPr>
            <a:lvl3pPr marL="914400" algn="ct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2"/>
                </a:solidFill>
                <a:latin typeface="Tahoma" pitchFamily="34" charset="0"/>
                <a:ea typeface="굴림" pitchFamily="50" charset="-127"/>
                <a:cs typeface="+mn-cs"/>
              </a:defRPr>
            </a:lvl3pPr>
            <a:lvl4pPr marL="1371600" algn="ct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2"/>
                </a:solidFill>
                <a:latin typeface="Tahoma" pitchFamily="34" charset="0"/>
                <a:ea typeface="굴림" pitchFamily="50" charset="-127"/>
                <a:cs typeface="+mn-cs"/>
              </a:defRPr>
            </a:lvl4pPr>
            <a:lvl5pPr marL="1828800" algn="ct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2"/>
                </a:solidFill>
                <a:latin typeface="Tahoma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2"/>
                </a:solidFill>
                <a:latin typeface="Tahoma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2"/>
                </a:solidFill>
                <a:latin typeface="Tahoma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2"/>
                </a:solidFill>
                <a:latin typeface="Tahoma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2"/>
                </a:solidFill>
                <a:latin typeface="Tahoma" pitchFamily="34" charset="0"/>
                <a:ea typeface="굴림" pitchFamily="50" charset="-127"/>
                <a:cs typeface="+mn-cs"/>
              </a:defRPr>
            </a:lvl9pPr>
          </a:lstStyle>
          <a:p>
            <a:pPr eaLnBrk="1" hangingPunct="1">
              <a:defRPr/>
            </a:pPr>
            <a:endParaRPr lang="en-US" altLang="ko-KR" sz="1200" b="1" dirty="0">
              <a:solidFill>
                <a:schemeClr val="accent3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842" name="AutoShape 2">
            <a:extLst>
              <a:ext uri="{FF2B5EF4-FFF2-40B4-BE49-F238E27FC236}">
                <a16:creationId xmlns:a16="http://schemas.microsoft.com/office/drawing/2014/main" id="{B3B0CA76-78DA-4F0F-9BF2-F92F2D9CC47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763000" y="3619500"/>
            <a:ext cx="1588" cy="1588"/>
          </a:xfrm>
          <a:prstGeom prst="curvedConnector3">
            <a:avLst>
              <a:gd name="adj1" fmla="val 1440000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</p:cxnSp>
      <p:graphicFrame>
        <p:nvGraphicFramePr>
          <p:cNvPr id="35843" name="Object 2">
            <a:extLst>
              <a:ext uri="{FF2B5EF4-FFF2-40B4-BE49-F238E27FC236}">
                <a16:creationId xmlns:a16="http://schemas.microsoft.com/office/drawing/2014/main" id="{6B625FA5-8356-4A32-88B4-B09365D833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08238" y="2014538"/>
          <a:ext cx="4324350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4" name="Equation" r:id="rId3" imgW="939392" imgH="215806" progId="Equation.3">
                  <p:embed/>
                </p:oleObj>
              </mc:Choice>
              <mc:Fallback>
                <p:oleObj name="Equation" r:id="rId3" imgW="939392" imgH="215806" progId="Equation.3">
                  <p:embed/>
                  <p:pic>
                    <p:nvPicPr>
                      <p:cNvPr id="35843" name="Object 2">
                        <a:extLst>
                          <a:ext uri="{FF2B5EF4-FFF2-40B4-BE49-F238E27FC236}">
                            <a16:creationId xmlns:a16="http://schemas.microsoft.com/office/drawing/2014/main" id="{6B625FA5-8356-4A32-88B4-B09365D8336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8238" y="2014538"/>
                        <a:ext cx="4324350" cy="101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4" name="Rectangle 5">
            <a:extLst>
              <a:ext uri="{FF2B5EF4-FFF2-40B4-BE49-F238E27FC236}">
                <a16:creationId xmlns:a16="http://schemas.microsoft.com/office/drawing/2014/main" id="{06E853AE-B098-40CE-9182-59CD1B2A22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285750"/>
            <a:ext cx="6934200" cy="762000"/>
          </a:xfrm>
        </p:spPr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Example</a:t>
            </a:r>
          </a:p>
        </p:txBody>
      </p:sp>
      <p:sp>
        <p:nvSpPr>
          <p:cNvPr id="35845" name="Rectangle 6">
            <a:extLst>
              <a:ext uri="{FF2B5EF4-FFF2-40B4-BE49-F238E27FC236}">
                <a16:creationId xmlns:a16="http://schemas.microsoft.com/office/drawing/2014/main" id="{A2052374-2857-40C0-B33E-CC37D83405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kumimoji="1" lang="en-US" altLang="ko-KR" sz="2400">
                <a:ea typeface="돋움" panose="020B0600000101010101" pitchFamily="50" charset="-127"/>
              </a:rPr>
              <a:t>Multiplying </a:t>
            </a:r>
            <a:r>
              <a:rPr kumimoji="1" lang="en-US" altLang="ko-KR" sz="2400" b="1">
                <a:latin typeface="Times New Roman" panose="02020603050405020304" pitchFamily="18" charset="0"/>
                <a:ea typeface="돋움" panose="020B0600000101010101" pitchFamily="50" charset="-127"/>
              </a:rPr>
              <a:t>R</a:t>
            </a:r>
            <a:r>
              <a:rPr kumimoji="1" lang="en-US" altLang="ko-KR" sz="2400">
                <a:latin typeface="Times New Roman" panose="02020603050405020304" pitchFamily="18" charset="0"/>
                <a:ea typeface="돋움" panose="020B0600000101010101" pitchFamily="50" charset="-127"/>
              </a:rPr>
              <a:t>(</a:t>
            </a:r>
            <a:r>
              <a:rPr kumimoji="1" lang="el-GR" altLang="ko-KR" sz="2400" i="1">
                <a:latin typeface="Times New Roman" panose="02020603050405020304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θ</a:t>
            </a:r>
            <a:r>
              <a:rPr kumimoji="1" lang="en-US" altLang="ko-KR" sz="2400">
                <a:latin typeface="Times New Roman" panose="02020603050405020304" pitchFamily="18" charset="0"/>
                <a:ea typeface="돋움" panose="020B0600000101010101" pitchFamily="50" charset="-127"/>
                <a:cs typeface="Arial" panose="020B0604020202020204" pitchFamily="34" charset="0"/>
              </a:rPr>
              <a:t>)</a:t>
            </a:r>
            <a:r>
              <a:rPr kumimoji="1" lang="en-US" altLang="ko-KR" sz="2400">
                <a:ea typeface="돋움" panose="020B0600000101010101" pitchFamily="50" charset="-127"/>
              </a:rPr>
              <a:t> by the point matrix of the original cube</a:t>
            </a:r>
          </a:p>
        </p:txBody>
      </p:sp>
      <p:grpSp>
        <p:nvGrpSpPr>
          <p:cNvPr id="35846" name="Group 9">
            <a:extLst>
              <a:ext uri="{FF2B5EF4-FFF2-40B4-BE49-F238E27FC236}">
                <a16:creationId xmlns:a16="http://schemas.microsoft.com/office/drawing/2014/main" id="{9A62734C-44C2-4F4A-88C9-F5460EC5793C}"/>
              </a:ext>
            </a:extLst>
          </p:cNvPr>
          <p:cNvGrpSpPr>
            <a:grpSpLocks/>
          </p:cNvGrpSpPr>
          <p:nvPr/>
        </p:nvGrpSpPr>
        <p:grpSpPr bwMode="auto">
          <a:xfrm>
            <a:off x="755650" y="3195638"/>
            <a:ext cx="7593013" cy="2970212"/>
            <a:chOff x="488" y="1933"/>
            <a:chExt cx="4783" cy="1871"/>
          </a:xfrm>
        </p:grpSpPr>
        <p:graphicFrame>
          <p:nvGraphicFramePr>
            <p:cNvPr id="35848" name="Object 3">
              <a:extLst>
                <a:ext uri="{FF2B5EF4-FFF2-40B4-BE49-F238E27FC236}">
                  <a16:creationId xmlns:a16="http://schemas.microsoft.com/office/drawing/2014/main" id="{65409E30-3183-45A9-8A0F-AA2E3D0D8D1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8" y="1933"/>
            <a:ext cx="4783" cy="18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35" name="Equation" r:id="rId5" imgW="4737100" imgH="1854200" progId="Equation.3">
                    <p:embed/>
                  </p:oleObj>
                </mc:Choice>
                <mc:Fallback>
                  <p:oleObj name="Equation" r:id="rId5" imgW="4737100" imgH="1854200" progId="Equation.3">
                    <p:embed/>
                    <p:pic>
                      <p:nvPicPr>
                        <p:cNvPr id="35848" name="Object 3">
                          <a:extLst>
                            <a:ext uri="{FF2B5EF4-FFF2-40B4-BE49-F238E27FC236}">
                              <a16:creationId xmlns:a16="http://schemas.microsoft.com/office/drawing/2014/main" id="{65409E30-3183-45A9-8A0F-AA2E3D0D8D1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8" y="1933"/>
                          <a:ext cx="4783" cy="18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49" name="Rectangle 8">
              <a:extLst>
                <a:ext uri="{FF2B5EF4-FFF2-40B4-BE49-F238E27FC236}">
                  <a16:creationId xmlns:a16="http://schemas.microsoft.com/office/drawing/2014/main" id="{B5DCCDC4-AFFB-4D75-87C1-6A9E172CB0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2" y="1933"/>
              <a:ext cx="1633" cy="635"/>
            </a:xfrm>
            <a:prstGeom prst="rect">
              <a:avLst/>
            </a:prstGeom>
            <a:noFill/>
            <a:ln w="19050" algn="ctr">
              <a:solidFill>
                <a:srgbClr val="FF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9" name="바닥글 개체 틀 3">
            <a:extLst>
              <a:ext uri="{FF2B5EF4-FFF2-40B4-BE49-F238E27FC236}">
                <a16:creationId xmlns:a16="http://schemas.microsoft.com/office/drawing/2014/main" id="{064B35C6-CA63-4681-A108-5E27F9DC8911}"/>
              </a:ext>
            </a:extLst>
          </p:cNvPr>
          <p:cNvSpPr>
            <a:spLocks noGrp="1"/>
          </p:cNvSpPr>
          <p:nvPr/>
        </p:nvSpPr>
        <p:spPr>
          <a:xfrm>
            <a:off x="142875" y="6572250"/>
            <a:ext cx="2133600" cy="228600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ctr" rtl="0" fontAlgn="base" latinLnBrk="0">
              <a:spcBef>
                <a:spcPct val="50000"/>
              </a:spcBef>
              <a:spcAft>
                <a:spcPct val="0"/>
              </a:spcAft>
              <a:defRPr kumimoji="0" sz="16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굴림" charset="-127"/>
                <a:cs typeface="+mn-cs"/>
              </a:defRPr>
            </a:lvl1pPr>
            <a:lvl2pPr marL="457200" algn="ct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2"/>
                </a:solidFill>
                <a:latin typeface="Tahoma" pitchFamily="34" charset="0"/>
                <a:ea typeface="굴림" pitchFamily="50" charset="-127"/>
                <a:cs typeface="+mn-cs"/>
              </a:defRPr>
            </a:lvl2pPr>
            <a:lvl3pPr marL="914400" algn="ct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2"/>
                </a:solidFill>
                <a:latin typeface="Tahoma" pitchFamily="34" charset="0"/>
                <a:ea typeface="굴림" pitchFamily="50" charset="-127"/>
                <a:cs typeface="+mn-cs"/>
              </a:defRPr>
            </a:lvl3pPr>
            <a:lvl4pPr marL="1371600" algn="ct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2"/>
                </a:solidFill>
                <a:latin typeface="Tahoma" pitchFamily="34" charset="0"/>
                <a:ea typeface="굴림" pitchFamily="50" charset="-127"/>
                <a:cs typeface="+mn-cs"/>
              </a:defRPr>
            </a:lvl4pPr>
            <a:lvl5pPr marL="1828800" algn="ct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2"/>
                </a:solidFill>
                <a:latin typeface="Tahoma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2"/>
                </a:solidFill>
                <a:latin typeface="Tahoma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2"/>
                </a:solidFill>
                <a:latin typeface="Tahoma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2"/>
                </a:solidFill>
                <a:latin typeface="Tahoma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2"/>
                </a:solidFill>
                <a:latin typeface="Tahoma" pitchFamily="34" charset="0"/>
                <a:ea typeface="굴림" pitchFamily="50" charset="-127"/>
                <a:cs typeface="+mn-cs"/>
              </a:defRPr>
            </a:lvl9pPr>
          </a:lstStyle>
          <a:p>
            <a:pPr eaLnBrk="1" hangingPunct="1">
              <a:defRPr/>
            </a:pPr>
            <a:endParaRPr lang="en-US" altLang="ko-KR" sz="1200" b="1" dirty="0">
              <a:solidFill>
                <a:schemeClr val="accent3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866" name="Object 3">
            <a:extLst>
              <a:ext uri="{FF2B5EF4-FFF2-40B4-BE49-F238E27FC236}">
                <a16:creationId xmlns:a16="http://schemas.microsoft.com/office/drawing/2014/main" id="{68322C0C-A6DB-490F-9799-51028E3877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4427538"/>
          <a:ext cx="2667000" cy="1439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8" name="Equation" r:id="rId3" imgW="1524000" imgH="914400" progId="Equation.3">
                  <p:embed/>
                </p:oleObj>
              </mc:Choice>
              <mc:Fallback>
                <p:oleObj name="Equation" r:id="rId3" imgW="1524000" imgH="914400" progId="Equation.3">
                  <p:embed/>
                  <p:pic>
                    <p:nvPicPr>
                      <p:cNvPr id="36866" name="Object 3">
                        <a:extLst>
                          <a:ext uri="{FF2B5EF4-FFF2-40B4-BE49-F238E27FC236}">
                            <a16:creationId xmlns:a16="http://schemas.microsoft.com/office/drawing/2014/main" id="{68322C0C-A6DB-490F-9799-51028E3877C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427538"/>
                        <a:ext cx="2667000" cy="1439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7" name="Object 2">
            <a:extLst>
              <a:ext uri="{FF2B5EF4-FFF2-40B4-BE49-F238E27FC236}">
                <a16:creationId xmlns:a16="http://schemas.microsoft.com/office/drawing/2014/main" id="{544C4653-47A7-4015-A49F-FF39D4B0CD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16588" y="2209800"/>
          <a:ext cx="2805112" cy="144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9" name="수식" r:id="rId5" imgW="1600200" imgH="914400" progId="Equation.3">
                  <p:embed/>
                </p:oleObj>
              </mc:Choice>
              <mc:Fallback>
                <p:oleObj name="수식" r:id="rId5" imgW="1600200" imgH="914400" progId="Equation.3">
                  <p:embed/>
                  <p:pic>
                    <p:nvPicPr>
                      <p:cNvPr id="36867" name="Object 2">
                        <a:extLst>
                          <a:ext uri="{FF2B5EF4-FFF2-40B4-BE49-F238E27FC236}">
                            <a16:creationId xmlns:a16="http://schemas.microsoft.com/office/drawing/2014/main" id="{544C4653-47A7-4015-A49F-FF39D4B0CD6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6588" y="2209800"/>
                        <a:ext cx="2805112" cy="1441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8" name="Rectangle 2">
            <a:extLst>
              <a:ext uri="{FF2B5EF4-FFF2-40B4-BE49-F238E27FC236}">
                <a16:creationId xmlns:a16="http://schemas.microsoft.com/office/drawing/2014/main" id="{19D59134-05F7-4BE2-A43F-6D6A31D431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Other Transformations</a:t>
            </a:r>
          </a:p>
        </p:txBody>
      </p:sp>
      <p:sp>
        <p:nvSpPr>
          <p:cNvPr id="36869" name="Rectangle 3">
            <a:extLst>
              <a:ext uri="{FF2B5EF4-FFF2-40B4-BE49-F238E27FC236}">
                <a16:creationId xmlns:a16="http://schemas.microsoft.com/office/drawing/2014/main" id="{307B8AB8-360B-4C01-ACF8-12D35F646A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Reflection to the </a:t>
            </a:r>
            <a:r>
              <a:rPr lang="en-US" altLang="ko-KR" i="1">
                <a:latin typeface="Times New Roman" panose="02020603050405020304" pitchFamily="18" charset="0"/>
                <a:ea typeface="굴림" panose="020B0600000101010101" pitchFamily="50" charset="-127"/>
              </a:rPr>
              <a:t>xy</a:t>
            </a:r>
            <a:r>
              <a:rPr lang="en-US" altLang="ko-KR">
                <a:ea typeface="굴림" panose="020B0600000101010101" pitchFamily="50" charset="-127"/>
              </a:rPr>
              <a:t> plane</a:t>
            </a:r>
          </a:p>
          <a:p>
            <a:pPr lvl="1"/>
            <a:endParaRPr lang="en-US" altLang="ko-KR">
              <a:ea typeface="굴림" panose="020B0600000101010101" pitchFamily="50" charset="-127"/>
            </a:endParaRPr>
          </a:p>
          <a:p>
            <a:pPr lvl="1"/>
            <a:endParaRPr lang="en-US" altLang="ko-KR">
              <a:ea typeface="굴림" panose="020B0600000101010101" pitchFamily="50" charset="-127"/>
            </a:endParaRPr>
          </a:p>
          <a:p>
            <a:pPr lvl="1"/>
            <a:endParaRPr lang="en-US" altLang="ko-KR">
              <a:ea typeface="굴림" panose="020B0600000101010101" pitchFamily="50" charset="-127"/>
            </a:endParaRPr>
          </a:p>
          <a:p>
            <a:pPr lvl="1"/>
            <a:endParaRPr lang="en-US" altLang="ko-KR">
              <a:ea typeface="굴림" panose="020B0600000101010101" pitchFamily="50" charset="-127"/>
            </a:endParaRPr>
          </a:p>
          <a:p>
            <a:r>
              <a:rPr lang="en-US" altLang="ko-KR" i="1">
                <a:latin typeface="Times New Roman" panose="02020603050405020304" pitchFamily="18" charset="0"/>
                <a:ea typeface="굴림" panose="020B0600000101010101" pitchFamily="50" charset="-127"/>
              </a:rPr>
              <a:t>z</a:t>
            </a:r>
            <a:r>
              <a:rPr lang="en-US" altLang="ko-KR">
                <a:ea typeface="굴림" panose="020B0600000101010101" pitchFamily="50" charset="-127"/>
              </a:rPr>
              <a:t>-axis shear</a:t>
            </a:r>
          </a:p>
        </p:txBody>
      </p:sp>
      <p:grpSp>
        <p:nvGrpSpPr>
          <p:cNvPr id="36870" name="Group 24">
            <a:extLst>
              <a:ext uri="{FF2B5EF4-FFF2-40B4-BE49-F238E27FC236}">
                <a16:creationId xmlns:a16="http://schemas.microsoft.com/office/drawing/2014/main" id="{C000D330-0653-4A51-ABB1-4890C0FFE573}"/>
              </a:ext>
            </a:extLst>
          </p:cNvPr>
          <p:cNvGrpSpPr>
            <a:grpSpLocks/>
          </p:cNvGrpSpPr>
          <p:nvPr/>
        </p:nvGrpSpPr>
        <p:grpSpPr bwMode="auto">
          <a:xfrm>
            <a:off x="469900" y="1892300"/>
            <a:ext cx="2187575" cy="1860550"/>
            <a:chOff x="576" y="1476"/>
            <a:chExt cx="835" cy="791"/>
          </a:xfrm>
        </p:grpSpPr>
        <p:sp>
          <p:nvSpPr>
            <p:cNvPr id="36890" name="Line 4">
              <a:extLst>
                <a:ext uri="{FF2B5EF4-FFF2-40B4-BE49-F238E27FC236}">
                  <a16:creationId xmlns:a16="http://schemas.microsoft.com/office/drawing/2014/main" id="{124864A9-3A2D-459B-AF94-A23CF8DF00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60" y="1536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6891" name="Line 5">
              <a:extLst>
                <a:ext uri="{FF2B5EF4-FFF2-40B4-BE49-F238E27FC236}">
                  <a16:creationId xmlns:a16="http://schemas.microsoft.com/office/drawing/2014/main" id="{790E2B57-9CA7-4EFD-A379-38AE1202C5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76" y="2016"/>
              <a:ext cx="384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6892" name="Line 6">
              <a:extLst>
                <a:ext uri="{FF2B5EF4-FFF2-40B4-BE49-F238E27FC236}">
                  <a16:creationId xmlns:a16="http://schemas.microsoft.com/office/drawing/2014/main" id="{017C3063-8707-443B-A15C-495B469FBA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2016"/>
              <a:ext cx="432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6893" name="Text Box 7">
              <a:extLst>
                <a:ext uri="{FF2B5EF4-FFF2-40B4-BE49-F238E27FC236}">
                  <a16:creationId xmlns:a16="http://schemas.microsoft.com/office/drawing/2014/main" id="{5DD8B689-7DF5-4292-A513-4F72AD000F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9" y="2062"/>
              <a:ext cx="122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 i="1">
                  <a:latin typeface="Times New Roman" panose="02020603050405020304" pitchFamily="18" charset="0"/>
                  <a:ea typeface="돋움" panose="020B0600000101010101" pitchFamily="50" charset="-127"/>
                </a:rPr>
                <a:t>x</a:t>
              </a:r>
            </a:p>
          </p:txBody>
        </p:sp>
        <p:sp>
          <p:nvSpPr>
            <p:cNvPr id="36894" name="Text Box 8">
              <a:extLst>
                <a:ext uri="{FF2B5EF4-FFF2-40B4-BE49-F238E27FC236}">
                  <a16:creationId xmlns:a16="http://schemas.microsoft.com/office/drawing/2014/main" id="{43341934-044D-4F7B-A1A7-3F36367B28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7" y="2072"/>
              <a:ext cx="115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 i="1">
                  <a:latin typeface="Times New Roman" panose="02020603050405020304" pitchFamily="18" charset="0"/>
                  <a:ea typeface="돋움" panose="020B0600000101010101" pitchFamily="50" charset="-127"/>
                </a:rPr>
                <a:t>z</a:t>
              </a:r>
            </a:p>
          </p:txBody>
        </p:sp>
        <p:sp>
          <p:nvSpPr>
            <p:cNvPr id="36895" name="Text Box 9">
              <a:extLst>
                <a:ext uri="{FF2B5EF4-FFF2-40B4-BE49-F238E27FC236}">
                  <a16:creationId xmlns:a16="http://schemas.microsoft.com/office/drawing/2014/main" id="{16A1CB3A-8EF5-440E-B0DA-2D2E733CA0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9" y="1476"/>
              <a:ext cx="122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 i="1">
                  <a:latin typeface="Times New Roman" panose="02020603050405020304" pitchFamily="18" charset="0"/>
                  <a:ea typeface="돋움" panose="020B0600000101010101" pitchFamily="50" charset="-127"/>
                </a:rPr>
                <a:t>y</a:t>
              </a:r>
            </a:p>
          </p:txBody>
        </p:sp>
      </p:grpSp>
      <p:sp>
        <p:nvSpPr>
          <p:cNvPr id="36871" name="AutoShape 16">
            <a:extLst>
              <a:ext uri="{FF2B5EF4-FFF2-40B4-BE49-F238E27FC236}">
                <a16:creationId xmlns:a16="http://schemas.microsoft.com/office/drawing/2014/main" id="{28AE279E-9320-4BBC-83DE-154113257F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2420938"/>
            <a:ext cx="558800" cy="847725"/>
          </a:xfrm>
          <a:prstGeom prst="rightArrow">
            <a:avLst>
              <a:gd name="adj1" fmla="val 50000"/>
              <a:gd name="adj2" fmla="val 34375"/>
            </a:avLst>
          </a:prstGeom>
          <a:solidFill>
            <a:schemeClr val="accent2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2400">
              <a:latin typeface="Times New Roman" panose="02020603050405020304" pitchFamily="18" charset="0"/>
            </a:endParaRPr>
          </a:p>
        </p:txBody>
      </p:sp>
      <p:sp>
        <p:nvSpPr>
          <p:cNvPr id="36872" name="AutoShape 17">
            <a:extLst>
              <a:ext uri="{FF2B5EF4-FFF2-40B4-BE49-F238E27FC236}">
                <a16:creationId xmlns:a16="http://schemas.microsoft.com/office/drawing/2014/main" id="{A61CEA0E-A580-4726-BFE0-6AC213B7D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5029200"/>
            <a:ext cx="304800" cy="3048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2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2400">
              <a:latin typeface="Times New Roman" panose="02020603050405020304" pitchFamily="18" charset="0"/>
            </a:endParaRPr>
          </a:p>
        </p:txBody>
      </p:sp>
      <p:pic>
        <p:nvPicPr>
          <p:cNvPr id="36873" name="Picture 18" descr="Image1">
            <a:extLst>
              <a:ext uri="{FF2B5EF4-FFF2-40B4-BE49-F238E27FC236}">
                <a16:creationId xmlns:a16="http://schemas.microsoft.com/office/drawing/2014/main" id="{B7786E09-704A-4502-A1B3-46CFDCAD15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4300538"/>
            <a:ext cx="1676400" cy="171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4" name="Picture 19" descr="Image2">
            <a:extLst>
              <a:ext uri="{FF2B5EF4-FFF2-40B4-BE49-F238E27FC236}">
                <a16:creationId xmlns:a16="http://schemas.microsoft.com/office/drawing/2014/main" id="{A53A9899-7957-429A-9FB2-5DB853722D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4410075"/>
            <a:ext cx="1752600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75" name="Rectangle 20">
            <a:extLst>
              <a:ext uri="{FF2B5EF4-FFF2-40B4-BE49-F238E27FC236}">
                <a16:creationId xmlns:a16="http://schemas.microsoft.com/office/drawing/2014/main" id="{FDCA223C-415C-4DA1-8A05-32521F9B78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4419600"/>
            <a:ext cx="304800" cy="762000"/>
          </a:xfrm>
          <a:prstGeom prst="rect">
            <a:avLst/>
          </a:prstGeom>
          <a:solidFill>
            <a:schemeClr val="accent2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2400">
              <a:latin typeface="Times New Roman" panose="02020603050405020304" pitchFamily="18" charset="0"/>
            </a:endParaRPr>
          </a:p>
        </p:txBody>
      </p:sp>
      <p:sp>
        <p:nvSpPr>
          <p:cNvPr id="36876" name="Rectangle 21">
            <a:extLst>
              <a:ext uri="{FF2B5EF4-FFF2-40B4-BE49-F238E27FC236}">
                <a16:creationId xmlns:a16="http://schemas.microsoft.com/office/drawing/2014/main" id="{A86C1B93-43D7-41C5-AD53-7BFCCA21D4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5188" y="2857500"/>
            <a:ext cx="457200" cy="381000"/>
          </a:xfrm>
          <a:prstGeom prst="rect">
            <a:avLst/>
          </a:prstGeom>
          <a:solidFill>
            <a:schemeClr val="accent2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2400">
              <a:latin typeface="Times New Roman" panose="02020603050405020304" pitchFamily="18" charset="0"/>
            </a:endParaRPr>
          </a:p>
        </p:txBody>
      </p:sp>
      <p:sp>
        <p:nvSpPr>
          <p:cNvPr id="36877" name="Oval 26">
            <a:extLst>
              <a:ext uri="{FF2B5EF4-FFF2-40B4-BE49-F238E27FC236}">
                <a16:creationId xmlns:a16="http://schemas.microsoft.com/office/drawing/2014/main" id="{885CA36D-957E-450A-8AD3-3186C4C991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2852738"/>
            <a:ext cx="144462" cy="144462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36878" name="Group 27">
            <a:extLst>
              <a:ext uri="{FF2B5EF4-FFF2-40B4-BE49-F238E27FC236}">
                <a16:creationId xmlns:a16="http://schemas.microsoft.com/office/drawing/2014/main" id="{778E28E8-5DE5-4C0E-A16D-9E2A9F401B21}"/>
              </a:ext>
            </a:extLst>
          </p:cNvPr>
          <p:cNvGrpSpPr>
            <a:grpSpLocks/>
          </p:cNvGrpSpPr>
          <p:nvPr/>
        </p:nvGrpSpPr>
        <p:grpSpPr bwMode="auto">
          <a:xfrm>
            <a:off x="3200400" y="1892300"/>
            <a:ext cx="2187575" cy="1860550"/>
            <a:chOff x="576" y="1476"/>
            <a:chExt cx="835" cy="791"/>
          </a:xfrm>
        </p:grpSpPr>
        <p:sp>
          <p:nvSpPr>
            <p:cNvPr id="36884" name="Line 28">
              <a:extLst>
                <a:ext uri="{FF2B5EF4-FFF2-40B4-BE49-F238E27FC236}">
                  <a16:creationId xmlns:a16="http://schemas.microsoft.com/office/drawing/2014/main" id="{06B9AF08-2C24-487D-B4FF-09D2EF88F6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60" y="1536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6885" name="Line 29">
              <a:extLst>
                <a:ext uri="{FF2B5EF4-FFF2-40B4-BE49-F238E27FC236}">
                  <a16:creationId xmlns:a16="http://schemas.microsoft.com/office/drawing/2014/main" id="{4D9D681E-645A-41F5-B7EB-83699ADAB6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76" y="2016"/>
              <a:ext cx="384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6886" name="Line 30">
              <a:extLst>
                <a:ext uri="{FF2B5EF4-FFF2-40B4-BE49-F238E27FC236}">
                  <a16:creationId xmlns:a16="http://schemas.microsoft.com/office/drawing/2014/main" id="{FEB341FA-3344-4AAB-9408-A507B28381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2016"/>
              <a:ext cx="432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6887" name="Text Box 31">
              <a:extLst>
                <a:ext uri="{FF2B5EF4-FFF2-40B4-BE49-F238E27FC236}">
                  <a16:creationId xmlns:a16="http://schemas.microsoft.com/office/drawing/2014/main" id="{FF823A41-022E-40E6-9926-6515E2312E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9" y="2062"/>
              <a:ext cx="122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 i="1">
                  <a:latin typeface="Times New Roman" panose="02020603050405020304" pitchFamily="18" charset="0"/>
                  <a:ea typeface="돋움" panose="020B0600000101010101" pitchFamily="50" charset="-127"/>
                </a:rPr>
                <a:t>x</a:t>
              </a:r>
            </a:p>
          </p:txBody>
        </p:sp>
        <p:sp>
          <p:nvSpPr>
            <p:cNvPr id="36888" name="Text Box 32">
              <a:extLst>
                <a:ext uri="{FF2B5EF4-FFF2-40B4-BE49-F238E27FC236}">
                  <a16:creationId xmlns:a16="http://schemas.microsoft.com/office/drawing/2014/main" id="{A0DEAC2F-428E-4C10-BA71-F8FF8E8594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7" y="2072"/>
              <a:ext cx="115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 i="1">
                  <a:latin typeface="Times New Roman" panose="02020603050405020304" pitchFamily="18" charset="0"/>
                  <a:ea typeface="돋움" panose="020B0600000101010101" pitchFamily="50" charset="-127"/>
                </a:rPr>
                <a:t>z</a:t>
              </a:r>
            </a:p>
          </p:txBody>
        </p:sp>
        <p:sp>
          <p:nvSpPr>
            <p:cNvPr id="36889" name="Text Box 33">
              <a:extLst>
                <a:ext uri="{FF2B5EF4-FFF2-40B4-BE49-F238E27FC236}">
                  <a16:creationId xmlns:a16="http://schemas.microsoft.com/office/drawing/2014/main" id="{73623C65-2BA9-45A7-89DD-DB8F5BC208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9" y="1476"/>
              <a:ext cx="122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 i="1">
                  <a:latin typeface="Times New Roman" panose="02020603050405020304" pitchFamily="18" charset="0"/>
                  <a:ea typeface="돋움" panose="020B0600000101010101" pitchFamily="50" charset="-127"/>
                </a:rPr>
                <a:t>y</a:t>
              </a:r>
            </a:p>
          </p:txBody>
        </p:sp>
      </p:grpSp>
      <p:sp>
        <p:nvSpPr>
          <p:cNvPr id="36879" name="Oval 34">
            <a:extLst>
              <a:ext uri="{FF2B5EF4-FFF2-40B4-BE49-F238E27FC236}">
                <a16:creationId xmlns:a16="http://schemas.microsoft.com/office/drawing/2014/main" id="{606CDEB7-2C73-4432-9344-9DC5DDE4B7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2565400"/>
            <a:ext cx="144462" cy="144463"/>
          </a:xfrm>
          <a:prstGeom prst="ellipse">
            <a:avLst/>
          </a:prstGeom>
          <a:solidFill>
            <a:srgbClr val="00FF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2400">
              <a:latin typeface="Times New Roman" panose="02020603050405020304" pitchFamily="18" charset="0"/>
            </a:endParaRPr>
          </a:p>
        </p:txBody>
      </p:sp>
      <p:sp>
        <p:nvSpPr>
          <p:cNvPr id="36880" name="Oval 35">
            <a:extLst>
              <a:ext uri="{FF2B5EF4-FFF2-40B4-BE49-F238E27FC236}">
                <a16:creationId xmlns:a16="http://schemas.microsoft.com/office/drawing/2014/main" id="{045E202A-24D4-40AF-8D53-2DEBD4DD24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838" y="2852738"/>
            <a:ext cx="144462" cy="144462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2400">
              <a:latin typeface="Times New Roman" panose="02020603050405020304" pitchFamily="18" charset="0"/>
            </a:endParaRPr>
          </a:p>
        </p:txBody>
      </p:sp>
      <p:sp>
        <p:nvSpPr>
          <p:cNvPr id="36881" name="Text Box 36">
            <a:extLst>
              <a:ext uri="{FF2B5EF4-FFF2-40B4-BE49-F238E27FC236}">
                <a16:creationId xmlns:a16="http://schemas.microsoft.com/office/drawing/2014/main" id="{10F9A642-27DA-4700-8C7C-BDEE8564CD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063" y="2490788"/>
            <a:ext cx="958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</a:rPr>
              <a:t>(a, b, c)</a:t>
            </a:r>
          </a:p>
        </p:txBody>
      </p:sp>
      <p:sp>
        <p:nvSpPr>
          <p:cNvPr id="36882" name="Text Box 37">
            <a:extLst>
              <a:ext uri="{FF2B5EF4-FFF2-40B4-BE49-F238E27FC236}">
                <a16:creationId xmlns:a16="http://schemas.microsoft.com/office/drawing/2014/main" id="{ABA0C0E2-1AE2-4A10-9262-6514E09A76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5475" y="2600325"/>
            <a:ext cx="10429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</a:rPr>
              <a:t>(a, b, -c)</a:t>
            </a:r>
          </a:p>
        </p:txBody>
      </p:sp>
      <p:sp>
        <p:nvSpPr>
          <p:cNvPr id="31" name="바닥글 개체 틀 3">
            <a:extLst>
              <a:ext uri="{FF2B5EF4-FFF2-40B4-BE49-F238E27FC236}">
                <a16:creationId xmlns:a16="http://schemas.microsoft.com/office/drawing/2014/main" id="{917BC3CF-9095-4625-9026-EE7281B536EA}"/>
              </a:ext>
            </a:extLst>
          </p:cNvPr>
          <p:cNvSpPr>
            <a:spLocks noGrp="1"/>
          </p:cNvSpPr>
          <p:nvPr/>
        </p:nvSpPr>
        <p:spPr>
          <a:xfrm>
            <a:off x="142875" y="6572250"/>
            <a:ext cx="2133600" cy="228600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ctr" rtl="0" fontAlgn="base" latinLnBrk="0">
              <a:spcBef>
                <a:spcPct val="50000"/>
              </a:spcBef>
              <a:spcAft>
                <a:spcPct val="0"/>
              </a:spcAft>
              <a:defRPr kumimoji="0" sz="16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굴림" charset="-127"/>
                <a:cs typeface="+mn-cs"/>
              </a:defRPr>
            </a:lvl1pPr>
            <a:lvl2pPr marL="457200" algn="ct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2"/>
                </a:solidFill>
                <a:latin typeface="Tahoma" pitchFamily="34" charset="0"/>
                <a:ea typeface="굴림" pitchFamily="50" charset="-127"/>
                <a:cs typeface="+mn-cs"/>
              </a:defRPr>
            </a:lvl2pPr>
            <a:lvl3pPr marL="914400" algn="ct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2"/>
                </a:solidFill>
                <a:latin typeface="Tahoma" pitchFamily="34" charset="0"/>
                <a:ea typeface="굴림" pitchFamily="50" charset="-127"/>
                <a:cs typeface="+mn-cs"/>
              </a:defRPr>
            </a:lvl3pPr>
            <a:lvl4pPr marL="1371600" algn="ct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2"/>
                </a:solidFill>
                <a:latin typeface="Tahoma" pitchFamily="34" charset="0"/>
                <a:ea typeface="굴림" pitchFamily="50" charset="-127"/>
                <a:cs typeface="+mn-cs"/>
              </a:defRPr>
            </a:lvl4pPr>
            <a:lvl5pPr marL="1828800" algn="ct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2"/>
                </a:solidFill>
                <a:latin typeface="Tahoma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2"/>
                </a:solidFill>
                <a:latin typeface="Tahoma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2"/>
                </a:solidFill>
                <a:latin typeface="Tahoma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2"/>
                </a:solidFill>
                <a:latin typeface="Tahoma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2"/>
                </a:solidFill>
                <a:latin typeface="Tahoma" pitchFamily="34" charset="0"/>
                <a:ea typeface="굴림" pitchFamily="50" charset="-127"/>
                <a:cs typeface="+mn-cs"/>
              </a:defRPr>
            </a:lvl9pPr>
          </a:lstStyle>
          <a:p>
            <a:pPr eaLnBrk="1" hangingPunct="1">
              <a:defRPr/>
            </a:pPr>
            <a:endParaRPr lang="en-US" altLang="ko-KR" sz="1200" b="1" dirty="0">
              <a:solidFill>
                <a:schemeClr val="accent3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BFD7F365-7535-47C0-9073-E3210842A3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Coordinate Transformations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F29E1782-E3DD-40C2-ABBA-6E6CB1A00E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  <a:sym typeface="Wingdings" panose="05000000000000000000" pitchFamily="2" charset="2"/>
              </a:rPr>
              <a:t>Coordinate systems</a:t>
            </a:r>
          </a:p>
          <a:p>
            <a:pPr lvl="1"/>
            <a:r>
              <a:rPr lang="en-US" altLang="ko-KR">
                <a:ea typeface="굴림" panose="020B0600000101010101" pitchFamily="50" charset="-127"/>
                <a:sym typeface="Wingdings" panose="05000000000000000000" pitchFamily="2" charset="2"/>
              </a:rPr>
              <a:t>Local (modeling) coordinate</a:t>
            </a:r>
          </a:p>
          <a:p>
            <a:pPr lvl="1"/>
            <a:r>
              <a:rPr lang="en-US" altLang="ko-KR">
                <a:ea typeface="굴림" panose="020B0600000101010101" pitchFamily="50" charset="-127"/>
                <a:sym typeface="Wingdings" panose="05000000000000000000" pitchFamily="2" charset="2"/>
              </a:rPr>
              <a:t>World coordinate</a:t>
            </a:r>
          </a:p>
          <a:p>
            <a:pPr lvl="2"/>
            <a:r>
              <a:rPr lang="en-US" altLang="ko-KR">
                <a:ea typeface="굴림" panose="020B0600000101010101" pitchFamily="50" charset="-127"/>
                <a:sym typeface="Wingdings" panose="05000000000000000000" pitchFamily="2" charset="2"/>
              </a:rPr>
              <a:t>Scene</a:t>
            </a:r>
          </a:p>
        </p:txBody>
      </p:sp>
      <p:grpSp>
        <p:nvGrpSpPr>
          <p:cNvPr id="37892" name="Group 37">
            <a:extLst>
              <a:ext uri="{FF2B5EF4-FFF2-40B4-BE49-F238E27FC236}">
                <a16:creationId xmlns:a16="http://schemas.microsoft.com/office/drawing/2014/main" id="{7EA6512C-8756-402F-90C1-3A6C4E239594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3471863"/>
            <a:ext cx="1514475" cy="2136775"/>
            <a:chOff x="295" y="1933"/>
            <a:chExt cx="725" cy="1089"/>
          </a:xfrm>
        </p:grpSpPr>
        <p:grpSp>
          <p:nvGrpSpPr>
            <p:cNvPr id="37916" name="Group 38">
              <a:extLst>
                <a:ext uri="{FF2B5EF4-FFF2-40B4-BE49-F238E27FC236}">
                  <a16:creationId xmlns:a16="http://schemas.microsoft.com/office/drawing/2014/main" id="{00E8156A-3B8F-4DE1-AF48-96DEA5B35F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5" y="1933"/>
              <a:ext cx="725" cy="1089"/>
              <a:chOff x="1066" y="2568"/>
              <a:chExt cx="725" cy="1089"/>
            </a:xfrm>
          </p:grpSpPr>
          <p:sp>
            <p:nvSpPr>
              <p:cNvPr id="37921" name="AutoShape 39">
                <a:extLst>
                  <a:ext uri="{FF2B5EF4-FFF2-40B4-BE49-F238E27FC236}">
                    <a16:creationId xmlns:a16="http://schemas.microsoft.com/office/drawing/2014/main" id="{C11275A1-ADFE-4118-8987-CCD16B6797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6" y="3249"/>
                <a:ext cx="136" cy="408"/>
              </a:xfrm>
              <a:prstGeom prst="cube">
                <a:avLst>
                  <a:gd name="adj" fmla="val 25000"/>
                </a:avLst>
              </a:prstGeom>
              <a:solidFill>
                <a:srgbClr val="3366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o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o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o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o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o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o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o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7922" name="AutoShape 40">
                <a:extLst>
                  <a:ext uri="{FF2B5EF4-FFF2-40B4-BE49-F238E27FC236}">
                    <a16:creationId xmlns:a16="http://schemas.microsoft.com/office/drawing/2014/main" id="{AC3FC27B-4B3F-40C7-BCF3-4804EE02CE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7" y="3067"/>
                <a:ext cx="136" cy="408"/>
              </a:xfrm>
              <a:prstGeom prst="cube">
                <a:avLst>
                  <a:gd name="adj" fmla="val 25000"/>
                </a:avLst>
              </a:prstGeom>
              <a:solidFill>
                <a:srgbClr val="3366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o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o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o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o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o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o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o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7923" name="AutoShape 41">
                <a:extLst>
                  <a:ext uri="{FF2B5EF4-FFF2-40B4-BE49-F238E27FC236}">
                    <a16:creationId xmlns:a16="http://schemas.microsoft.com/office/drawing/2014/main" id="{39BB8FB9-03C0-44C5-8BE6-457F7527C8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5" y="3067"/>
                <a:ext cx="136" cy="408"/>
              </a:xfrm>
              <a:prstGeom prst="cube">
                <a:avLst>
                  <a:gd name="adj" fmla="val 25000"/>
                </a:avLst>
              </a:prstGeom>
              <a:solidFill>
                <a:srgbClr val="3366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o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o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o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o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o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o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o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7924" name="AutoShape 42">
                <a:extLst>
                  <a:ext uri="{FF2B5EF4-FFF2-40B4-BE49-F238E27FC236}">
                    <a16:creationId xmlns:a16="http://schemas.microsoft.com/office/drawing/2014/main" id="{FCA589F4-49EC-4372-9BC8-807C678CB2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4" y="3249"/>
                <a:ext cx="136" cy="408"/>
              </a:xfrm>
              <a:prstGeom prst="cube">
                <a:avLst>
                  <a:gd name="adj" fmla="val 25000"/>
                </a:avLst>
              </a:prstGeom>
              <a:solidFill>
                <a:srgbClr val="3366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o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o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o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o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o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o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o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7925" name="AutoShape 43">
                <a:extLst>
                  <a:ext uri="{FF2B5EF4-FFF2-40B4-BE49-F238E27FC236}">
                    <a16:creationId xmlns:a16="http://schemas.microsoft.com/office/drawing/2014/main" id="{9126FB8C-DA08-400C-9B62-9F95F78EEC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6" y="2976"/>
                <a:ext cx="725" cy="317"/>
              </a:xfrm>
              <a:prstGeom prst="cube">
                <a:avLst>
                  <a:gd name="adj" fmla="val 67954"/>
                </a:avLst>
              </a:prstGeom>
              <a:solidFill>
                <a:srgbClr val="3366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o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o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o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o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o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o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o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7926" name="AutoShape 44">
                <a:extLst>
                  <a:ext uri="{FF2B5EF4-FFF2-40B4-BE49-F238E27FC236}">
                    <a16:creationId xmlns:a16="http://schemas.microsoft.com/office/drawing/2014/main" id="{B3F159AC-CACB-4B8E-B0EE-121E88D0B5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7" y="2568"/>
                <a:ext cx="544" cy="454"/>
              </a:xfrm>
              <a:prstGeom prst="cube">
                <a:avLst>
                  <a:gd name="adj" fmla="val 8148"/>
                </a:avLst>
              </a:prstGeom>
              <a:solidFill>
                <a:srgbClr val="3366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o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o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o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o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o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o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o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37917" name="Group 45">
              <a:extLst>
                <a:ext uri="{FF2B5EF4-FFF2-40B4-BE49-F238E27FC236}">
                  <a16:creationId xmlns:a16="http://schemas.microsoft.com/office/drawing/2014/main" id="{B58E5CA9-7BB3-4BBC-84B9-569F859C77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5" y="2296"/>
              <a:ext cx="623" cy="713"/>
              <a:chOff x="397" y="2659"/>
              <a:chExt cx="623" cy="713"/>
            </a:xfrm>
          </p:grpSpPr>
          <p:sp>
            <p:nvSpPr>
              <p:cNvPr id="37918" name="Line 46">
                <a:extLst>
                  <a:ext uri="{FF2B5EF4-FFF2-40B4-BE49-F238E27FC236}">
                    <a16:creationId xmlns:a16="http://schemas.microsoft.com/office/drawing/2014/main" id="{1B45F6A4-ECCB-483E-8A2A-BB9E4CFA2A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2" y="2659"/>
                <a:ext cx="0" cy="45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7919" name="Line 47">
                <a:extLst>
                  <a:ext uri="{FF2B5EF4-FFF2-40B4-BE49-F238E27FC236}">
                    <a16:creationId xmlns:a16="http://schemas.microsoft.com/office/drawing/2014/main" id="{E89FC7E1-CECC-48D2-9F05-64F52E2B9E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12" y="3113"/>
                <a:ext cx="408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7920" name="Line 48">
                <a:extLst>
                  <a:ext uri="{FF2B5EF4-FFF2-40B4-BE49-F238E27FC236}">
                    <a16:creationId xmlns:a16="http://schemas.microsoft.com/office/drawing/2014/main" id="{E5CA50BE-A084-4A29-86DD-378BC9C240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" y="3113"/>
                <a:ext cx="215" cy="259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  <p:grpSp>
        <p:nvGrpSpPr>
          <p:cNvPr id="37893" name="Group 49">
            <a:extLst>
              <a:ext uri="{FF2B5EF4-FFF2-40B4-BE49-F238E27FC236}">
                <a16:creationId xmlns:a16="http://schemas.microsoft.com/office/drawing/2014/main" id="{4B7F5ED0-96FA-4B93-A15C-39CED2196248}"/>
              </a:ext>
            </a:extLst>
          </p:cNvPr>
          <p:cNvGrpSpPr>
            <a:grpSpLocks/>
          </p:cNvGrpSpPr>
          <p:nvPr/>
        </p:nvGrpSpPr>
        <p:grpSpPr bwMode="auto">
          <a:xfrm>
            <a:off x="4933950" y="4037013"/>
            <a:ext cx="3597275" cy="1511300"/>
            <a:chOff x="1474" y="2614"/>
            <a:chExt cx="1724" cy="771"/>
          </a:xfrm>
        </p:grpSpPr>
        <p:grpSp>
          <p:nvGrpSpPr>
            <p:cNvPr id="37906" name="Group 50">
              <a:extLst>
                <a:ext uri="{FF2B5EF4-FFF2-40B4-BE49-F238E27FC236}">
                  <a16:creationId xmlns:a16="http://schemas.microsoft.com/office/drawing/2014/main" id="{CC5772E5-B609-4DAF-915E-E3D229C1E3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74" y="2614"/>
              <a:ext cx="1724" cy="771"/>
              <a:chOff x="1474" y="2614"/>
              <a:chExt cx="1724" cy="771"/>
            </a:xfrm>
          </p:grpSpPr>
          <p:sp>
            <p:nvSpPr>
              <p:cNvPr id="37911" name="AutoShape 51">
                <a:extLst>
                  <a:ext uri="{FF2B5EF4-FFF2-40B4-BE49-F238E27FC236}">
                    <a16:creationId xmlns:a16="http://schemas.microsoft.com/office/drawing/2014/main" id="{6C062DB7-379E-4603-9714-D14631DB1C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5" y="2886"/>
                <a:ext cx="136" cy="499"/>
              </a:xfrm>
              <a:prstGeom prst="cube">
                <a:avLst>
                  <a:gd name="adj" fmla="val 39560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o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o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o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o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o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o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o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7912" name="AutoShape 52">
                <a:extLst>
                  <a:ext uri="{FF2B5EF4-FFF2-40B4-BE49-F238E27FC236}">
                    <a16:creationId xmlns:a16="http://schemas.microsoft.com/office/drawing/2014/main" id="{10D26337-7E34-4BCB-B432-C46FEE4FBF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2" y="2659"/>
                <a:ext cx="136" cy="499"/>
              </a:xfrm>
              <a:prstGeom prst="cube">
                <a:avLst>
                  <a:gd name="adj" fmla="val 39560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o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o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o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o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o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o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o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7913" name="AutoShape 53">
                <a:extLst>
                  <a:ext uri="{FF2B5EF4-FFF2-40B4-BE49-F238E27FC236}">
                    <a16:creationId xmlns:a16="http://schemas.microsoft.com/office/drawing/2014/main" id="{68467815-C2F9-4843-83DB-6102D3EB4E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6" y="2659"/>
                <a:ext cx="136" cy="499"/>
              </a:xfrm>
              <a:prstGeom prst="cube">
                <a:avLst>
                  <a:gd name="adj" fmla="val 39560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o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o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o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o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o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o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o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7914" name="AutoShape 54">
                <a:extLst>
                  <a:ext uri="{FF2B5EF4-FFF2-40B4-BE49-F238E27FC236}">
                    <a16:creationId xmlns:a16="http://schemas.microsoft.com/office/drawing/2014/main" id="{933E965B-0F13-4A3D-A5DC-B3C764E53C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4" y="2886"/>
                <a:ext cx="136" cy="499"/>
              </a:xfrm>
              <a:prstGeom prst="cube">
                <a:avLst>
                  <a:gd name="adj" fmla="val 39560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o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o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o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o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o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o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o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7915" name="AutoShape 55">
                <a:extLst>
                  <a:ext uri="{FF2B5EF4-FFF2-40B4-BE49-F238E27FC236}">
                    <a16:creationId xmlns:a16="http://schemas.microsoft.com/office/drawing/2014/main" id="{869BB6CA-501E-493C-A8F8-9F0CB2360B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4" y="2614"/>
                <a:ext cx="1724" cy="362"/>
              </a:xfrm>
              <a:prstGeom prst="cube">
                <a:avLst>
                  <a:gd name="adj" fmla="val 79412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o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o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o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o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o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o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o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37907" name="Group 56">
              <a:extLst>
                <a:ext uri="{FF2B5EF4-FFF2-40B4-BE49-F238E27FC236}">
                  <a16:creationId xmlns:a16="http://schemas.microsoft.com/office/drawing/2014/main" id="{34B8008B-8007-4D8B-896C-4455DB587D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65" y="2659"/>
              <a:ext cx="623" cy="713"/>
              <a:chOff x="397" y="2659"/>
              <a:chExt cx="623" cy="713"/>
            </a:xfrm>
          </p:grpSpPr>
          <p:sp>
            <p:nvSpPr>
              <p:cNvPr id="37908" name="Line 57">
                <a:extLst>
                  <a:ext uri="{FF2B5EF4-FFF2-40B4-BE49-F238E27FC236}">
                    <a16:creationId xmlns:a16="http://schemas.microsoft.com/office/drawing/2014/main" id="{3C5AA696-748A-4062-9602-3982720C2C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2" y="2659"/>
                <a:ext cx="0" cy="45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7909" name="Line 58">
                <a:extLst>
                  <a:ext uri="{FF2B5EF4-FFF2-40B4-BE49-F238E27FC236}">
                    <a16:creationId xmlns:a16="http://schemas.microsoft.com/office/drawing/2014/main" id="{9D1670BE-10D7-4F5A-BB75-F101CC4596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12" y="3113"/>
                <a:ext cx="408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7910" name="Line 59">
                <a:extLst>
                  <a:ext uri="{FF2B5EF4-FFF2-40B4-BE49-F238E27FC236}">
                    <a16:creationId xmlns:a16="http://schemas.microsoft.com/office/drawing/2014/main" id="{C868F9F6-D0A6-4768-8AB6-9C0843482E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" y="3113"/>
                <a:ext cx="215" cy="259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  <p:grpSp>
        <p:nvGrpSpPr>
          <p:cNvPr id="37894" name="Group 60">
            <a:extLst>
              <a:ext uri="{FF2B5EF4-FFF2-40B4-BE49-F238E27FC236}">
                <a16:creationId xmlns:a16="http://schemas.microsoft.com/office/drawing/2014/main" id="{8F051ADB-5952-4AED-A694-A430F94A4E3C}"/>
              </a:ext>
            </a:extLst>
          </p:cNvPr>
          <p:cNvGrpSpPr>
            <a:grpSpLocks/>
          </p:cNvGrpSpPr>
          <p:nvPr/>
        </p:nvGrpSpPr>
        <p:grpSpPr bwMode="auto">
          <a:xfrm>
            <a:off x="2844800" y="3313113"/>
            <a:ext cx="1514475" cy="2311400"/>
            <a:chOff x="3424" y="1752"/>
            <a:chExt cx="817" cy="1315"/>
          </a:xfrm>
        </p:grpSpPr>
        <p:grpSp>
          <p:nvGrpSpPr>
            <p:cNvPr id="37897" name="Group 61">
              <a:extLst>
                <a:ext uri="{FF2B5EF4-FFF2-40B4-BE49-F238E27FC236}">
                  <a16:creationId xmlns:a16="http://schemas.microsoft.com/office/drawing/2014/main" id="{630F0CCF-B4D1-45E5-8CD6-1E998B8B84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24" y="1752"/>
              <a:ext cx="817" cy="1315"/>
              <a:chOff x="3651" y="1888"/>
              <a:chExt cx="817" cy="1315"/>
            </a:xfrm>
          </p:grpSpPr>
          <p:sp>
            <p:nvSpPr>
              <p:cNvPr id="37902" name="AutoShape 62">
                <a:extLst>
                  <a:ext uri="{FF2B5EF4-FFF2-40B4-BE49-F238E27FC236}">
                    <a16:creationId xmlns:a16="http://schemas.microsoft.com/office/drawing/2014/main" id="{2A3DDFEB-A266-4852-8D17-BB653337F6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1" y="1888"/>
                <a:ext cx="817" cy="1315"/>
              </a:xfrm>
              <a:prstGeom prst="cube">
                <a:avLst>
                  <a:gd name="adj" fmla="val 25000"/>
                </a:avLst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o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o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o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o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o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o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o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7903" name="Line 63">
                <a:extLst>
                  <a:ext uri="{FF2B5EF4-FFF2-40B4-BE49-F238E27FC236}">
                    <a16:creationId xmlns:a16="http://schemas.microsoft.com/office/drawing/2014/main" id="{895D7112-6BC5-410B-9477-86A11E2398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9" y="2115"/>
                <a:ext cx="0" cy="10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7904" name="Oval 64">
                <a:extLst>
                  <a:ext uri="{FF2B5EF4-FFF2-40B4-BE49-F238E27FC236}">
                    <a16:creationId xmlns:a16="http://schemas.microsoft.com/office/drawing/2014/main" id="{98DF6823-BFFB-49A5-AA02-76311A886C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4" y="2659"/>
                <a:ext cx="91" cy="91"/>
              </a:xfrm>
              <a:prstGeom prst="ellipse">
                <a:avLst/>
              </a:prstGeom>
              <a:solidFill>
                <a:srgbClr val="FF660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o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o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o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o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o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o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o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7905" name="Oval 65">
                <a:extLst>
                  <a:ext uri="{FF2B5EF4-FFF2-40B4-BE49-F238E27FC236}">
                    <a16:creationId xmlns:a16="http://schemas.microsoft.com/office/drawing/2014/main" id="{270396A8-6385-4D36-B936-29BB9788CA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3" y="2659"/>
                <a:ext cx="91" cy="91"/>
              </a:xfrm>
              <a:prstGeom prst="ellipse">
                <a:avLst/>
              </a:prstGeom>
              <a:solidFill>
                <a:srgbClr val="FF660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o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o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o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o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o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o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o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37898" name="Group 66">
              <a:extLst>
                <a:ext uri="{FF2B5EF4-FFF2-40B4-BE49-F238E27FC236}">
                  <a16:creationId xmlns:a16="http://schemas.microsoft.com/office/drawing/2014/main" id="{A6ECD967-68F2-43D3-B8A3-A97141489EE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36" y="2341"/>
              <a:ext cx="623" cy="713"/>
              <a:chOff x="397" y="2659"/>
              <a:chExt cx="623" cy="713"/>
            </a:xfrm>
          </p:grpSpPr>
          <p:sp>
            <p:nvSpPr>
              <p:cNvPr id="37899" name="Line 67">
                <a:extLst>
                  <a:ext uri="{FF2B5EF4-FFF2-40B4-BE49-F238E27FC236}">
                    <a16:creationId xmlns:a16="http://schemas.microsoft.com/office/drawing/2014/main" id="{DCF6933D-A2BD-431B-8F5E-A2B39C1C75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2" y="2659"/>
                <a:ext cx="0" cy="45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7900" name="Line 68">
                <a:extLst>
                  <a:ext uri="{FF2B5EF4-FFF2-40B4-BE49-F238E27FC236}">
                    <a16:creationId xmlns:a16="http://schemas.microsoft.com/office/drawing/2014/main" id="{5ED6A500-F917-4904-9DAF-895820E4A4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12" y="3113"/>
                <a:ext cx="408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7901" name="Line 69">
                <a:extLst>
                  <a:ext uri="{FF2B5EF4-FFF2-40B4-BE49-F238E27FC236}">
                    <a16:creationId xmlns:a16="http://schemas.microsoft.com/office/drawing/2014/main" id="{4AB1C8A0-A965-4900-9F54-3F70F8F916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" y="3113"/>
                <a:ext cx="215" cy="259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  <p:sp>
        <p:nvSpPr>
          <p:cNvPr id="189510" name="Rectangle 70">
            <a:extLst>
              <a:ext uri="{FF2B5EF4-FFF2-40B4-BE49-F238E27FC236}">
                <a16:creationId xmlns:a16="http://schemas.microsoft.com/office/drawing/2014/main" id="{BECA3685-BD8C-4330-98A9-237C430D49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6238" y="5808663"/>
            <a:ext cx="3941762" cy="460375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>
              <a:defRPr/>
            </a:pPr>
            <a:r>
              <a:rPr lang="en-US" altLang="ko-KR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&lt;Local Coordinate System&gt;</a:t>
            </a:r>
          </a:p>
        </p:txBody>
      </p:sp>
      <p:sp>
        <p:nvSpPr>
          <p:cNvPr id="38" name="바닥글 개체 틀 3">
            <a:extLst>
              <a:ext uri="{FF2B5EF4-FFF2-40B4-BE49-F238E27FC236}">
                <a16:creationId xmlns:a16="http://schemas.microsoft.com/office/drawing/2014/main" id="{E8245AB8-2746-4DC1-B414-7659F5EB8088}"/>
              </a:ext>
            </a:extLst>
          </p:cNvPr>
          <p:cNvSpPr>
            <a:spLocks noGrp="1"/>
          </p:cNvSpPr>
          <p:nvPr/>
        </p:nvSpPr>
        <p:spPr>
          <a:xfrm>
            <a:off x="142875" y="6572250"/>
            <a:ext cx="2133600" cy="228600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ctr" rtl="0" fontAlgn="base" latinLnBrk="0">
              <a:spcBef>
                <a:spcPct val="50000"/>
              </a:spcBef>
              <a:spcAft>
                <a:spcPct val="0"/>
              </a:spcAft>
              <a:defRPr kumimoji="0" sz="16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굴림" charset="-127"/>
                <a:cs typeface="+mn-cs"/>
              </a:defRPr>
            </a:lvl1pPr>
            <a:lvl2pPr marL="457200" algn="ct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2"/>
                </a:solidFill>
                <a:latin typeface="Tahoma" pitchFamily="34" charset="0"/>
                <a:ea typeface="굴림" pitchFamily="50" charset="-127"/>
                <a:cs typeface="+mn-cs"/>
              </a:defRPr>
            </a:lvl2pPr>
            <a:lvl3pPr marL="914400" algn="ct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2"/>
                </a:solidFill>
                <a:latin typeface="Tahoma" pitchFamily="34" charset="0"/>
                <a:ea typeface="굴림" pitchFamily="50" charset="-127"/>
                <a:cs typeface="+mn-cs"/>
              </a:defRPr>
            </a:lvl3pPr>
            <a:lvl4pPr marL="1371600" algn="ct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2"/>
                </a:solidFill>
                <a:latin typeface="Tahoma" pitchFamily="34" charset="0"/>
                <a:ea typeface="굴림" pitchFamily="50" charset="-127"/>
                <a:cs typeface="+mn-cs"/>
              </a:defRPr>
            </a:lvl4pPr>
            <a:lvl5pPr marL="1828800" algn="ct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2"/>
                </a:solidFill>
                <a:latin typeface="Tahoma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2"/>
                </a:solidFill>
                <a:latin typeface="Tahoma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2"/>
                </a:solidFill>
                <a:latin typeface="Tahoma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2"/>
                </a:solidFill>
                <a:latin typeface="Tahoma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2"/>
                </a:solidFill>
                <a:latin typeface="Tahoma" pitchFamily="34" charset="0"/>
                <a:ea typeface="굴림" pitchFamily="50" charset="-127"/>
                <a:cs typeface="+mn-cs"/>
              </a:defRPr>
            </a:lvl9pPr>
          </a:lstStyle>
          <a:p>
            <a:pPr eaLnBrk="1" hangingPunct="1">
              <a:defRPr/>
            </a:pPr>
            <a:endParaRPr lang="en-US" altLang="ko-KR" sz="1200" b="1" dirty="0">
              <a:solidFill>
                <a:schemeClr val="accent3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14" name="Group 40">
            <a:extLst>
              <a:ext uri="{FF2B5EF4-FFF2-40B4-BE49-F238E27FC236}">
                <a16:creationId xmlns:a16="http://schemas.microsoft.com/office/drawing/2014/main" id="{BD420FA4-5812-4F13-A4C7-85BA7090AEFF}"/>
              </a:ext>
            </a:extLst>
          </p:cNvPr>
          <p:cNvGrpSpPr>
            <a:grpSpLocks/>
          </p:cNvGrpSpPr>
          <p:nvPr/>
        </p:nvGrpSpPr>
        <p:grpSpPr bwMode="auto">
          <a:xfrm>
            <a:off x="5724525" y="2708275"/>
            <a:ext cx="1370013" cy="2095500"/>
            <a:chOff x="3424" y="1752"/>
            <a:chExt cx="817" cy="1315"/>
          </a:xfrm>
        </p:grpSpPr>
        <p:grpSp>
          <p:nvGrpSpPr>
            <p:cNvPr id="38946" name="Group 41">
              <a:extLst>
                <a:ext uri="{FF2B5EF4-FFF2-40B4-BE49-F238E27FC236}">
                  <a16:creationId xmlns:a16="http://schemas.microsoft.com/office/drawing/2014/main" id="{AAE1ECE1-008D-46B3-BF6E-A673ADF5F0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24" y="1752"/>
              <a:ext cx="817" cy="1315"/>
              <a:chOff x="3651" y="1888"/>
              <a:chExt cx="817" cy="1315"/>
            </a:xfrm>
          </p:grpSpPr>
          <p:sp>
            <p:nvSpPr>
              <p:cNvPr id="38951" name="AutoShape 42">
                <a:extLst>
                  <a:ext uri="{FF2B5EF4-FFF2-40B4-BE49-F238E27FC236}">
                    <a16:creationId xmlns:a16="http://schemas.microsoft.com/office/drawing/2014/main" id="{5C5AC2DD-E02F-44CA-AAB7-D96A3A8D05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1" y="1888"/>
                <a:ext cx="817" cy="1315"/>
              </a:xfrm>
              <a:prstGeom prst="cube">
                <a:avLst>
                  <a:gd name="adj" fmla="val 25000"/>
                </a:avLst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o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o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o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o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o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o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o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8952" name="Line 43">
                <a:extLst>
                  <a:ext uri="{FF2B5EF4-FFF2-40B4-BE49-F238E27FC236}">
                    <a16:creationId xmlns:a16="http://schemas.microsoft.com/office/drawing/2014/main" id="{B311C2FA-9604-4F92-A2F5-9BE6C3AB09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9" y="2115"/>
                <a:ext cx="0" cy="10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8953" name="Oval 44">
                <a:extLst>
                  <a:ext uri="{FF2B5EF4-FFF2-40B4-BE49-F238E27FC236}">
                    <a16:creationId xmlns:a16="http://schemas.microsoft.com/office/drawing/2014/main" id="{D3979827-02A1-461F-9ABE-52D9BFCC0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4" y="2659"/>
                <a:ext cx="91" cy="91"/>
              </a:xfrm>
              <a:prstGeom prst="ellipse">
                <a:avLst/>
              </a:prstGeom>
              <a:solidFill>
                <a:srgbClr val="FF660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o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o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o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o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o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o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o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8954" name="Oval 45">
                <a:extLst>
                  <a:ext uri="{FF2B5EF4-FFF2-40B4-BE49-F238E27FC236}">
                    <a16:creationId xmlns:a16="http://schemas.microsoft.com/office/drawing/2014/main" id="{A139411E-4130-4708-BAD2-B662B24473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3" y="2659"/>
                <a:ext cx="91" cy="91"/>
              </a:xfrm>
              <a:prstGeom prst="ellipse">
                <a:avLst/>
              </a:prstGeom>
              <a:solidFill>
                <a:srgbClr val="FF660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o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o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o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o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o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o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o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38947" name="Group 46">
              <a:extLst>
                <a:ext uri="{FF2B5EF4-FFF2-40B4-BE49-F238E27FC236}">
                  <a16:creationId xmlns:a16="http://schemas.microsoft.com/office/drawing/2014/main" id="{1665A61A-9A8C-4AC1-A567-7035288192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36" y="2341"/>
              <a:ext cx="623" cy="713"/>
              <a:chOff x="397" y="2659"/>
              <a:chExt cx="623" cy="713"/>
            </a:xfrm>
          </p:grpSpPr>
          <p:sp>
            <p:nvSpPr>
              <p:cNvPr id="38948" name="Line 47">
                <a:extLst>
                  <a:ext uri="{FF2B5EF4-FFF2-40B4-BE49-F238E27FC236}">
                    <a16:creationId xmlns:a16="http://schemas.microsoft.com/office/drawing/2014/main" id="{766FDD5D-7D2C-45AF-A9C6-1E14EA2635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2" y="2659"/>
                <a:ext cx="0" cy="45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8949" name="Line 48">
                <a:extLst>
                  <a:ext uri="{FF2B5EF4-FFF2-40B4-BE49-F238E27FC236}">
                    <a16:creationId xmlns:a16="http://schemas.microsoft.com/office/drawing/2014/main" id="{4A0EB139-D8B5-4543-829F-89943E435E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12" y="3113"/>
                <a:ext cx="408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8950" name="Line 49">
                <a:extLst>
                  <a:ext uri="{FF2B5EF4-FFF2-40B4-BE49-F238E27FC236}">
                    <a16:creationId xmlns:a16="http://schemas.microsoft.com/office/drawing/2014/main" id="{DA76BCD7-E47B-4C12-ADD3-1F1C2C9325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" y="3113"/>
                <a:ext cx="215" cy="259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  <p:sp>
        <p:nvSpPr>
          <p:cNvPr id="38915" name="Rectangle 2">
            <a:extLst>
              <a:ext uri="{FF2B5EF4-FFF2-40B4-BE49-F238E27FC236}">
                <a16:creationId xmlns:a16="http://schemas.microsoft.com/office/drawing/2014/main" id="{6ECEE3C4-6145-4FE1-9E72-13C141BD60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Coordinate Transformations</a:t>
            </a:r>
          </a:p>
        </p:txBody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2DAA3A69-CBD6-4731-A8BF-A83D460FAE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  <a:sym typeface="Wingdings" panose="05000000000000000000" pitchFamily="2" charset="2"/>
              </a:rPr>
              <a:t>Coordinate systems</a:t>
            </a:r>
          </a:p>
          <a:p>
            <a:pPr lvl="1"/>
            <a:r>
              <a:rPr lang="en-US" altLang="ko-KR">
                <a:ea typeface="굴림" panose="020B0600000101010101" pitchFamily="50" charset="-127"/>
                <a:sym typeface="Wingdings" panose="05000000000000000000" pitchFamily="2" charset="2"/>
              </a:rPr>
              <a:t>Local (modeling) coordinate</a:t>
            </a:r>
          </a:p>
          <a:p>
            <a:pPr lvl="1"/>
            <a:r>
              <a:rPr lang="en-US" altLang="ko-KR">
                <a:ea typeface="굴림" panose="020B0600000101010101" pitchFamily="50" charset="-127"/>
                <a:sym typeface="Wingdings" panose="05000000000000000000" pitchFamily="2" charset="2"/>
              </a:rPr>
              <a:t>World coordinate</a:t>
            </a:r>
          </a:p>
          <a:p>
            <a:pPr lvl="2"/>
            <a:r>
              <a:rPr lang="en-US" altLang="ko-KR">
                <a:ea typeface="굴림" panose="020B0600000101010101" pitchFamily="50" charset="-127"/>
                <a:sym typeface="Wingdings" panose="05000000000000000000" pitchFamily="2" charset="2"/>
              </a:rPr>
              <a:t>Scene</a:t>
            </a:r>
          </a:p>
        </p:txBody>
      </p:sp>
      <p:grpSp>
        <p:nvGrpSpPr>
          <p:cNvPr id="38917" name="Group 23">
            <a:extLst>
              <a:ext uri="{FF2B5EF4-FFF2-40B4-BE49-F238E27FC236}">
                <a16:creationId xmlns:a16="http://schemas.microsoft.com/office/drawing/2014/main" id="{0B14006D-D63F-432B-8847-FDD9B504F4B6}"/>
              </a:ext>
            </a:extLst>
          </p:cNvPr>
          <p:cNvGrpSpPr>
            <a:grpSpLocks/>
          </p:cNvGrpSpPr>
          <p:nvPr/>
        </p:nvGrpSpPr>
        <p:grpSpPr bwMode="auto">
          <a:xfrm>
            <a:off x="3563938" y="2671763"/>
            <a:ext cx="2087562" cy="2305050"/>
            <a:chOff x="397" y="2659"/>
            <a:chExt cx="623" cy="713"/>
          </a:xfrm>
        </p:grpSpPr>
        <p:sp>
          <p:nvSpPr>
            <p:cNvPr id="38943" name="Line 24">
              <a:extLst>
                <a:ext uri="{FF2B5EF4-FFF2-40B4-BE49-F238E27FC236}">
                  <a16:creationId xmlns:a16="http://schemas.microsoft.com/office/drawing/2014/main" id="{BF0529EE-A159-46CF-A51B-B2A09C8669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2" y="2659"/>
              <a:ext cx="0" cy="45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944" name="Line 25">
              <a:extLst>
                <a:ext uri="{FF2B5EF4-FFF2-40B4-BE49-F238E27FC236}">
                  <a16:creationId xmlns:a16="http://schemas.microsoft.com/office/drawing/2014/main" id="{3A3846EC-B313-483E-9A07-8D4948691B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2" y="3113"/>
              <a:ext cx="40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945" name="Line 26">
              <a:extLst>
                <a:ext uri="{FF2B5EF4-FFF2-40B4-BE49-F238E27FC236}">
                  <a16:creationId xmlns:a16="http://schemas.microsoft.com/office/drawing/2014/main" id="{49334254-E783-426E-AC91-20539369CF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7" y="3113"/>
              <a:ext cx="215" cy="259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90491" name="Rectangle 27">
            <a:extLst>
              <a:ext uri="{FF2B5EF4-FFF2-40B4-BE49-F238E27FC236}">
                <a16:creationId xmlns:a16="http://schemas.microsoft.com/office/drawing/2014/main" id="{AA6D96E8-649D-44FB-8C2C-D854C78179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9088" y="5808663"/>
            <a:ext cx="4014787" cy="460375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>
              <a:defRPr/>
            </a:pPr>
            <a:r>
              <a:rPr lang="en-US" altLang="ko-KR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&lt;Word Coordinate System&gt;</a:t>
            </a:r>
          </a:p>
        </p:txBody>
      </p:sp>
      <p:grpSp>
        <p:nvGrpSpPr>
          <p:cNvPr id="38919" name="Group 28">
            <a:extLst>
              <a:ext uri="{FF2B5EF4-FFF2-40B4-BE49-F238E27FC236}">
                <a16:creationId xmlns:a16="http://schemas.microsoft.com/office/drawing/2014/main" id="{FD09E8FE-629E-42B7-BE13-BDFDE3A248A1}"/>
              </a:ext>
            </a:extLst>
          </p:cNvPr>
          <p:cNvGrpSpPr>
            <a:grpSpLocks/>
          </p:cNvGrpSpPr>
          <p:nvPr/>
        </p:nvGrpSpPr>
        <p:grpSpPr bwMode="auto">
          <a:xfrm>
            <a:off x="7089775" y="3789363"/>
            <a:ext cx="1154113" cy="1776412"/>
            <a:chOff x="295" y="1933"/>
            <a:chExt cx="725" cy="1089"/>
          </a:xfrm>
        </p:grpSpPr>
        <p:grpSp>
          <p:nvGrpSpPr>
            <p:cNvPr id="38932" name="Group 29">
              <a:extLst>
                <a:ext uri="{FF2B5EF4-FFF2-40B4-BE49-F238E27FC236}">
                  <a16:creationId xmlns:a16="http://schemas.microsoft.com/office/drawing/2014/main" id="{145E9AD2-DA18-4421-8739-0610B1134BD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5" y="1933"/>
              <a:ext cx="725" cy="1089"/>
              <a:chOff x="1066" y="2568"/>
              <a:chExt cx="725" cy="1089"/>
            </a:xfrm>
          </p:grpSpPr>
          <p:sp>
            <p:nvSpPr>
              <p:cNvPr id="38937" name="AutoShape 30">
                <a:extLst>
                  <a:ext uri="{FF2B5EF4-FFF2-40B4-BE49-F238E27FC236}">
                    <a16:creationId xmlns:a16="http://schemas.microsoft.com/office/drawing/2014/main" id="{D380CB2A-1748-406B-97B7-B58DCD9499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6" y="3249"/>
                <a:ext cx="136" cy="408"/>
              </a:xfrm>
              <a:prstGeom prst="cube">
                <a:avLst>
                  <a:gd name="adj" fmla="val 25000"/>
                </a:avLst>
              </a:prstGeom>
              <a:solidFill>
                <a:srgbClr val="3366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o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o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o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o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o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o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o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8938" name="AutoShape 31">
                <a:extLst>
                  <a:ext uri="{FF2B5EF4-FFF2-40B4-BE49-F238E27FC236}">
                    <a16:creationId xmlns:a16="http://schemas.microsoft.com/office/drawing/2014/main" id="{1E97EBDB-4536-49E9-B770-654B9AFD38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7" y="3067"/>
                <a:ext cx="136" cy="408"/>
              </a:xfrm>
              <a:prstGeom prst="cube">
                <a:avLst>
                  <a:gd name="adj" fmla="val 25000"/>
                </a:avLst>
              </a:prstGeom>
              <a:solidFill>
                <a:srgbClr val="3366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o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o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o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o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o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o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o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8939" name="AutoShape 32">
                <a:extLst>
                  <a:ext uri="{FF2B5EF4-FFF2-40B4-BE49-F238E27FC236}">
                    <a16:creationId xmlns:a16="http://schemas.microsoft.com/office/drawing/2014/main" id="{2FCFC31F-8DE3-49B5-A5F5-2BA79EC2FB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5" y="3067"/>
                <a:ext cx="136" cy="408"/>
              </a:xfrm>
              <a:prstGeom prst="cube">
                <a:avLst>
                  <a:gd name="adj" fmla="val 25000"/>
                </a:avLst>
              </a:prstGeom>
              <a:solidFill>
                <a:srgbClr val="3366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o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o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o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o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o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o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o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8940" name="AutoShape 33">
                <a:extLst>
                  <a:ext uri="{FF2B5EF4-FFF2-40B4-BE49-F238E27FC236}">
                    <a16:creationId xmlns:a16="http://schemas.microsoft.com/office/drawing/2014/main" id="{82A664F9-35DE-49A6-BC25-FA02BA518F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4" y="3249"/>
                <a:ext cx="136" cy="408"/>
              </a:xfrm>
              <a:prstGeom prst="cube">
                <a:avLst>
                  <a:gd name="adj" fmla="val 25000"/>
                </a:avLst>
              </a:prstGeom>
              <a:solidFill>
                <a:srgbClr val="3366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o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o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o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o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o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o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o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8941" name="AutoShape 34">
                <a:extLst>
                  <a:ext uri="{FF2B5EF4-FFF2-40B4-BE49-F238E27FC236}">
                    <a16:creationId xmlns:a16="http://schemas.microsoft.com/office/drawing/2014/main" id="{694913F6-2D40-47F1-9722-3AB566D6AC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6" y="2976"/>
                <a:ext cx="725" cy="317"/>
              </a:xfrm>
              <a:prstGeom prst="cube">
                <a:avLst>
                  <a:gd name="adj" fmla="val 67954"/>
                </a:avLst>
              </a:prstGeom>
              <a:solidFill>
                <a:srgbClr val="3366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o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o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o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o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o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o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o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8942" name="AutoShape 35">
                <a:extLst>
                  <a:ext uri="{FF2B5EF4-FFF2-40B4-BE49-F238E27FC236}">
                    <a16:creationId xmlns:a16="http://schemas.microsoft.com/office/drawing/2014/main" id="{CDA5563F-D953-43C0-A82E-B6062CB2C9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7" y="2568"/>
                <a:ext cx="544" cy="454"/>
              </a:xfrm>
              <a:prstGeom prst="cube">
                <a:avLst>
                  <a:gd name="adj" fmla="val 8148"/>
                </a:avLst>
              </a:prstGeom>
              <a:solidFill>
                <a:srgbClr val="3366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o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o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o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o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o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o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o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38933" name="Group 36">
              <a:extLst>
                <a:ext uri="{FF2B5EF4-FFF2-40B4-BE49-F238E27FC236}">
                  <a16:creationId xmlns:a16="http://schemas.microsoft.com/office/drawing/2014/main" id="{BF72D5F1-1CE2-4838-BA4E-BED73C6990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5" y="2296"/>
              <a:ext cx="623" cy="713"/>
              <a:chOff x="397" y="2659"/>
              <a:chExt cx="623" cy="713"/>
            </a:xfrm>
          </p:grpSpPr>
          <p:sp>
            <p:nvSpPr>
              <p:cNvPr id="38934" name="Line 37">
                <a:extLst>
                  <a:ext uri="{FF2B5EF4-FFF2-40B4-BE49-F238E27FC236}">
                    <a16:creationId xmlns:a16="http://schemas.microsoft.com/office/drawing/2014/main" id="{EB09E04E-8F9B-48E7-AF14-64FE68921F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2" y="2659"/>
                <a:ext cx="0" cy="45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8935" name="Line 38">
                <a:extLst>
                  <a:ext uri="{FF2B5EF4-FFF2-40B4-BE49-F238E27FC236}">
                    <a16:creationId xmlns:a16="http://schemas.microsoft.com/office/drawing/2014/main" id="{2F394BF2-28AB-4C6B-8109-BD8285C964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12" y="3113"/>
                <a:ext cx="408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8936" name="Line 39">
                <a:extLst>
                  <a:ext uri="{FF2B5EF4-FFF2-40B4-BE49-F238E27FC236}">
                    <a16:creationId xmlns:a16="http://schemas.microsoft.com/office/drawing/2014/main" id="{EF9FAEED-89FF-423E-8ACD-62AF0C6EA0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" y="3113"/>
                <a:ext cx="215" cy="259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  <p:grpSp>
        <p:nvGrpSpPr>
          <p:cNvPr id="38920" name="Group 50">
            <a:extLst>
              <a:ext uri="{FF2B5EF4-FFF2-40B4-BE49-F238E27FC236}">
                <a16:creationId xmlns:a16="http://schemas.microsoft.com/office/drawing/2014/main" id="{F9B77939-C738-4DB7-85B5-75E0558278C2}"/>
              </a:ext>
            </a:extLst>
          </p:cNvPr>
          <p:cNvGrpSpPr>
            <a:grpSpLocks/>
          </p:cNvGrpSpPr>
          <p:nvPr/>
        </p:nvGrpSpPr>
        <p:grpSpPr bwMode="auto">
          <a:xfrm>
            <a:off x="3779838" y="4652963"/>
            <a:ext cx="3024187" cy="1152525"/>
            <a:chOff x="1474" y="2614"/>
            <a:chExt cx="1724" cy="771"/>
          </a:xfrm>
        </p:grpSpPr>
        <p:grpSp>
          <p:nvGrpSpPr>
            <p:cNvPr id="38922" name="Group 51">
              <a:extLst>
                <a:ext uri="{FF2B5EF4-FFF2-40B4-BE49-F238E27FC236}">
                  <a16:creationId xmlns:a16="http://schemas.microsoft.com/office/drawing/2014/main" id="{042990A1-38B3-4D13-B526-1159324A7C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74" y="2614"/>
              <a:ext cx="1724" cy="771"/>
              <a:chOff x="1474" y="2614"/>
              <a:chExt cx="1724" cy="771"/>
            </a:xfrm>
          </p:grpSpPr>
          <p:sp>
            <p:nvSpPr>
              <p:cNvPr id="38927" name="AutoShape 52">
                <a:extLst>
                  <a:ext uri="{FF2B5EF4-FFF2-40B4-BE49-F238E27FC236}">
                    <a16:creationId xmlns:a16="http://schemas.microsoft.com/office/drawing/2014/main" id="{6CDC3465-3987-4AF6-A3DD-7DCE65768E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5" y="2886"/>
                <a:ext cx="136" cy="499"/>
              </a:xfrm>
              <a:prstGeom prst="cube">
                <a:avLst>
                  <a:gd name="adj" fmla="val 39560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o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o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o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o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o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o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o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8928" name="AutoShape 53">
                <a:extLst>
                  <a:ext uri="{FF2B5EF4-FFF2-40B4-BE49-F238E27FC236}">
                    <a16:creationId xmlns:a16="http://schemas.microsoft.com/office/drawing/2014/main" id="{182B48DF-6AA9-4E09-900C-D715E1A3DB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2" y="2659"/>
                <a:ext cx="136" cy="499"/>
              </a:xfrm>
              <a:prstGeom prst="cube">
                <a:avLst>
                  <a:gd name="adj" fmla="val 39560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o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o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o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o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o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o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o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8929" name="AutoShape 54">
                <a:extLst>
                  <a:ext uri="{FF2B5EF4-FFF2-40B4-BE49-F238E27FC236}">
                    <a16:creationId xmlns:a16="http://schemas.microsoft.com/office/drawing/2014/main" id="{BD2B15CC-B65F-47AA-9DC8-3B20854F62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6" y="2659"/>
                <a:ext cx="136" cy="499"/>
              </a:xfrm>
              <a:prstGeom prst="cube">
                <a:avLst>
                  <a:gd name="adj" fmla="val 39560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o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o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o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o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o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o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o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8930" name="AutoShape 55">
                <a:extLst>
                  <a:ext uri="{FF2B5EF4-FFF2-40B4-BE49-F238E27FC236}">
                    <a16:creationId xmlns:a16="http://schemas.microsoft.com/office/drawing/2014/main" id="{3E811F0F-4BCB-4481-9538-89E385DEA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4" y="2886"/>
                <a:ext cx="136" cy="499"/>
              </a:xfrm>
              <a:prstGeom prst="cube">
                <a:avLst>
                  <a:gd name="adj" fmla="val 39560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o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o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o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o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o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o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o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8931" name="AutoShape 56">
                <a:extLst>
                  <a:ext uri="{FF2B5EF4-FFF2-40B4-BE49-F238E27FC236}">
                    <a16:creationId xmlns:a16="http://schemas.microsoft.com/office/drawing/2014/main" id="{46E2048A-BAEC-4F64-8B39-C635D8F681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4" y="2614"/>
                <a:ext cx="1724" cy="362"/>
              </a:xfrm>
              <a:prstGeom prst="cube">
                <a:avLst>
                  <a:gd name="adj" fmla="val 79412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o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o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o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o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o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o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o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38923" name="Group 57">
              <a:extLst>
                <a:ext uri="{FF2B5EF4-FFF2-40B4-BE49-F238E27FC236}">
                  <a16:creationId xmlns:a16="http://schemas.microsoft.com/office/drawing/2014/main" id="{5F52076D-F1EE-47BF-ABA3-A624BFCACF2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65" y="2659"/>
              <a:ext cx="623" cy="713"/>
              <a:chOff x="397" y="2659"/>
              <a:chExt cx="623" cy="713"/>
            </a:xfrm>
          </p:grpSpPr>
          <p:sp>
            <p:nvSpPr>
              <p:cNvPr id="38924" name="Line 58">
                <a:extLst>
                  <a:ext uri="{FF2B5EF4-FFF2-40B4-BE49-F238E27FC236}">
                    <a16:creationId xmlns:a16="http://schemas.microsoft.com/office/drawing/2014/main" id="{C75FF8B0-1CA1-4CA6-BA52-FBC0B2CE84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2" y="2659"/>
                <a:ext cx="0" cy="45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8925" name="Line 59">
                <a:extLst>
                  <a:ext uri="{FF2B5EF4-FFF2-40B4-BE49-F238E27FC236}">
                    <a16:creationId xmlns:a16="http://schemas.microsoft.com/office/drawing/2014/main" id="{15F667C7-6178-41D7-8917-AD4F402FE1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12" y="3113"/>
                <a:ext cx="408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8926" name="Line 60">
                <a:extLst>
                  <a:ext uri="{FF2B5EF4-FFF2-40B4-BE49-F238E27FC236}">
                    <a16:creationId xmlns:a16="http://schemas.microsoft.com/office/drawing/2014/main" id="{370E3644-2F49-4FF9-BBF2-54D877A192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" y="3113"/>
                <a:ext cx="215" cy="259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  <p:sp>
        <p:nvSpPr>
          <p:cNvPr id="42" name="바닥글 개체 틀 3">
            <a:extLst>
              <a:ext uri="{FF2B5EF4-FFF2-40B4-BE49-F238E27FC236}">
                <a16:creationId xmlns:a16="http://schemas.microsoft.com/office/drawing/2014/main" id="{FBA0752D-E8F3-4569-A955-140EA038178A}"/>
              </a:ext>
            </a:extLst>
          </p:cNvPr>
          <p:cNvSpPr>
            <a:spLocks noGrp="1"/>
          </p:cNvSpPr>
          <p:nvPr/>
        </p:nvSpPr>
        <p:spPr>
          <a:xfrm>
            <a:off x="142875" y="6572250"/>
            <a:ext cx="2133600" cy="228600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ctr" rtl="0" fontAlgn="base" latinLnBrk="0">
              <a:spcBef>
                <a:spcPct val="50000"/>
              </a:spcBef>
              <a:spcAft>
                <a:spcPct val="0"/>
              </a:spcAft>
              <a:defRPr kumimoji="0" sz="16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굴림" charset="-127"/>
                <a:cs typeface="+mn-cs"/>
              </a:defRPr>
            </a:lvl1pPr>
            <a:lvl2pPr marL="457200" algn="ct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2"/>
                </a:solidFill>
                <a:latin typeface="Tahoma" pitchFamily="34" charset="0"/>
                <a:ea typeface="굴림" pitchFamily="50" charset="-127"/>
                <a:cs typeface="+mn-cs"/>
              </a:defRPr>
            </a:lvl2pPr>
            <a:lvl3pPr marL="914400" algn="ct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2"/>
                </a:solidFill>
                <a:latin typeface="Tahoma" pitchFamily="34" charset="0"/>
                <a:ea typeface="굴림" pitchFamily="50" charset="-127"/>
                <a:cs typeface="+mn-cs"/>
              </a:defRPr>
            </a:lvl3pPr>
            <a:lvl4pPr marL="1371600" algn="ct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2"/>
                </a:solidFill>
                <a:latin typeface="Tahoma" pitchFamily="34" charset="0"/>
                <a:ea typeface="굴림" pitchFamily="50" charset="-127"/>
                <a:cs typeface="+mn-cs"/>
              </a:defRPr>
            </a:lvl4pPr>
            <a:lvl5pPr marL="1828800" algn="ct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2"/>
                </a:solidFill>
                <a:latin typeface="Tahoma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2"/>
                </a:solidFill>
                <a:latin typeface="Tahoma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2"/>
                </a:solidFill>
                <a:latin typeface="Tahoma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2"/>
                </a:solidFill>
                <a:latin typeface="Tahoma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2"/>
                </a:solidFill>
                <a:latin typeface="Tahoma" pitchFamily="34" charset="0"/>
                <a:ea typeface="굴림" pitchFamily="50" charset="-127"/>
                <a:cs typeface="+mn-cs"/>
              </a:defRPr>
            </a:lvl9pPr>
          </a:lstStyle>
          <a:p>
            <a:pPr eaLnBrk="1" hangingPunct="1">
              <a:defRPr/>
            </a:pPr>
            <a:endParaRPr lang="en-US" altLang="ko-KR" sz="1200" b="1" dirty="0">
              <a:solidFill>
                <a:schemeClr val="accent3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F7C9A3E9-EAF3-40D2-841C-E1FFCC6946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OpenGL Transformations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1D0BDD57-5C02-47B5-B014-411BA7B053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solidFill>
                  <a:srgbClr val="0000FF"/>
                </a:solidFill>
                <a:ea typeface="굴림" panose="020B0600000101010101" pitchFamily="50" charset="-127"/>
              </a:rPr>
              <a:t>void </a:t>
            </a:r>
            <a:r>
              <a:rPr lang="en-US" altLang="ko-KR">
                <a:solidFill>
                  <a:srgbClr val="581A0E"/>
                </a:solidFill>
                <a:ea typeface="굴림" panose="020B0600000101010101" pitchFamily="50" charset="-127"/>
              </a:rPr>
              <a:t>glRotatef</a:t>
            </a:r>
            <a:r>
              <a:rPr lang="en-US" altLang="ko-KR" sz="2000">
                <a:ea typeface="굴림" panose="020B0600000101010101" pitchFamily="50" charset="-127"/>
              </a:rPr>
              <a:t>(</a:t>
            </a:r>
            <a:r>
              <a:rPr lang="en-US" altLang="ko-KR" sz="2000">
                <a:solidFill>
                  <a:srgbClr val="0000FF"/>
                </a:solidFill>
                <a:ea typeface="굴림" panose="020B0600000101010101" pitchFamily="50" charset="-127"/>
              </a:rPr>
              <a:t>GLfloat</a:t>
            </a:r>
            <a:r>
              <a:rPr lang="en-US" altLang="ko-KR" sz="2000">
                <a:ea typeface="굴림" panose="020B0600000101010101" pitchFamily="50" charset="-127"/>
              </a:rPr>
              <a:t> </a:t>
            </a:r>
            <a:r>
              <a:rPr lang="en-US" altLang="ko-KR" sz="2000">
                <a:solidFill>
                  <a:schemeClr val="bg2"/>
                </a:solidFill>
                <a:ea typeface="굴림" panose="020B0600000101010101" pitchFamily="50" charset="-127"/>
              </a:rPr>
              <a:t>angle</a:t>
            </a:r>
            <a:r>
              <a:rPr lang="en-US" altLang="ko-KR" sz="2000">
                <a:ea typeface="굴림" panose="020B0600000101010101" pitchFamily="50" charset="-127"/>
              </a:rPr>
              <a:t>, </a:t>
            </a:r>
            <a:r>
              <a:rPr lang="en-US" altLang="ko-KR" sz="2000">
                <a:solidFill>
                  <a:srgbClr val="0000FF"/>
                </a:solidFill>
                <a:ea typeface="굴림" panose="020B0600000101010101" pitchFamily="50" charset="-127"/>
              </a:rPr>
              <a:t>GLfloat </a:t>
            </a:r>
            <a:r>
              <a:rPr lang="en-US" altLang="ko-KR" sz="2000">
                <a:solidFill>
                  <a:schemeClr val="bg2"/>
                </a:solidFill>
                <a:ea typeface="굴림" panose="020B0600000101010101" pitchFamily="50" charset="-127"/>
              </a:rPr>
              <a:t>x</a:t>
            </a:r>
            <a:r>
              <a:rPr lang="en-US" altLang="ko-KR" sz="2000">
                <a:ea typeface="굴림" panose="020B0600000101010101" pitchFamily="50" charset="-127"/>
              </a:rPr>
              <a:t>,</a:t>
            </a:r>
            <a:r>
              <a:rPr lang="en-US" altLang="ko-KR" sz="2000">
                <a:solidFill>
                  <a:srgbClr val="0000FF"/>
                </a:solidFill>
                <a:ea typeface="굴림" panose="020B0600000101010101" pitchFamily="50" charset="-127"/>
              </a:rPr>
              <a:t> GLfloat </a:t>
            </a:r>
            <a:r>
              <a:rPr lang="en-US" altLang="ko-KR" sz="2000">
                <a:solidFill>
                  <a:schemeClr val="bg2"/>
                </a:solidFill>
                <a:ea typeface="굴림" panose="020B0600000101010101" pitchFamily="50" charset="-127"/>
              </a:rPr>
              <a:t>y</a:t>
            </a:r>
            <a:r>
              <a:rPr lang="en-US" altLang="ko-KR" sz="2000">
                <a:ea typeface="굴림" panose="020B0600000101010101" pitchFamily="50" charset="-127"/>
              </a:rPr>
              <a:t>,</a:t>
            </a:r>
            <a:r>
              <a:rPr lang="en-US" altLang="ko-KR" sz="2000">
                <a:solidFill>
                  <a:srgbClr val="0000FF"/>
                </a:solidFill>
                <a:ea typeface="굴림" panose="020B0600000101010101" pitchFamily="50" charset="-127"/>
              </a:rPr>
              <a:t> GLfloat </a:t>
            </a:r>
            <a:r>
              <a:rPr lang="en-US" altLang="ko-KR" sz="2000">
                <a:solidFill>
                  <a:schemeClr val="bg2"/>
                </a:solidFill>
                <a:ea typeface="굴림" panose="020B0600000101010101" pitchFamily="50" charset="-127"/>
              </a:rPr>
              <a:t>z</a:t>
            </a:r>
            <a:r>
              <a:rPr lang="en-US" altLang="ko-KR" sz="2000">
                <a:ea typeface="굴림" panose="020B0600000101010101" pitchFamily="50" charset="-127"/>
              </a:rPr>
              <a:t>)</a:t>
            </a:r>
            <a:endParaRPr lang="en-US" altLang="ko-KR">
              <a:ea typeface="굴림" panose="020B0600000101010101" pitchFamily="50" charset="-127"/>
            </a:endParaRPr>
          </a:p>
          <a:p>
            <a:endParaRPr lang="en-US" altLang="ko-KR" sz="2400">
              <a:ea typeface="굴림" panose="020B0600000101010101" pitchFamily="50" charset="-127"/>
            </a:endParaRPr>
          </a:p>
          <a:p>
            <a:pPr marL="400050" lvl="1" indent="0" eaLnBrk="1" latinLnBrk="1" hangingPunct="1"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kumimoji="1" lang="en-US" altLang="ko-KR" sz="1600" b="1">
                <a:solidFill>
                  <a:srgbClr val="581A0E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glMatrixMode</a:t>
            </a:r>
            <a:r>
              <a:rPr kumimoji="1" lang="en-US" altLang="ko-KR" sz="1600" b="1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kumimoji="1" lang="en-US" altLang="ko-KR" sz="1600" b="1">
                <a:solidFill>
                  <a:srgbClr val="CC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GL_MODELVIEW</a:t>
            </a:r>
            <a:r>
              <a:rPr kumimoji="1" lang="en-US" altLang="ko-KR" sz="1600" b="1">
                <a:latin typeface="굴림" panose="020B0600000101010101" pitchFamily="50" charset="-127"/>
                <a:ea typeface="굴림" panose="020B0600000101010101" pitchFamily="50" charset="-127"/>
              </a:rPr>
              <a:t>);</a:t>
            </a:r>
          </a:p>
          <a:p>
            <a:pPr marL="400050" lvl="1" indent="0" eaLnBrk="1" latinLnBrk="1" hangingPunct="1"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kumimoji="1" lang="en-US" altLang="ko-KR" sz="1600" b="1">
                <a:solidFill>
                  <a:srgbClr val="581A0E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glLoadIdentity</a:t>
            </a:r>
            <a:r>
              <a:rPr kumimoji="1" lang="en-US" altLang="ko-KR" sz="1600" b="1">
                <a:latin typeface="굴림" panose="020B0600000101010101" pitchFamily="50" charset="-127"/>
                <a:ea typeface="굴림" panose="020B0600000101010101" pitchFamily="50" charset="-127"/>
              </a:rPr>
              <a:t>();</a:t>
            </a:r>
          </a:p>
          <a:p>
            <a:pPr marL="400050" lvl="1" indent="0" eaLnBrk="1" latinLnBrk="1" hangingPunct="1"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kumimoji="1" lang="en-US" altLang="ko-KR" sz="1600" b="1">
                <a:solidFill>
                  <a:srgbClr val="581A0E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glRotatef</a:t>
            </a:r>
            <a:r>
              <a:rPr kumimoji="1" lang="en-US" altLang="ko-KR" sz="1600" b="1">
                <a:latin typeface="굴림" panose="020B0600000101010101" pitchFamily="50" charset="-127"/>
                <a:ea typeface="굴림" panose="020B0600000101010101" pitchFamily="50" charset="-127"/>
              </a:rPr>
              <a:t>(45.0, 0.0, 0.0, 1.0);</a:t>
            </a:r>
          </a:p>
          <a:p>
            <a:pPr marL="400050" lvl="1" indent="0" eaLnBrk="1" latinLnBrk="1" hangingPunct="1"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kumimoji="1" lang="en-US" altLang="ko-KR" sz="1600" b="1">
                <a:solidFill>
                  <a:srgbClr val="581A0E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glutSolidCube</a:t>
            </a:r>
            <a:r>
              <a:rPr kumimoji="1" lang="en-US" altLang="ko-KR" sz="1600" b="1">
                <a:latin typeface="굴림" panose="020B0600000101010101" pitchFamily="50" charset="-127"/>
                <a:ea typeface="굴림" panose="020B0600000101010101" pitchFamily="50" charset="-127"/>
              </a:rPr>
              <a:t>(0.3);</a:t>
            </a:r>
          </a:p>
          <a:p>
            <a:endParaRPr lang="en-US" altLang="ko-KR" sz="2400">
              <a:ea typeface="굴림" panose="020B0600000101010101" pitchFamily="50" charset="-127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ko-KR">
              <a:ea typeface="굴림" panose="020B0600000101010101" pitchFamily="50" charset="-127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ko-KR">
              <a:ea typeface="굴림" panose="020B0600000101010101" pitchFamily="50" charset="-127"/>
            </a:endParaRPr>
          </a:p>
        </p:txBody>
      </p:sp>
      <p:pic>
        <p:nvPicPr>
          <p:cNvPr id="39940" name="Picture 5">
            <a:extLst>
              <a:ext uri="{FF2B5EF4-FFF2-40B4-BE49-F238E27FC236}">
                <a16:creationId xmlns:a16="http://schemas.microsoft.com/office/drawing/2014/main" id="{9886F871-220F-4345-B0CC-BC47C86D75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0763" y="2357438"/>
            <a:ext cx="2670175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바닥글 개체 틀 3">
            <a:extLst>
              <a:ext uri="{FF2B5EF4-FFF2-40B4-BE49-F238E27FC236}">
                <a16:creationId xmlns:a16="http://schemas.microsoft.com/office/drawing/2014/main" id="{B71329FB-323E-4F4A-BC69-4DC839690EC4}"/>
              </a:ext>
            </a:extLst>
          </p:cNvPr>
          <p:cNvSpPr>
            <a:spLocks noGrp="1"/>
          </p:cNvSpPr>
          <p:nvPr/>
        </p:nvSpPr>
        <p:spPr>
          <a:xfrm>
            <a:off x="142875" y="6572250"/>
            <a:ext cx="2133600" cy="228600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ctr" rtl="0" fontAlgn="base" latinLnBrk="0">
              <a:spcBef>
                <a:spcPct val="50000"/>
              </a:spcBef>
              <a:spcAft>
                <a:spcPct val="0"/>
              </a:spcAft>
              <a:defRPr kumimoji="0" sz="16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굴림" charset="-127"/>
                <a:cs typeface="+mn-cs"/>
              </a:defRPr>
            </a:lvl1pPr>
            <a:lvl2pPr marL="457200" algn="ct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2"/>
                </a:solidFill>
                <a:latin typeface="Tahoma" pitchFamily="34" charset="0"/>
                <a:ea typeface="굴림" pitchFamily="50" charset="-127"/>
                <a:cs typeface="+mn-cs"/>
              </a:defRPr>
            </a:lvl2pPr>
            <a:lvl3pPr marL="914400" algn="ct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2"/>
                </a:solidFill>
                <a:latin typeface="Tahoma" pitchFamily="34" charset="0"/>
                <a:ea typeface="굴림" pitchFamily="50" charset="-127"/>
                <a:cs typeface="+mn-cs"/>
              </a:defRPr>
            </a:lvl3pPr>
            <a:lvl4pPr marL="1371600" algn="ct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2"/>
                </a:solidFill>
                <a:latin typeface="Tahoma" pitchFamily="34" charset="0"/>
                <a:ea typeface="굴림" pitchFamily="50" charset="-127"/>
                <a:cs typeface="+mn-cs"/>
              </a:defRPr>
            </a:lvl4pPr>
            <a:lvl5pPr marL="1828800" algn="ct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2"/>
                </a:solidFill>
                <a:latin typeface="Tahoma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2"/>
                </a:solidFill>
                <a:latin typeface="Tahoma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2"/>
                </a:solidFill>
                <a:latin typeface="Tahoma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2"/>
                </a:solidFill>
                <a:latin typeface="Tahoma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2"/>
                </a:solidFill>
                <a:latin typeface="Tahoma" pitchFamily="34" charset="0"/>
                <a:ea typeface="굴림" pitchFamily="50" charset="-127"/>
                <a:cs typeface="+mn-cs"/>
              </a:defRPr>
            </a:lvl9pPr>
          </a:lstStyle>
          <a:p>
            <a:pPr eaLnBrk="1" hangingPunct="1">
              <a:defRPr/>
            </a:pPr>
            <a:endParaRPr lang="en-US" altLang="ko-KR" sz="1200" b="1" dirty="0">
              <a:solidFill>
                <a:schemeClr val="accent3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565D40E7-9861-412D-A1EF-4726675FD6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Transformation 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584DF823-EA75-4E9B-A212-568B69791F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3125" y="1973263"/>
            <a:ext cx="35083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742950" lvl="1" indent="-28575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3D Object Coordinate  </a:t>
            </a:r>
          </a:p>
        </p:txBody>
      </p:sp>
      <p:sp>
        <p:nvSpPr>
          <p:cNvPr id="13316" name="AutoShape 5">
            <a:extLst>
              <a:ext uri="{FF2B5EF4-FFF2-40B4-BE49-F238E27FC236}">
                <a16:creationId xmlns:a16="http://schemas.microsoft.com/office/drawing/2014/main" id="{625AB23A-F662-48CF-AD5D-2A479F0CCC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050" y="2354263"/>
            <a:ext cx="3552825" cy="358775"/>
          </a:xfrm>
          <a:prstGeom prst="roundRect">
            <a:avLst>
              <a:gd name="adj" fmla="val 26667"/>
            </a:avLst>
          </a:prstGeom>
          <a:solidFill>
            <a:schemeClr val="bg1"/>
          </a:solidFill>
          <a:ln w="28575">
            <a:solidFill>
              <a:schemeClr val="accent1"/>
            </a:solidFill>
            <a:round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800" b="1"/>
              <a:t>Model Transformation</a:t>
            </a:r>
          </a:p>
        </p:txBody>
      </p:sp>
      <p:sp>
        <p:nvSpPr>
          <p:cNvPr id="13317" name="AutoShape 6">
            <a:extLst>
              <a:ext uri="{FF2B5EF4-FFF2-40B4-BE49-F238E27FC236}">
                <a16:creationId xmlns:a16="http://schemas.microsoft.com/office/drawing/2014/main" id="{1E1127BD-2412-42D2-B4CE-2CCA90006C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050" y="3133725"/>
            <a:ext cx="3552825" cy="358775"/>
          </a:xfrm>
          <a:prstGeom prst="roundRect">
            <a:avLst>
              <a:gd name="adj" fmla="val 26667"/>
            </a:avLst>
          </a:prstGeom>
          <a:solidFill>
            <a:schemeClr val="bg1"/>
          </a:solidFill>
          <a:ln w="28575">
            <a:solidFill>
              <a:schemeClr val="accent1"/>
            </a:solidFill>
            <a:round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800" b="1"/>
              <a:t>Viewing Transformation</a:t>
            </a:r>
          </a:p>
        </p:txBody>
      </p:sp>
      <p:sp>
        <p:nvSpPr>
          <p:cNvPr id="13318" name="AutoShape 7">
            <a:extLst>
              <a:ext uri="{FF2B5EF4-FFF2-40B4-BE49-F238E27FC236}">
                <a16:creationId xmlns:a16="http://schemas.microsoft.com/office/drawing/2014/main" id="{9506E30A-BD77-4C53-8E93-B44C3C6DD8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050" y="3930650"/>
            <a:ext cx="3552825" cy="358775"/>
          </a:xfrm>
          <a:prstGeom prst="roundRect">
            <a:avLst>
              <a:gd name="adj" fmla="val 26667"/>
            </a:avLst>
          </a:prstGeom>
          <a:solidFill>
            <a:schemeClr val="bg1"/>
          </a:solidFill>
          <a:ln w="28575">
            <a:solidFill>
              <a:schemeClr val="accent1"/>
            </a:solidFill>
            <a:round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800" b="1"/>
              <a:t>Projection Transformation</a:t>
            </a:r>
          </a:p>
        </p:txBody>
      </p:sp>
      <p:sp>
        <p:nvSpPr>
          <p:cNvPr id="13319" name="AutoShape 8">
            <a:extLst>
              <a:ext uri="{FF2B5EF4-FFF2-40B4-BE49-F238E27FC236}">
                <a16:creationId xmlns:a16="http://schemas.microsoft.com/office/drawing/2014/main" id="{0E589D42-579C-4B59-8FB5-C68A13C997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050" y="4714875"/>
            <a:ext cx="3552825" cy="358775"/>
          </a:xfrm>
          <a:prstGeom prst="roundRect">
            <a:avLst>
              <a:gd name="adj" fmla="val 26667"/>
            </a:avLst>
          </a:prstGeom>
          <a:solidFill>
            <a:schemeClr val="bg1"/>
          </a:solidFill>
          <a:ln w="28575">
            <a:solidFill>
              <a:schemeClr val="accent1"/>
            </a:solidFill>
            <a:round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800" b="1"/>
              <a:t>Viewport</a:t>
            </a:r>
            <a:r>
              <a:rPr lang="en-US" altLang="ko-KR" sz="1800" b="1">
                <a:solidFill>
                  <a:srgbClr val="B8B598"/>
                </a:solidFill>
              </a:rPr>
              <a:t> </a:t>
            </a:r>
            <a:r>
              <a:rPr lang="en-US" altLang="ko-KR" sz="1800" b="1"/>
              <a:t>Transformation</a:t>
            </a:r>
          </a:p>
        </p:txBody>
      </p:sp>
      <p:cxnSp>
        <p:nvCxnSpPr>
          <p:cNvPr id="13320" name="AutoShape 9">
            <a:extLst>
              <a:ext uri="{FF2B5EF4-FFF2-40B4-BE49-F238E27FC236}">
                <a16:creationId xmlns:a16="http://schemas.microsoft.com/office/drawing/2014/main" id="{5B25B544-B52F-46D8-A405-30871B21307C}"/>
              </a:ext>
            </a:extLst>
          </p:cNvPr>
          <p:cNvCxnSpPr>
            <a:cxnSpLocks noChangeShapeType="1"/>
            <a:endCxn id="13317" idx="0"/>
          </p:cNvCxnSpPr>
          <p:nvPr/>
        </p:nvCxnSpPr>
        <p:spPr bwMode="auto">
          <a:xfrm>
            <a:off x="2557463" y="2705100"/>
            <a:ext cx="0" cy="414338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1" name="AutoShape 10">
            <a:extLst>
              <a:ext uri="{FF2B5EF4-FFF2-40B4-BE49-F238E27FC236}">
                <a16:creationId xmlns:a16="http://schemas.microsoft.com/office/drawing/2014/main" id="{D4049EAE-87DD-4403-9617-6D30A34304D6}"/>
              </a:ext>
            </a:extLst>
          </p:cNvPr>
          <p:cNvCxnSpPr>
            <a:cxnSpLocks noChangeShapeType="1"/>
            <a:stCxn id="13317" idx="2"/>
            <a:endCxn id="13318" idx="0"/>
          </p:cNvCxnSpPr>
          <p:nvPr/>
        </p:nvCxnSpPr>
        <p:spPr bwMode="auto">
          <a:xfrm>
            <a:off x="2559050" y="3508375"/>
            <a:ext cx="0" cy="40640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2" name="AutoShape 11">
            <a:extLst>
              <a:ext uri="{FF2B5EF4-FFF2-40B4-BE49-F238E27FC236}">
                <a16:creationId xmlns:a16="http://schemas.microsoft.com/office/drawing/2014/main" id="{779E6776-9622-4E9F-AA0F-095F161D5313}"/>
              </a:ext>
            </a:extLst>
          </p:cNvPr>
          <p:cNvCxnSpPr>
            <a:cxnSpLocks noChangeShapeType="1"/>
            <a:endCxn id="13319" idx="0"/>
          </p:cNvCxnSpPr>
          <p:nvPr/>
        </p:nvCxnSpPr>
        <p:spPr bwMode="auto">
          <a:xfrm>
            <a:off x="2557463" y="4284663"/>
            <a:ext cx="0" cy="4159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3" name="AutoShape 12">
            <a:extLst>
              <a:ext uri="{FF2B5EF4-FFF2-40B4-BE49-F238E27FC236}">
                <a16:creationId xmlns:a16="http://schemas.microsoft.com/office/drawing/2014/main" id="{86CB7629-3872-4EC1-BA17-21ED5C3CAE15}"/>
              </a:ext>
            </a:extLst>
          </p:cNvPr>
          <p:cNvCxnSpPr>
            <a:cxnSpLocks noChangeShapeType="1"/>
            <a:stCxn id="13319" idx="2"/>
          </p:cNvCxnSpPr>
          <p:nvPr/>
        </p:nvCxnSpPr>
        <p:spPr bwMode="auto">
          <a:xfrm>
            <a:off x="2557463" y="5087938"/>
            <a:ext cx="0" cy="414337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24" name="Text Box 13">
            <a:extLst>
              <a:ext uri="{FF2B5EF4-FFF2-40B4-BE49-F238E27FC236}">
                <a16:creationId xmlns:a16="http://schemas.microsoft.com/office/drawing/2014/main" id="{8C96CB2F-83E7-4329-A6BC-9DD2D2CE97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1213" y="5516563"/>
            <a:ext cx="954087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800" b="1" i="1">
                <a:latin typeface="Times New Roman" panose="02020603050405020304" pitchFamily="18" charset="0"/>
              </a:rPr>
              <a:t>p</a:t>
            </a:r>
            <a:r>
              <a:rPr lang="en-US" altLang="ko-KR" sz="1800" b="1">
                <a:latin typeface="Times New Roman" panose="02020603050405020304" pitchFamily="18" charset="0"/>
              </a:rPr>
              <a:t>(</a:t>
            </a:r>
            <a:r>
              <a:rPr lang="en-US" altLang="ko-KR" sz="1800" b="1" i="1">
                <a:latin typeface="Times New Roman" panose="02020603050405020304" pitchFamily="18" charset="0"/>
              </a:rPr>
              <a:t>x’</a:t>
            </a:r>
            <a:r>
              <a:rPr lang="en-US" altLang="ko-KR" sz="1800" b="1">
                <a:latin typeface="Times New Roman" panose="02020603050405020304" pitchFamily="18" charset="0"/>
              </a:rPr>
              <a:t>, </a:t>
            </a:r>
            <a:r>
              <a:rPr lang="en-US" altLang="ko-KR" sz="1800" b="1" i="1">
                <a:latin typeface="Times New Roman" panose="02020603050405020304" pitchFamily="18" charset="0"/>
              </a:rPr>
              <a:t>y’</a:t>
            </a:r>
            <a:r>
              <a:rPr lang="en-US" altLang="ko-KR" sz="1800" b="1">
                <a:latin typeface="Times New Roman" panose="02020603050405020304" pitchFamily="18" charset="0"/>
              </a:rPr>
              <a:t>)</a:t>
            </a:r>
            <a:r>
              <a:rPr lang="en-US" altLang="ko-KR" sz="1800" b="1"/>
              <a:t> or </a:t>
            </a:r>
            <a:r>
              <a:rPr lang="en-US" altLang="ko-KR" sz="1800" b="1" i="1">
                <a:latin typeface="Times New Roman" panose="02020603050405020304" pitchFamily="18" charset="0"/>
              </a:rPr>
              <a:t>p</a:t>
            </a:r>
            <a:r>
              <a:rPr lang="en-US" altLang="ko-KR" sz="1800" b="1">
                <a:latin typeface="Times New Roman" panose="02020603050405020304" pitchFamily="18" charset="0"/>
              </a:rPr>
              <a:t>(</a:t>
            </a:r>
            <a:r>
              <a:rPr lang="en-US" altLang="ko-KR" sz="1800" b="1" i="1">
                <a:latin typeface="Times New Roman" panose="02020603050405020304" pitchFamily="18" charset="0"/>
              </a:rPr>
              <a:t>u</a:t>
            </a:r>
            <a:r>
              <a:rPr lang="en-US" altLang="ko-KR" sz="1800" b="1">
                <a:latin typeface="Times New Roman" panose="02020603050405020304" pitchFamily="18" charset="0"/>
              </a:rPr>
              <a:t>, </a:t>
            </a:r>
            <a:r>
              <a:rPr lang="en-US" altLang="ko-KR" sz="1800" b="1" i="1">
                <a:latin typeface="Times New Roman" panose="02020603050405020304" pitchFamily="18" charset="0"/>
              </a:rPr>
              <a:t>v</a:t>
            </a:r>
            <a:r>
              <a:rPr lang="en-US" altLang="ko-KR" sz="1800" b="1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13325" name="Text Box 14">
            <a:extLst>
              <a:ext uri="{FF2B5EF4-FFF2-40B4-BE49-F238E27FC236}">
                <a16:creationId xmlns:a16="http://schemas.microsoft.com/office/drawing/2014/main" id="{B86931A8-2F66-4389-AE0D-D75CFA09FA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5125" y="1628775"/>
            <a:ext cx="1846263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800" b="1" i="1">
                <a:latin typeface="Times New Roman" panose="02020603050405020304" pitchFamily="18" charset="0"/>
              </a:rPr>
              <a:t>P</a:t>
            </a:r>
            <a:r>
              <a:rPr lang="en-US" altLang="ko-KR" sz="1800" b="1">
                <a:latin typeface="Times New Roman" panose="02020603050405020304" pitchFamily="18" charset="0"/>
              </a:rPr>
              <a:t>(</a:t>
            </a:r>
            <a:r>
              <a:rPr lang="en-US" altLang="ko-KR" sz="1800" b="1" i="1">
                <a:latin typeface="Times New Roman" panose="02020603050405020304" pitchFamily="18" charset="0"/>
              </a:rPr>
              <a:t>x, y, z</a:t>
            </a:r>
            <a:r>
              <a:rPr lang="en-US" altLang="ko-KR" sz="1800" b="1">
                <a:latin typeface="Times New Roman" panose="02020603050405020304" pitchFamily="18" charset="0"/>
              </a:rPr>
              <a:t>)</a:t>
            </a:r>
          </a:p>
        </p:txBody>
      </p:sp>
      <p:cxnSp>
        <p:nvCxnSpPr>
          <p:cNvPr id="13326" name="AutoShape 15">
            <a:extLst>
              <a:ext uri="{FF2B5EF4-FFF2-40B4-BE49-F238E27FC236}">
                <a16:creationId xmlns:a16="http://schemas.microsoft.com/office/drawing/2014/main" id="{6B3405CE-FCA6-4E03-B3EC-25D02AA89D3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559050" y="1995488"/>
            <a:ext cx="0" cy="350837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496" name="Rectangle 16">
            <a:extLst>
              <a:ext uri="{FF2B5EF4-FFF2-40B4-BE49-F238E27FC236}">
                <a16:creationId xmlns:a16="http://schemas.microsoft.com/office/drawing/2014/main" id="{6E6B35D4-17F3-4E25-88E7-24F59D935D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3125" y="2738438"/>
            <a:ext cx="35083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742950" lvl="1" indent="-28575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3D World Coordinate  </a:t>
            </a:r>
          </a:p>
        </p:txBody>
      </p:sp>
      <p:sp>
        <p:nvSpPr>
          <p:cNvPr id="20497" name="Rectangle 17">
            <a:extLst>
              <a:ext uri="{FF2B5EF4-FFF2-40B4-BE49-F238E27FC236}">
                <a16:creationId xmlns:a16="http://schemas.microsoft.com/office/drawing/2014/main" id="{A6EF9D2B-68FA-46BA-8B4F-7F121A83A8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3125" y="3535363"/>
            <a:ext cx="35083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742950" lvl="1" indent="-28575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3D Viewing Coordinate  </a:t>
            </a:r>
          </a:p>
        </p:txBody>
      </p:sp>
      <p:sp>
        <p:nvSpPr>
          <p:cNvPr id="20498" name="Rectangle 18">
            <a:extLst>
              <a:ext uri="{FF2B5EF4-FFF2-40B4-BE49-F238E27FC236}">
                <a16:creationId xmlns:a16="http://schemas.microsoft.com/office/drawing/2014/main" id="{464AFF5F-1E4E-4B1E-B810-92F6AB4538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3125" y="4324350"/>
            <a:ext cx="35083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742950" lvl="1" indent="-28575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2D Projection Coordinate  </a:t>
            </a:r>
          </a:p>
        </p:txBody>
      </p:sp>
      <p:sp>
        <p:nvSpPr>
          <p:cNvPr id="20499" name="Rectangle 19">
            <a:extLst>
              <a:ext uri="{FF2B5EF4-FFF2-40B4-BE49-F238E27FC236}">
                <a16:creationId xmlns:a16="http://schemas.microsoft.com/office/drawing/2014/main" id="{1726CD3A-D9E7-4622-9E6B-83405E1DD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3125" y="5127625"/>
            <a:ext cx="35083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742950" lvl="1" indent="-28575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2D Device Coordinate  </a:t>
            </a:r>
          </a:p>
        </p:txBody>
      </p:sp>
      <p:grpSp>
        <p:nvGrpSpPr>
          <p:cNvPr id="13331" name="Group 20">
            <a:extLst>
              <a:ext uri="{FF2B5EF4-FFF2-40B4-BE49-F238E27FC236}">
                <a16:creationId xmlns:a16="http://schemas.microsoft.com/office/drawing/2014/main" id="{5F2C751C-1E87-4D02-AA8A-C8678424CADF}"/>
              </a:ext>
            </a:extLst>
          </p:cNvPr>
          <p:cNvGrpSpPr>
            <a:grpSpLocks/>
          </p:cNvGrpSpPr>
          <p:nvPr/>
        </p:nvGrpSpPr>
        <p:grpSpPr bwMode="auto">
          <a:xfrm>
            <a:off x="6324600" y="2209800"/>
            <a:ext cx="1524000" cy="2784475"/>
            <a:chOff x="3984" y="1392"/>
            <a:chExt cx="960" cy="1754"/>
          </a:xfrm>
        </p:grpSpPr>
        <p:sp>
          <p:nvSpPr>
            <p:cNvPr id="13349" name="Line 21">
              <a:extLst>
                <a:ext uri="{FF2B5EF4-FFF2-40B4-BE49-F238E27FC236}">
                  <a16:creationId xmlns:a16="http://schemas.microsoft.com/office/drawing/2014/main" id="{953628F4-DDD4-4BC6-BDD2-3D5469756B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84" y="1392"/>
              <a:ext cx="0" cy="1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50" name="Line 22">
              <a:extLst>
                <a:ext uri="{FF2B5EF4-FFF2-40B4-BE49-F238E27FC236}">
                  <a16:creationId xmlns:a16="http://schemas.microsoft.com/office/drawing/2014/main" id="{6D59D315-C9F2-4C59-9148-3922A74A03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2592"/>
              <a:ext cx="960" cy="5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51" name="Line 23">
              <a:extLst>
                <a:ext uri="{FF2B5EF4-FFF2-40B4-BE49-F238E27FC236}">
                  <a16:creationId xmlns:a16="http://schemas.microsoft.com/office/drawing/2014/main" id="{5593C076-6559-40D9-A353-A82592A09E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84" y="2038"/>
              <a:ext cx="960" cy="5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3332" name="Oval 24">
            <a:extLst>
              <a:ext uri="{FF2B5EF4-FFF2-40B4-BE49-F238E27FC236}">
                <a16:creationId xmlns:a16="http://schemas.microsoft.com/office/drawing/2014/main" id="{A7736EFE-7D7E-4459-AD86-3B7F3A216B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33528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13333" name="Group 25">
            <a:extLst>
              <a:ext uri="{FF2B5EF4-FFF2-40B4-BE49-F238E27FC236}">
                <a16:creationId xmlns:a16="http://schemas.microsoft.com/office/drawing/2014/main" id="{0581CC00-D20F-4316-8A47-A5B3CA36E39C}"/>
              </a:ext>
            </a:extLst>
          </p:cNvPr>
          <p:cNvGrpSpPr>
            <a:grpSpLocks/>
          </p:cNvGrpSpPr>
          <p:nvPr/>
        </p:nvGrpSpPr>
        <p:grpSpPr bwMode="auto">
          <a:xfrm rot="2476294">
            <a:off x="7772400" y="2971800"/>
            <a:ext cx="533400" cy="1069975"/>
            <a:chOff x="4560" y="1872"/>
            <a:chExt cx="336" cy="674"/>
          </a:xfrm>
        </p:grpSpPr>
        <p:sp>
          <p:nvSpPr>
            <p:cNvPr id="13346" name="Line 26">
              <a:extLst>
                <a:ext uri="{FF2B5EF4-FFF2-40B4-BE49-F238E27FC236}">
                  <a16:creationId xmlns:a16="http://schemas.microsoft.com/office/drawing/2014/main" id="{4D0B2A0F-1286-4A59-9DB1-722FE5D603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95" y="1871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47" name="Line 27">
              <a:extLst>
                <a:ext uri="{FF2B5EF4-FFF2-40B4-BE49-F238E27FC236}">
                  <a16:creationId xmlns:a16="http://schemas.microsoft.com/office/drawing/2014/main" id="{3D182E90-4716-4A1B-B870-FF5D10012B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58" y="2352"/>
              <a:ext cx="336" cy="19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48" name="Line 28">
              <a:extLst>
                <a:ext uri="{FF2B5EF4-FFF2-40B4-BE49-F238E27FC236}">
                  <a16:creationId xmlns:a16="http://schemas.microsoft.com/office/drawing/2014/main" id="{D0973D85-4FF1-4C68-9A0F-D39CC2AD14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604" y="2185"/>
              <a:ext cx="288" cy="16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3334" name="AutoShape 29">
            <a:extLst>
              <a:ext uri="{FF2B5EF4-FFF2-40B4-BE49-F238E27FC236}">
                <a16:creationId xmlns:a16="http://schemas.microsoft.com/office/drawing/2014/main" id="{095FE2A1-E75C-40EA-A818-5081004ACB13}"/>
              </a:ext>
            </a:extLst>
          </p:cNvPr>
          <p:cNvSpPr>
            <a:spLocks noChangeArrowheads="1"/>
          </p:cNvSpPr>
          <p:nvPr/>
        </p:nvSpPr>
        <p:spPr bwMode="auto">
          <a:xfrm rot="-1508781">
            <a:off x="6553200" y="2590800"/>
            <a:ext cx="1214438" cy="762000"/>
          </a:xfrm>
          <a:prstGeom prst="parallelogram">
            <a:avLst>
              <a:gd name="adj" fmla="val 41666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2400">
              <a:latin typeface="Times New Roman" panose="02020603050405020304" pitchFamily="18" charset="0"/>
            </a:endParaRPr>
          </a:p>
        </p:txBody>
      </p:sp>
      <p:sp>
        <p:nvSpPr>
          <p:cNvPr id="13335" name="Line 30">
            <a:extLst>
              <a:ext uri="{FF2B5EF4-FFF2-40B4-BE49-F238E27FC236}">
                <a16:creationId xmlns:a16="http://schemas.microsoft.com/office/drawing/2014/main" id="{BF8BB093-9E98-480C-9528-12B70D56DBD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62800" y="2286000"/>
            <a:ext cx="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336" name="Line 31">
            <a:extLst>
              <a:ext uri="{FF2B5EF4-FFF2-40B4-BE49-F238E27FC236}">
                <a16:creationId xmlns:a16="http://schemas.microsoft.com/office/drawing/2014/main" id="{4395FB80-A8F6-4B89-8FE2-E572105699A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29400" y="3048000"/>
            <a:ext cx="533400" cy="3079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337" name="Line 32">
            <a:extLst>
              <a:ext uri="{FF2B5EF4-FFF2-40B4-BE49-F238E27FC236}">
                <a16:creationId xmlns:a16="http://schemas.microsoft.com/office/drawing/2014/main" id="{8784A155-0E67-48B6-93EC-876EF06BF90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781800" y="2827338"/>
            <a:ext cx="381000" cy="2206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513" name="Text Box 33">
            <a:extLst>
              <a:ext uri="{FF2B5EF4-FFF2-40B4-BE49-F238E27FC236}">
                <a16:creationId xmlns:a16="http://schemas.microsoft.com/office/drawing/2014/main" id="{96296C2A-F52F-420F-BC77-A1855E6EFF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9050" y="1982788"/>
            <a:ext cx="2667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ko-KR" sz="1800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3D Viewing Coordinate</a:t>
            </a:r>
          </a:p>
        </p:txBody>
      </p:sp>
      <p:sp>
        <p:nvSpPr>
          <p:cNvPr id="20514" name="Text Box 34">
            <a:extLst>
              <a:ext uri="{FF2B5EF4-FFF2-40B4-BE49-F238E27FC236}">
                <a16:creationId xmlns:a16="http://schemas.microsoft.com/office/drawing/2014/main" id="{6961D23F-5714-481D-84CE-0B4F94F308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2588" y="3998913"/>
            <a:ext cx="2362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ko-KR" sz="1800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3D Object Coordinate</a:t>
            </a:r>
          </a:p>
        </p:txBody>
      </p:sp>
      <p:sp>
        <p:nvSpPr>
          <p:cNvPr id="20515" name="Text Box 35">
            <a:extLst>
              <a:ext uri="{FF2B5EF4-FFF2-40B4-BE49-F238E27FC236}">
                <a16:creationId xmlns:a16="http://schemas.microsoft.com/office/drawing/2014/main" id="{2C15CCD7-5799-45FA-BAE2-FBC45B4BA3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6513" y="4941888"/>
            <a:ext cx="2362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ko-KR" sz="1800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3D World Coordinate</a:t>
            </a:r>
          </a:p>
        </p:txBody>
      </p:sp>
      <p:grpSp>
        <p:nvGrpSpPr>
          <p:cNvPr id="13341" name="Group 39">
            <a:extLst>
              <a:ext uri="{FF2B5EF4-FFF2-40B4-BE49-F238E27FC236}">
                <a16:creationId xmlns:a16="http://schemas.microsoft.com/office/drawing/2014/main" id="{5B7006AD-1558-418D-AE58-B56E851241FC}"/>
              </a:ext>
            </a:extLst>
          </p:cNvPr>
          <p:cNvGrpSpPr>
            <a:grpSpLocks/>
          </p:cNvGrpSpPr>
          <p:nvPr/>
        </p:nvGrpSpPr>
        <p:grpSpPr bwMode="auto">
          <a:xfrm rot="-600479">
            <a:off x="6443663" y="2597150"/>
            <a:ext cx="215900" cy="215900"/>
            <a:chOff x="4059" y="1616"/>
            <a:chExt cx="136" cy="136"/>
          </a:xfrm>
        </p:grpSpPr>
        <p:sp>
          <p:nvSpPr>
            <p:cNvPr id="13343" name="Line 36">
              <a:extLst>
                <a:ext uri="{FF2B5EF4-FFF2-40B4-BE49-F238E27FC236}">
                  <a16:creationId xmlns:a16="http://schemas.microsoft.com/office/drawing/2014/main" id="{128FBC8B-5AAD-42AA-A402-4C110B67D9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58" y="1612"/>
              <a:ext cx="136" cy="4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  <p:sp>
          <p:nvSpPr>
            <p:cNvPr id="13344" name="Line 37">
              <a:extLst>
                <a:ext uri="{FF2B5EF4-FFF2-40B4-BE49-F238E27FC236}">
                  <a16:creationId xmlns:a16="http://schemas.microsoft.com/office/drawing/2014/main" id="{B41CBF74-BF3D-44AB-B4C9-B9FA5B00A8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59" y="1615"/>
              <a:ext cx="9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13345" name="Freeform 38">
              <a:extLst>
                <a:ext uri="{FF2B5EF4-FFF2-40B4-BE49-F238E27FC236}">
                  <a16:creationId xmlns:a16="http://schemas.microsoft.com/office/drawing/2014/main" id="{FA4175E5-A550-4F03-86BA-56AE658CBC3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3" y="1642"/>
              <a:ext cx="52" cy="52"/>
            </a:xfrm>
            <a:custGeom>
              <a:avLst/>
              <a:gdLst>
                <a:gd name="T0" fmla="*/ 0 w 52"/>
                <a:gd name="T1" fmla="*/ 45 h 52"/>
                <a:gd name="T2" fmla="*/ 45 w 52"/>
                <a:gd name="T3" fmla="*/ 45 h 52"/>
                <a:gd name="T4" fmla="*/ 45 w 52"/>
                <a:gd name="T5" fmla="*/ 0 h 52"/>
                <a:gd name="T6" fmla="*/ 0 60000 65536"/>
                <a:gd name="T7" fmla="*/ 0 60000 65536"/>
                <a:gd name="T8" fmla="*/ 0 60000 65536"/>
                <a:gd name="T9" fmla="*/ 0 w 52"/>
                <a:gd name="T10" fmla="*/ 0 h 52"/>
                <a:gd name="T11" fmla="*/ 52 w 52"/>
                <a:gd name="T12" fmla="*/ 52 h 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" h="52">
                  <a:moveTo>
                    <a:pt x="0" y="45"/>
                  </a:moveTo>
                  <a:cubicBezTo>
                    <a:pt x="19" y="48"/>
                    <a:pt x="38" y="52"/>
                    <a:pt x="45" y="45"/>
                  </a:cubicBezTo>
                  <a:cubicBezTo>
                    <a:pt x="52" y="38"/>
                    <a:pt x="48" y="19"/>
                    <a:pt x="45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39" name="바닥글 개체 틀 3">
            <a:extLst>
              <a:ext uri="{FF2B5EF4-FFF2-40B4-BE49-F238E27FC236}">
                <a16:creationId xmlns:a16="http://schemas.microsoft.com/office/drawing/2014/main" id="{B5FCD073-27DC-4849-94F3-36C208DFC84C}"/>
              </a:ext>
            </a:extLst>
          </p:cNvPr>
          <p:cNvSpPr>
            <a:spLocks noGrp="1"/>
          </p:cNvSpPr>
          <p:nvPr/>
        </p:nvSpPr>
        <p:spPr>
          <a:xfrm>
            <a:off x="142875" y="6572250"/>
            <a:ext cx="2133600" cy="228600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ctr" rtl="0" fontAlgn="base" latinLnBrk="0">
              <a:spcBef>
                <a:spcPct val="50000"/>
              </a:spcBef>
              <a:spcAft>
                <a:spcPct val="0"/>
              </a:spcAft>
              <a:defRPr kumimoji="0" sz="16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굴림" charset="-127"/>
                <a:cs typeface="+mn-cs"/>
              </a:defRPr>
            </a:lvl1pPr>
            <a:lvl2pPr marL="457200" algn="ct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2"/>
                </a:solidFill>
                <a:latin typeface="Tahoma" pitchFamily="34" charset="0"/>
                <a:ea typeface="굴림" pitchFamily="50" charset="-127"/>
                <a:cs typeface="+mn-cs"/>
              </a:defRPr>
            </a:lvl2pPr>
            <a:lvl3pPr marL="914400" algn="ct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2"/>
                </a:solidFill>
                <a:latin typeface="Tahoma" pitchFamily="34" charset="0"/>
                <a:ea typeface="굴림" pitchFamily="50" charset="-127"/>
                <a:cs typeface="+mn-cs"/>
              </a:defRPr>
            </a:lvl3pPr>
            <a:lvl4pPr marL="1371600" algn="ct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2"/>
                </a:solidFill>
                <a:latin typeface="Tahoma" pitchFamily="34" charset="0"/>
                <a:ea typeface="굴림" pitchFamily="50" charset="-127"/>
                <a:cs typeface="+mn-cs"/>
              </a:defRPr>
            </a:lvl4pPr>
            <a:lvl5pPr marL="1828800" algn="ct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2"/>
                </a:solidFill>
                <a:latin typeface="Tahoma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2"/>
                </a:solidFill>
                <a:latin typeface="Tahoma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2"/>
                </a:solidFill>
                <a:latin typeface="Tahoma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2"/>
                </a:solidFill>
                <a:latin typeface="Tahoma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2"/>
                </a:solidFill>
                <a:latin typeface="Tahoma" pitchFamily="34" charset="0"/>
                <a:ea typeface="굴림" pitchFamily="50" charset="-127"/>
                <a:cs typeface="+mn-cs"/>
              </a:defRPr>
            </a:lvl9pPr>
          </a:lstStyle>
          <a:p>
            <a:pPr eaLnBrk="1" hangingPunct="1">
              <a:defRPr/>
            </a:pPr>
            <a:endParaRPr lang="en-US" altLang="ko-KR" sz="1200" b="1" dirty="0">
              <a:solidFill>
                <a:schemeClr val="accent3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BD55FB0B-74DF-49C0-8BB1-81594401CA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OpenGL Transformations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2E408F78-CCF0-4FD5-B1B5-3CAE4C1AA1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solidFill>
                  <a:srgbClr val="0000FF"/>
                </a:solidFill>
                <a:ea typeface="굴림" panose="020B0600000101010101" pitchFamily="50" charset="-127"/>
              </a:rPr>
              <a:t>void</a:t>
            </a:r>
            <a:r>
              <a:rPr lang="en-US" altLang="ko-KR">
                <a:ea typeface="굴림" panose="020B0600000101010101" pitchFamily="50" charset="-127"/>
              </a:rPr>
              <a:t> </a:t>
            </a:r>
            <a:r>
              <a:rPr lang="en-US" altLang="ko-KR">
                <a:solidFill>
                  <a:srgbClr val="581A0E"/>
                </a:solidFill>
                <a:ea typeface="굴림" panose="020B0600000101010101" pitchFamily="50" charset="-127"/>
              </a:rPr>
              <a:t>glTranslatef</a:t>
            </a:r>
            <a:r>
              <a:rPr lang="en-US" altLang="ko-KR" sz="2400">
                <a:ea typeface="굴림" panose="020B0600000101010101" pitchFamily="50" charset="-127"/>
              </a:rPr>
              <a:t>(</a:t>
            </a:r>
            <a:r>
              <a:rPr lang="en-US" altLang="ko-KR" sz="2400">
                <a:solidFill>
                  <a:srgbClr val="0000FF"/>
                </a:solidFill>
                <a:ea typeface="굴림" panose="020B0600000101010101" pitchFamily="50" charset="-127"/>
              </a:rPr>
              <a:t>GLfloat </a:t>
            </a:r>
            <a:r>
              <a:rPr lang="en-US" altLang="ko-KR" sz="2400">
                <a:solidFill>
                  <a:schemeClr val="bg2"/>
                </a:solidFill>
                <a:ea typeface="굴림" panose="020B0600000101010101" pitchFamily="50" charset="-127"/>
              </a:rPr>
              <a:t>dx</a:t>
            </a:r>
            <a:r>
              <a:rPr lang="en-US" altLang="ko-KR" sz="2400">
                <a:ea typeface="굴림" panose="020B0600000101010101" pitchFamily="50" charset="-127"/>
              </a:rPr>
              <a:t>,</a:t>
            </a:r>
            <a:r>
              <a:rPr lang="en-US" altLang="ko-KR" sz="2400">
                <a:solidFill>
                  <a:srgbClr val="0000FF"/>
                </a:solidFill>
                <a:ea typeface="굴림" panose="020B0600000101010101" pitchFamily="50" charset="-127"/>
              </a:rPr>
              <a:t> GLfloat </a:t>
            </a:r>
            <a:r>
              <a:rPr lang="en-US" altLang="ko-KR" sz="2400">
                <a:solidFill>
                  <a:schemeClr val="bg2"/>
                </a:solidFill>
                <a:ea typeface="굴림" panose="020B0600000101010101" pitchFamily="50" charset="-127"/>
              </a:rPr>
              <a:t>dy</a:t>
            </a:r>
            <a:r>
              <a:rPr lang="en-US" altLang="ko-KR" sz="2400">
                <a:ea typeface="굴림" panose="020B0600000101010101" pitchFamily="50" charset="-127"/>
              </a:rPr>
              <a:t>,</a:t>
            </a:r>
            <a:r>
              <a:rPr lang="en-US" altLang="ko-KR" sz="2400">
                <a:solidFill>
                  <a:srgbClr val="0000FF"/>
                </a:solidFill>
                <a:ea typeface="굴림" panose="020B0600000101010101" pitchFamily="50" charset="-127"/>
              </a:rPr>
              <a:t> GLfloat </a:t>
            </a:r>
            <a:r>
              <a:rPr lang="en-US" altLang="ko-KR" sz="2400">
                <a:solidFill>
                  <a:schemeClr val="bg2"/>
                </a:solidFill>
                <a:ea typeface="굴림" panose="020B0600000101010101" pitchFamily="50" charset="-127"/>
              </a:rPr>
              <a:t>dz</a:t>
            </a:r>
            <a:r>
              <a:rPr lang="en-US" altLang="ko-KR" sz="2400">
                <a:ea typeface="굴림" panose="020B0600000101010101" pitchFamily="50" charset="-127"/>
              </a:rPr>
              <a:t>)</a:t>
            </a:r>
            <a:endParaRPr lang="en-US" altLang="ko-KR" sz="3200">
              <a:ea typeface="굴림" panose="020B0600000101010101" pitchFamily="50" charset="-127"/>
            </a:endParaRPr>
          </a:p>
          <a:p>
            <a:endParaRPr lang="en-US" altLang="ko-KR">
              <a:ea typeface="굴림" panose="020B0600000101010101" pitchFamily="50" charset="-127"/>
            </a:endParaRPr>
          </a:p>
          <a:p>
            <a:pPr marL="400050" lvl="1" indent="0" eaLnBrk="1" latinLnBrk="1" hangingPunct="1"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kumimoji="1" lang="en-US" altLang="ko-KR" sz="1600" b="1">
                <a:solidFill>
                  <a:srgbClr val="581A0E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glMatrixMode</a:t>
            </a:r>
            <a:r>
              <a:rPr kumimoji="1" lang="en-US" altLang="ko-KR" sz="1600" b="1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kumimoji="1" lang="en-US" altLang="ko-KR" sz="1600" b="1">
                <a:solidFill>
                  <a:srgbClr val="CC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GL_MODELVIEW</a:t>
            </a:r>
            <a:r>
              <a:rPr kumimoji="1" lang="en-US" altLang="ko-KR" sz="1600" b="1">
                <a:latin typeface="굴림" panose="020B0600000101010101" pitchFamily="50" charset="-127"/>
                <a:ea typeface="굴림" panose="020B0600000101010101" pitchFamily="50" charset="-127"/>
              </a:rPr>
              <a:t>);</a:t>
            </a:r>
          </a:p>
          <a:p>
            <a:pPr marL="400050" lvl="1" indent="0" eaLnBrk="1" latinLnBrk="1" hangingPunct="1"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kumimoji="1" lang="en-US" altLang="ko-KR" sz="1600" b="1">
                <a:solidFill>
                  <a:srgbClr val="581A0E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glLoadIdentity</a:t>
            </a:r>
            <a:r>
              <a:rPr kumimoji="1" lang="en-US" altLang="ko-KR" sz="1600" b="1">
                <a:latin typeface="굴림" panose="020B0600000101010101" pitchFamily="50" charset="-127"/>
                <a:ea typeface="굴림" panose="020B0600000101010101" pitchFamily="50" charset="-127"/>
              </a:rPr>
              <a:t>();</a:t>
            </a:r>
          </a:p>
          <a:p>
            <a:pPr marL="400050" lvl="1" indent="0" eaLnBrk="1" latinLnBrk="1" hangingPunct="1"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kumimoji="1" lang="en-US" altLang="ko-KR" sz="1600" b="1">
                <a:solidFill>
                  <a:srgbClr val="581A0E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glTranslatef</a:t>
            </a:r>
            <a:r>
              <a:rPr kumimoji="1" lang="en-US" altLang="ko-KR" sz="1600" b="1">
                <a:latin typeface="굴림" panose="020B0600000101010101" pitchFamily="50" charset="-127"/>
                <a:ea typeface="굴림" panose="020B0600000101010101" pitchFamily="50" charset="-127"/>
              </a:rPr>
              <a:t>(0.5, -0.5, 0.0);</a:t>
            </a:r>
          </a:p>
          <a:p>
            <a:pPr marL="400050" lvl="1" indent="0" eaLnBrk="1" latinLnBrk="1" hangingPunct="1"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kumimoji="1" lang="en-US" altLang="ko-KR" sz="1600" b="1">
                <a:solidFill>
                  <a:srgbClr val="581A0E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glutSolidCube</a:t>
            </a:r>
            <a:r>
              <a:rPr kumimoji="1" lang="en-US" altLang="ko-KR" sz="1600" b="1">
                <a:latin typeface="굴림" panose="020B0600000101010101" pitchFamily="50" charset="-127"/>
                <a:ea typeface="굴림" panose="020B0600000101010101" pitchFamily="50" charset="-127"/>
              </a:rPr>
              <a:t>(0.3);</a:t>
            </a:r>
          </a:p>
          <a:p>
            <a:endParaRPr lang="en-US" altLang="ko-KR" sz="2400">
              <a:ea typeface="굴림" panose="020B0600000101010101" pitchFamily="50" charset="-127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ko-KR">
              <a:ea typeface="굴림" panose="020B0600000101010101" pitchFamily="50" charset="-127"/>
            </a:endParaRPr>
          </a:p>
        </p:txBody>
      </p:sp>
      <p:pic>
        <p:nvPicPr>
          <p:cNvPr id="40964" name="Picture 2">
            <a:extLst>
              <a:ext uri="{FF2B5EF4-FFF2-40B4-BE49-F238E27FC236}">
                <a16:creationId xmlns:a16="http://schemas.microsoft.com/office/drawing/2014/main" id="{ABDD4EFA-8CFB-4BCD-9BA4-C40C2DFDB3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0" y="2357438"/>
            <a:ext cx="263525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바닥글 개체 틀 3">
            <a:extLst>
              <a:ext uri="{FF2B5EF4-FFF2-40B4-BE49-F238E27FC236}">
                <a16:creationId xmlns:a16="http://schemas.microsoft.com/office/drawing/2014/main" id="{3B2BFD4E-67F0-4304-B8F0-4EF6B3488CAF}"/>
              </a:ext>
            </a:extLst>
          </p:cNvPr>
          <p:cNvSpPr>
            <a:spLocks noGrp="1"/>
          </p:cNvSpPr>
          <p:nvPr/>
        </p:nvSpPr>
        <p:spPr>
          <a:xfrm>
            <a:off x="142875" y="6572250"/>
            <a:ext cx="2133600" cy="228600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ctr" rtl="0" fontAlgn="base" latinLnBrk="0">
              <a:spcBef>
                <a:spcPct val="50000"/>
              </a:spcBef>
              <a:spcAft>
                <a:spcPct val="0"/>
              </a:spcAft>
              <a:defRPr kumimoji="0" sz="16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굴림" charset="-127"/>
                <a:cs typeface="+mn-cs"/>
              </a:defRPr>
            </a:lvl1pPr>
            <a:lvl2pPr marL="457200" algn="ct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2"/>
                </a:solidFill>
                <a:latin typeface="Tahoma" pitchFamily="34" charset="0"/>
                <a:ea typeface="굴림" pitchFamily="50" charset="-127"/>
                <a:cs typeface="+mn-cs"/>
              </a:defRPr>
            </a:lvl2pPr>
            <a:lvl3pPr marL="914400" algn="ct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2"/>
                </a:solidFill>
                <a:latin typeface="Tahoma" pitchFamily="34" charset="0"/>
                <a:ea typeface="굴림" pitchFamily="50" charset="-127"/>
                <a:cs typeface="+mn-cs"/>
              </a:defRPr>
            </a:lvl3pPr>
            <a:lvl4pPr marL="1371600" algn="ct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2"/>
                </a:solidFill>
                <a:latin typeface="Tahoma" pitchFamily="34" charset="0"/>
                <a:ea typeface="굴림" pitchFamily="50" charset="-127"/>
                <a:cs typeface="+mn-cs"/>
              </a:defRPr>
            </a:lvl4pPr>
            <a:lvl5pPr marL="1828800" algn="ct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2"/>
                </a:solidFill>
                <a:latin typeface="Tahoma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2"/>
                </a:solidFill>
                <a:latin typeface="Tahoma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2"/>
                </a:solidFill>
                <a:latin typeface="Tahoma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2"/>
                </a:solidFill>
                <a:latin typeface="Tahoma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2"/>
                </a:solidFill>
                <a:latin typeface="Tahoma" pitchFamily="34" charset="0"/>
                <a:ea typeface="굴림" pitchFamily="50" charset="-127"/>
                <a:cs typeface="+mn-cs"/>
              </a:defRPr>
            </a:lvl9pPr>
          </a:lstStyle>
          <a:p>
            <a:pPr eaLnBrk="1" hangingPunct="1">
              <a:defRPr/>
            </a:pPr>
            <a:endParaRPr lang="en-US" altLang="ko-KR" sz="1200" b="1" dirty="0">
              <a:solidFill>
                <a:schemeClr val="accent3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2603E772-0888-4241-8F42-5721116F56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OpenGL Transformations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3AD580C9-41E1-4184-96AB-88E05A8C7F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0000FF"/>
                </a:solidFill>
                <a:ea typeface="굴림" panose="020B0600000101010101" pitchFamily="50" charset="-127"/>
              </a:rPr>
              <a:t>void </a:t>
            </a:r>
            <a:r>
              <a:rPr lang="en-US" altLang="ko-KR">
                <a:solidFill>
                  <a:srgbClr val="581A0E"/>
                </a:solidFill>
                <a:ea typeface="굴림" panose="020B0600000101010101" pitchFamily="50" charset="-127"/>
              </a:rPr>
              <a:t>glScalef</a:t>
            </a:r>
            <a:r>
              <a:rPr lang="en-US" altLang="ko-KR" sz="2400">
                <a:ea typeface="굴림" panose="020B0600000101010101" pitchFamily="50" charset="-127"/>
              </a:rPr>
              <a:t>(</a:t>
            </a:r>
            <a:r>
              <a:rPr lang="en-US" altLang="ko-KR" sz="2400">
                <a:solidFill>
                  <a:srgbClr val="0000FF"/>
                </a:solidFill>
                <a:ea typeface="굴림" panose="020B0600000101010101" pitchFamily="50" charset="-127"/>
              </a:rPr>
              <a:t>GLfloat </a:t>
            </a:r>
            <a:r>
              <a:rPr lang="en-US" altLang="ko-KR" sz="2400">
                <a:solidFill>
                  <a:schemeClr val="bg2"/>
                </a:solidFill>
                <a:ea typeface="굴림" panose="020B0600000101010101" pitchFamily="50" charset="-127"/>
              </a:rPr>
              <a:t>sx</a:t>
            </a:r>
            <a:r>
              <a:rPr lang="en-US" altLang="ko-KR" sz="2400">
                <a:ea typeface="굴림" panose="020B0600000101010101" pitchFamily="50" charset="-127"/>
              </a:rPr>
              <a:t>,</a:t>
            </a:r>
            <a:r>
              <a:rPr lang="en-US" altLang="ko-KR" sz="2400">
                <a:solidFill>
                  <a:srgbClr val="0000FF"/>
                </a:solidFill>
                <a:ea typeface="굴림" panose="020B0600000101010101" pitchFamily="50" charset="-127"/>
              </a:rPr>
              <a:t> GLfloat </a:t>
            </a:r>
            <a:r>
              <a:rPr lang="en-US" altLang="ko-KR" sz="2400">
                <a:solidFill>
                  <a:schemeClr val="bg2"/>
                </a:solidFill>
                <a:ea typeface="굴림" panose="020B0600000101010101" pitchFamily="50" charset="-127"/>
              </a:rPr>
              <a:t>sy</a:t>
            </a:r>
            <a:r>
              <a:rPr lang="en-US" altLang="ko-KR" sz="2400">
                <a:ea typeface="굴림" panose="020B0600000101010101" pitchFamily="50" charset="-127"/>
              </a:rPr>
              <a:t>,</a:t>
            </a:r>
            <a:r>
              <a:rPr lang="en-US" altLang="ko-KR" sz="2400">
                <a:solidFill>
                  <a:srgbClr val="0000FF"/>
                </a:solidFill>
                <a:ea typeface="굴림" panose="020B0600000101010101" pitchFamily="50" charset="-127"/>
              </a:rPr>
              <a:t> GLfloat </a:t>
            </a:r>
            <a:r>
              <a:rPr lang="en-US" altLang="ko-KR" sz="2400">
                <a:solidFill>
                  <a:schemeClr val="bg2"/>
                </a:solidFill>
                <a:ea typeface="굴림" panose="020B0600000101010101" pitchFamily="50" charset="-127"/>
              </a:rPr>
              <a:t>sz</a:t>
            </a:r>
            <a:r>
              <a:rPr lang="en-US" altLang="ko-KR" sz="2400">
                <a:ea typeface="굴림" panose="020B0600000101010101" pitchFamily="50" charset="-127"/>
              </a:rPr>
              <a:t>)</a:t>
            </a:r>
            <a:endParaRPr lang="en-US" altLang="ko-KR">
              <a:ea typeface="굴림" panose="020B0600000101010101" pitchFamily="50" charset="-127"/>
            </a:endParaRPr>
          </a:p>
          <a:p>
            <a:endParaRPr lang="en-US" altLang="ko-KR">
              <a:ea typeface="굴림" panose="020B0600000101010101" pitchFamily="50" charset="-127"/>
            </a:endParaRPr>
          </a:p>
          <a:p>
            <a:pPr marL="400050" lvl="1" indent="0" eaLnBrk="1" latinLnBrk="1" hangingPunct="1"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kumimoji="1" lang="en-US" altLang="ko-KR" sz="1600" b="1">
                <a:solidFill>
                  <a:srgbClr val="581A0E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glMatrixMode</a:t>
            </a:r>
            <a:r>
              <a:rPr kumimoji="1" lang="en-US" altLang="ko-KR" sz="1600" b="1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kumimoji="1" lang="en-US" altLang="ko-KR" sz="1600" b="1">
                <a:solidFill>
                  <a:srgbClr val="CC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GL_MODELVIEW</a:t>
            </a:r>
            <a:r>
              <a:rPr kumimoji="1" lang="en-US" altLang="ko-KR" sz="1600" b="1">
                <a:latin typeface="굴림" panose="020B0600000101010101" pitchFamily="50" charset="-127"/>
                <a:ea typeface="굴림" panose="020B0600000101010101" pitchFamily="50" charset="-127"/>
              </a:rPr>
              <a:t>);</a:t>
            </a:r>
          </a:p>
          <a:p>
            <a:pPr marL="400050" lvl="1" indent="0" eaLnBrk="1" latinLnBrk="1" hangingPunct="1"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kumimoji="1" lang="en-US" altLang="ko-KR" sz="1600" b="1">
                <a:solidFill>
                  <a:srgbClr val="581A0E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glLoadIdentity</a:t>
            </a:r>
            <a:r>
              <a:rPr kumimoji="1" lang="en-US" altLang="ko-KR" sz="1600" b="1">
                <a:latin typeface="굴림" panose="020B0600000101010101" pitchFamily="50" charset="-127"/>
                <a:ea typeface="굴림" panose="020B0600000101010101" pitchFamily="50" charset="-127"/>
              </a:rPr>
              <a:t>();</a:t>
            </a:r>
          </a:p>
          <a:p>
            <a:pPr marL="400050" lvl="1" indent="0" eaLnBrk="1" latinLnBrk="1" hangingPunct="1"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kumimoji="1" lang="en-US" altLang="ko-KR" sz="1600" b="1">
                <a:solidFill>
                  <a:srgbClr val="581A0E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glScalef</a:t>
            </a:r>
            <a:r>
              <a:rPr kumimoji="1" lang="en-US" altLang="ko-KR" sz="1600" b="1">
                <a:latin typeface="굴림" panose="020B0600000101010101" pitchFamily="50" charset="-127"/>
                <a:ea typeface="굴림" panose="020B0600000101010101" pitchFamily="50" charset="-127"/>
              </a:rPr>
              <a:t>(2.0, 1.0, 1.0);</a:t>
            </a:r>
          </a:p>
          <a:p>
            <a:pPr marL="400050" lvl="1" indent="0" eaLnBrk="1" latinLnBrk="1" hangingPunct="1"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kumimoji="1" lang="en-US" altLang="ko-KR" sz="1600" b="1">
                <a:solidFill>
                  <a:srgbClr val="581A0E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glutSolidCube</a:t>
            </a:r>
            <a:r>
              <a:rPr kumimoji="1" lang="en-US" altLang="ko-KR" sz="1600" b="1">
                <a:latin typeface="굴림" panose="020B0600000101010101" pitchFamily="50" charset="-127"/>
                <a:ea typeface="굴림" panose="020B0600000101010101" pitchFamily="50" charset="-127"/>
              </a:rPr>
              <a:t>(0.3);</a:t>
            </a:r>
          </a:p>
          <a:p>
            <a:endParaRPr lang="en-US" altLang="ko-KR" sz="2400">
              <a:ea typeface="굴림" panose="020B0600000101010101" pitchFamily="50" charset="-127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ko-KR">
              <a:ea typeface="굴림" panose="020B0600000101010101" pitchFamily="50" charset="-127"/>
            </a:endParaRPr>
          </a:p>
        </p:txBody>
      </p:sp>
      <p:pic>
        <p:nvPicPr>
          <p:cNvPr id="41988" name="Picture 3">
            <a:extLst>
              <a:ext uri="{FF2B5EF4-FFF2-40B4-BE49-F238E27FC236}">
                <a16:creationId xmlns:a16="http://schemas.microsoft.com/office/drawing/2014/main" id="{51831B57-3E7F-4BD5-A625-A05197B193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0" y="2357438"/>
            <a:ext cx="263525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바닥글 개체 틀 3">
            <a:extLst>
              <a:ext uri="{FF2B5EF4-FFF2-40B4-BE49-F238E27FC236}">
                <a16:creationId xmlns:a16="http://schemas.microsoft.com/office/drawing/2014/main" id="{730542AA-0978-4045-A3D0-1EA5D263414D}"/>
              </a:ext>
            </a:extLst>
          </p:cNvPr>
          <p:cNvSpPr>
            <a:spLocks noGrp="1"/>
          </p:cNvSpPr>
          <p:nvPr/>
        </p:nvSpPr>
        <p:spPr>
          <a:xfrm>
            <a:off x="142875" y="6572250"/>
            <a:ext cx="2133600" cy="228600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ctr" rtl="0" fontAlgn="base" latinLnBrk="0">
              <a:spcBef>
                <a:spcPct val="50000"/>
              </a:spcBef>
              <a:spcAft>
                <a:spcPct val="0"/>
              </a:spcAft>
              <a:defRPr kumimoji="0" sz="16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굴림" charset="-127"/>
                <a:cs typeface="+mn-cs"/>
              </a:defRPr>
            </a:lvl1pPr>
            <a:lvl2pPr marL="457200" algn="ct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2"/>
                </a:solidFill>
                <a:latin typeface="Tahoma" pitchFamily="34" charset="0"/>
                <a:ea typeface="굴림" pitchFamily="50" charset="-127"/>
                <a:cs typeface="+mn-cs"/>
              </a:defRPr>
            </a:lvl2pPr>
            <a:lvl3pPr marL="914400" algn="ct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2"/>
                </a:solidFill>
                <a:latin typeface="Tahoma" pitchFamily="34" charset="0"/>
                <a:ea typeface="굴림" pitchFamily="50" charset="-127"/>
                <a:cs typeface="+mn-cs"/>
              </a:defRPr>
            </a:lvl3pPr>
            <a:lvl4pPr marL="1371600" algn="ct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2"/>
                </a:solidFill>
                <a:latin typeface="Tahoma" pitchFamily="34" charset="0"/>
                <a:ea typeface="굴림" pitchFamily="50" charset="-127"/>
                <a:cs typeface="+mn-cs"/>
              </a:defRPr>
            </a:lvl4pPr>
            <a:lvl5pPr marL="1828800" algn="ct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2"/>
                </a:solidFill>
                <a:latin typeface="Tahoma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2"/>
                </a:solidFill>
                <a:latin typeface="Tahoma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2"/>
                </a:solidFill>
                <a:latin typeface="Tahoma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2"/>
                </a:solidFill>
                <a:latin typeface="Tahoma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2"/>
                </a:solidFill>
                <a:latin typeface="Tahoma" pitchFamily="34" charset="0"/>
                <a:ea typeface="굴림" pitchFamily="50" charset="-127"/>
                <a:cs typeface="+mn-cs"/>
              </a:defRPr>
            </a:lvl9pPr>
          </a:lstStyle>
          <a:p>
            <a:pPr eaLnBrk="1" hangingPunct="1">
              <a:defRPr/>
            </a:pPr>
            <a:endParaRPr lang="en-US" altLang="ko-KR" sz="1200" b="1" dirty="0">
              <a:solidFill>
                <a:schemeClr val="accent3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7166A641-B375-4DF3-8868-A87307BDA8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OpenGL Transformations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10C57B46-4C4A-4191-BB8B-D17591CC0C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>
                <a:solidFill>
                  <a:srgbClr val="FF0000"/>
                </a:solidFill>
                <a:ea typeface="굴림" panose="020B0600000101010101" pitchFamily="50" charset="-127"/>
              </a:rPr>
              <a:t>OpenGL Transformation Sample</a:t>
            </a:r>
          </a:p>
          <a:p>
            <a:endParaRPr lang="en-US" altLang="ko-KR">
              <a:ea typeface="굴림" panose="020B0600000101010101" pitchFamily="50" charset="-127"/>
            </a:endParaRPr>
          </a:p>
          <a:p>
            <a:endParaRPr lang="en-US" altLang="ko-KR" sz="2400">
              <a:ea typeface="굴림" panose="020B0600000101010101" pitchFamily="50" charset="-127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ko-KR">
              <a:ea typeface="굴림" panose="020B0600000101010101" pitchFamily="50" charset="-127"/>
            </a:endParaRPr>
          </a:p>
          <a:p>
            <a:endParaRPr lang="en-US" altLang="ko-KR">
              <a:ea typeface="굴림" panose="020B0600000101010101" pitchFamily="50" charset="-127"/>
            </a:endParaRPr>
          </a:p>
          <a:p>
            <a:pPr lvl="1"/>
            <a:endParaRPr lang="en-US" altLang="ko-KR">
              <a:ea typeface="굴림" panose="020B0600000101010101" pitchFamily="50" charset="-127"/>
            </a:endParaRPr>
          </a:p>
          <a:p>
            <a:pPr lvl="1"/>
            <a:endParaRPr lang="en-US" altLang="ko-KR">
              <a:ea typeface="굴림" panose="020B0600000101010101" pitchFamily="50" charset="-127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ko-KR">
              <a:ea typeface="굴림" panose="020B0600000101010101" pitchFamily="50" charset="-127"/>
            </a:endParaRPr>
          </a:p>
        </p:txBody>
      </p:sp>
      <p:pic>
        <p:nvPicPr>
          <p:cNvPr id="43012" name="Picture 4">
            <a:extLst>
              <a:ext uri="{FF2B5EF4-FFF2-40B4-BE49-F238E27FC236}">
                <a16:creationId xmlns:a16="http://schemas.microsoft.com/office/drawing/2014/main" id="{C79376F2-D043-42FF-B6EE-9745D1C6E5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5" t="13928" r="69276" b="46931"/>
          <a:stretch>
            <a:fillRect/>
          </a:stretch>
        </p:blipFill>
        <p:spPr bwMode="auto">
          <a:xfrm>
            <a:off x="571500" y="1928813"/>
            <a:ext cx="3643313" cy="407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3" name="Picture 4">
            <a:extLst>
              <a:ext uri="{FF2B5EF4-FFF2-40B4-BE49-F238E27FC236}">
                <a16:creationId xmlns:a16="http://schemas.microsoft.com/office/drawing/2014/main" id="{858C089F-1259-4D10-B2B3-74A177DB86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5" t="53755" r="69276" b="26703"/>
          <a:stretch>
            <a:fillRect/>
          </a:stretch>
        </p:blipFill>
        <p:spPr bwMode="auto">
          <a:xfrm>
            <a:off x="3214688" y="1966913"/>
            <a:ext cx="3643312" cy="2033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4" name="Picture 2">
            <a:extLst>
              <a:ext uri="{FF2B5EF4-FFF2-40B4-BE49-F238E27FC236}">
                <a16:creationId xmlns:a16="http://schemas.microsoft.com/office/drawing/2014/main" id="{9A4CF38C-1A89-45D0-BDF7-A220AB4FFC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6438" y="3429000"/>
            <a:ext cx="263525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바닥글 개체 틀 3">
            <a:extLst>
              <a:ext uri="{FF2B5EF4-FFF2-40B4-BE49-F238E27FC236}">
                <a16:creationId xmlns:a16="http://schemas.microsoft.com/office/drawing/2014/main" id="{EC83C74C-1798-4399-AD78-75E14A6AB868}"/>
              </a:ext>
            </a:extLst>
          </p:cNvPr>
          <p:cNvSpPr>
            <a:spLocks noGrp="1"/>
          </p:cNvSpPr>
          <p:nvPr/>
        </p:nvSpPr>
        <p:spPr>
          <a:xfrm>
            <a:off x="142875" y="6572250"/>
            <a:ext cx="2133600" cy="228600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ctr" rtl="0" fontAlgn="base" latinLnBrk="0">
              <a:spcBef>
                <a:spcPct val="50000"/>
              </a:spcBef>
              <a:spcAft>
                <a:spcPct val="0"/>
              </a:spcAft>
              <a:defRPr kumimoji="0" sz="16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굴림" charset="-127"/>
                <a:cs typeface="+mn-cs"/>
              </a:defRPr>
            </a:lvl1pPr>
            <a:lvl2pPr marL="457200" algn="ct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2"/>
                </a:solidFill>
                <a:latin typeface="Tahoma" pitchFamily="34" charset="0"/>
                <a:ea typeface="굴림" pitchFamily="50" charset="-127"/>
                <a:cs typeface="+mn-cs"/>
              </a:defRPr>
            </a:lvl2pPr>
            <a:lvl3pPr marL="914400" algn="ct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2"/>
                </a:solidFill>
                <a:latin typeface="Tahoma" pitchFamily="34" charset="0"/>
                <a:ea typeface="굴림" pitchFamily="50" charset="-127"/>
                <a:cs typeface="+mn-cs"/>
              </a:defRPr>
            </a:lvl3pPr>
            <a:lvl4pPr marL="1371600" algn="ct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2"/>
                </a:solidFill>
                <a:latin typeface="Tahoma" pitchFamily="34" charset="0"/>
                <a:ea typeface="굴림" pitchFamily="50" charset="-127"/>
                <a:cs typeface="+mn-cs"/>
              </a:defRPr>
            </a:lvl4pPr>
            <a:lvl5pPr marL="1828800" algn="ct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2"/>
                </a:solidFill>
                <a:latin typeface="Tahoma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2"/>
                </a:solidFill>
                <a:latin typeface="Tahoma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2"/>
                </a:solidFill>
                <a:latin typeface="Tahoma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2"/>
                </a:solidFill>
                <a:latin typeface="Tahoma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2"/>
                </a:solidFill>
                <a:latin typeface="Tahoma" pitchFamily="34" charset="0"/>
                <a:ea typeface="굴림" pitchFamily="50" charset="-127"/>
                <a:cs typeface="+mn-cs"/>
              </a:defRPr>
            </a:lvl9pPr>
          </a:lstStyle>
          <a:p>
            <a:pPr eaLnBrk="1" hangingPunct="1">
              <a:defRPr/>
            </a:pPr>
            <a:endParaRPr lang="en-US" altLang="ko-KR" sz="1200" b="1" dirty="0">
              <a:solidFill>
                <a:schemeClr val="accent3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58DAA307-60EC-4968-A293-04D056BC03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Contents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4083ABD0-A8C7-4B8B-83CB-5B1F9665D1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>
                <a:ea typeface="굴림" panose="020B0600000101010101" pitchFamily="50" charset="-127"/>
              </a:rPr>
              <a:t>Translation	</a:t>
            </a:r>
          </a:p>
          <a:p>
            <a:pPr>
              <a:lnSpc>
                <a:spcPct val="120000"/>
              </a:lnSpc>
            </a:pPr>
            <a:r>
              <a:rPr lang="en-US" altLang="ko-KR">
                <a:ea typeface="굴림" panose="020B0600000101010101" pitchFamily="50" charset="-127"/>
              </a:rPr>
              <a:t>Scaling </a:t>
            </a:r>
          </a:p>
          <a:p>
            <a:pPr>
              <a:lnSpc>
                <a:spcPct val="120000"/>
              </a:lnSpc>
            </a:pPr>
            <a:r>
              <a:rPr lang="en-US" altLang="ko-KR">
                <a:ea typeface="굴림" panose="020B0600000101010101" pitchFamily="50" charset="-127"/>
              </a:rPr>
              <a:t>Rotation</a:t>
            </a:r>
          </a:p>
          <a:p>
            <a:pPr>
              <a:lnSpc>
                <a:spcPct val="120000"/>
              </a:lnSpc>
            </a:pPr>
            <a:r>
              <a:rPr lang="en-US" altLang="ko-KR">
                <a:ea typeface="굴림" panose="020B0600000101010101" pitchFamily="50" charset="-127"/>
              </a:rPr>
              <a:t>Other Transformations</a:t>
            </a:r>
          </a:p>
          <a:p>
            <a:pPr>
              <a:lnSpc>
                <a:spcPct val="120000"/>
              </a:lnSpc>
            </a:pPr>
            <a:r>
              <a:rPr lang="en-US" altLang="ko-KR">
                <a:ea typeface="굴림" panose="020B0600000101010101" pitchFamily="50" charset="-127"/>
              </a:rPr>
              <a:t>Coordinate Transformations</a:t>
            </a:r>
          </a:p>
          <a:p>
            <a:pPr>
              <a:lnSpc>
                <a:spcPct val="120000"/>
              </a:lnSpc>
            </a:pPr>
            <a:r>
              <a:rPr lang="en-US" altLang="ko-KR">
                <a:ea typeface="굴림" panose="020B0600000101010101" pitchFamily="50" charset="-127"/>
              </a:rPr>
              <a:t>OpenGL Transformations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5EEA916-C5E1-44EA-A846-40B7C79D766F}"/>
              </a:ext>
            </a:extLst>
          </p:cNvPr>
          <p:cNvSpPr>
            <a:spLocks noGrp="1"/>
          </p:cNvSpPr>
          <p:nvPr/>
        </p:nvSpPr>
        <p:spPr>
          <a:xfrm>
            <a:off x="142875" y="6572250"/>
            <a:ext cx="2133600" cy="228600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ctr" rtl="0" fontAlgn="base" latinLnBrk="0">
              <a:spcBef>
                <a:spcPct val="50000"/>
              </a:spcBef>
              <a:spcAft>
                <a:spcPct val="0"/>
              </a:spcAft>
              <a:defRPr kumimoji="0" sz="16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굴림" charset="-127"/>
                <a:cs typeface="+mn-cs"/>
              </a:defRPr>
            </a:lvl1pPr>
            <a:lvl2pPr marL="457200" algn="ct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2"/>
                </a:solidFill>
                <a:latin typeface="Tahoma" pitchFamily="34" charset="0"/>
                <a:ea typeface="굴림" pitchFamily="50" charset="-127"/>
                <a:cs typeface="+mn-cs"/>
              </a:defRPr>
            </a:lvl2pPr>
            <a:lvl3pPr marL="914400" algn="ct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2"/>
                </a:solidFill>
                <a:latin typeface="Tahoma" pitchFamily="34" charset="0"/>
                <a:ea typeface="굴림" pitchFamily="50" charset="-127"/>
                <a:cs typeface="+mn-cs"/>
              </a:defRPr>
            </a:lvl3pPr>
            <a:lvl4pPr marL="1371600" algn="ct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2"/>
                </a:solidFill>
                <a:latin typeface="Tahoma" pitchFamily="34" charset="0"/>
                <a:ea typeface="굴림" pitchFamily="50" charset="-127"/>
                <a:cs typeface="+mn-cs"/>
              </a:defRPr>
            </a:lvl4pPr>
            <a:lvl5pPr marL="1828800" algn="ct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2"/>
                </a:solidFill>
                <a:latin typeface="Tahoma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2"/>
                </a:solidFill>
                <a:latin typeface="Tahoma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2"/>
                </a:solidFill>
                <a:latin typeface="Tahoma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2"/>
                </a:solidFill>
                <a:latin typeface="Tahoma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2"/>
                </a:solidFill>
                <a:latin typeface="Tahoma" pitchFamily="34" charset="0"/>
                <a:ea typeface="굴림" pitchFamily="50" charset="-127"/>
                <a:cs typeface="+mn-cs"/>
              </a:defRPr>
            </a:lvl9pPr>
          </a:lstStyle>
          <a:p>
            <a:pPr eaLnBrk="1" hangingPunct="1">
              <a:defRPr/>
            </a:pPr>
            <a:endParaRPr lang="en-US" altLang="ko-KR" sz="1200" b="1" dirty="0">
              <a:solidFill>
                <a:schemeClr val="accent3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00AF3099-8D30-4225-B6F8-6B189CA6A0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Transformation in 3D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ABCEFCCA-86AD-4C30-AAB5-036D07C840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Transformation matrix</a:t>
            </a:r>
          </a:p>
        </p:txBody>
      </p:sp>
      <p:sp>
        <p:nvSpPr>
          <p:cNvPr id="135173" name="Text Box 5">
            <a:extLst>
              <a:ext uri="{FF2B5EF4-FFF2-40B4-BE49-F238E27FC236}">
                <a16:creationId xmlns:a16="http://schemas.microsoft.com/office/drawing/2014/main" id="{E6E9E6BA-42AD-4053-B2B4-E91BCADFCC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4651375"/>
            <a:ext cx="6172200" cy="461963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ko-KR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돋움" pitchFamily="50" charset="-127"/>
              </a:rPr>
              <a:t>3</a:t>
            </a:r>
            <a:r>
              <a:rPr lang="en-US" altLang="ko-KR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돋움" pitchFamily="50" charset="-127"/>
                <a:sym typeface="Symbol" pitchFamily="18" charset="2"/>
              </a:rPr>
              <a:t>3 : Scaling, Reflection, Shearing, Rotation</a:t>
            </a:r>
            <a:endParaRPr lang="en-US" altLang="ko-KR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 pitchFamily="34" charset="0"/>
              <a:ea typeface="돋움" pitchFamily="50" charset="-127"/>
            </a:endParaRPr>
          </a:p>
        </p:txBody>
      </p:sp>
      <p:sp>
        <p:nvSpPr>
          <p:cNvPr id="135174" name="Text Box 6">
            <a:extLst>
              <a:ext uri="{FF2B5EF4-FFF2-40B4-BE49-F238E27FC236}">
                <a16:creationId xmlns:a16="http://schemas.microsoft.com/office/drawing/2014/main" id="{A4E133EA-A4CD-475D-BD25-145AA4E21C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5184775"/>
            <a:ext cx="2528888" cy="461963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ko-KR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돋움" pitchFamily="50" charset="-127"/>
              </a:rPr>
              <a:t>3</a:t>
            </a:r>
            <a:r>
              <a:rPr lang="en-US" altLang="ko-KR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돋움" pitchFamily="50" charset="-127"/>
                <a:sym typeface="Symbol" pitchFamily="18" charset="2"/>
              </a:rPr>
              <a:t>1 : Translation</a:t>
            </a:r>
            <a:endParaRPr lang="en-US" altLang="ko-KR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 pitchFamily="34" charset="0"/>
              <a:ea typeface="돋움" pitchFamily="50" charset="-127"/>
            </a:endParaRPr>
          </a:p>
        </p:txBody>
      </p:sp>
      <p:sp>
        <p:nvSpPr>
          <p:cNvPr id="135175" name="Text Box 7">
            <a:extLst>
              <a:ext uri="{FF2B5EF4-FFF2-40B4-BE49-F238E27FC236}">
                <a16:creationId xmlns:a16="http://schemas.microsoft.com/office/drawing/2014/main" id="{E1AD82D5-EA90-4466-A91E-A0FF9B55F3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5768975"/>
            <a:ext cx="5029200" cy="461963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ko-KR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돋움" pitchFamily="50" charset="-127"/>
              </a:rPr>
              <a:t>1</a:t>
            </a:r>
            <a:r>
              <a:rPr lang="en-US" altLang="ko-KR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돋움" pitchFamily="50" charset="-127"/>
                <a:sym typeface="Symbol" pitchFamily="18" charset="2"/>
              </a:rPr>
              <a:t>4 : Homogeneous Representation</a:t>
            </a:r>
            <a:endParaRPr lang="en-US" altLang="ko-KR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 pitchFamily="34" charset="0"/>
              <a:ea typeface="돋움" pitchFamily="50" charset="-127"/>
            </a:endParaRPr>
          </a:p>
        </p:txBody>
      </p:sp>
      <p:grpSp>
        <p:nvGrpSpPr>
          <p:cNvPr id="15367" name="Group 12">
            <a:extLst>
              <a:ext uri="{FF2B5EF4-FFF2-40B4-BE49-F238E27FC236}">
                <a16:creationId xmlns:a16="http://schemas.microsoft.com/office/drawing/2014/main" id="{11A56BF1-7487-4D01-AE8A-FB9C095401EA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1933575"/>
            <a:ext cx="8064500" cy="2574925"/>
            <a:chOff x="295" y="1218"/>
            <a:chExt cx="5080" cy="1622"/>
          </a:xfrm>
        </p:grpSpPr>
        <p:graphicFrame>
          <p:nvGraphicFramePr>
            <p:cNvPr id="15369" name="Object 2">
              <a:extLst>
                <a:ext uri="{FF2B5EF4-FFF2-40B4-BE49-F238E27FC236}">
                  <a16:creationId xmlns:a16="http://schemas.microsoft.com/office/drawing/2014/main" id="{462B45E8-7744-46E6-9E95-0CA86A30EF2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5" y="1218"/>
            <a:ext cx="5080" cy="16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" name="Equation" r:id="rId3" imgW="2882900" imgH="914400" progId="Equation.3">
                    <p:embed/>
                  </p:oleObj>
                </mc:Choice>
                <mc:Fallback>
                  <p:oleObj name="Equation" r:id="rId3" imgW="2882900" imgH="914400" progId="Equation.3">
                    <p:embed/>
                    <p:pic>
                      <p:nvPicPr>
                        <p:cNvPr id="15369" name="Object 2">
                          <a:extLst>
                            <a:ext uri="{FF2B5EF4-FFF2-40B4-BE49-F238E27FC236}">
                              <a16:creationId xmlns:a16="http://schemas.microsoft.com/office/drawing/2014/main" id="{462B45E8-7744-46E6-9E95-0CA86A30EF2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5" y="1218"/>
                          <a:ext cx="5080" cy="16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70" name="AutoShape 9">
              <a:extLst>
                <a:ext uri="{FF2B5EF4-FFF2-40B4-BE49-F238E27FC236}">
                  <a16:creationId xmlns:a16="http://schemas.microsoft.com/office/drawing/2014/main" id="{8622235C-6A0A-4AEB-A257-8029E5E19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3" y="1809"/>
              <a:ext cx="543" cy="430"/>
            </a:xfrm>
            <a:prstGeom prst="rightArrow">
              <a:avLst>
                <a:gd name="adj1" fmla="val 50000"/>
                <a:gd name="adj2" fmla="val 31570"/>
              </a:avLst>
            </a:prstGeom>
            <a:solidFill>
              <a:schemeClr val="accent2"/>
            </a:soli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5371" name="Text Box 10">
              <a:extLst>
                <a:ext uri="{FF2B5EF4-FFF2-40B4-BE49-F238E27FC236}">
                  <a16:creationId xmlns:a16="http://schemas.microsoft.com/office/drawing/2014/main" id="{5491056C-D761-4EC2-B380-8524F7CB5E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9" y="2443"/>
              <a:ext cx="1860" cy="3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o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3200">
                  <a:latin typeface="Times New Roman" panose="02020603050405020304" pitchFamily="18" charset="0"/>
                </a:rPr>
                <a:t>1</a:t>
              </a:r>
              <a:r>
                <a:rPr lang="en-US" altLang="ko-KR" sz="3200">
                  <a:latin typeface="Times New Roman" panose="02020603050405020304" pitchFamily="18" charset="0"/>
                  <a:cs typeface="Times New Roman" panose="02020603050405020304" pitchFamily="18" charset="0"/>
                </a:rPr>
                <a:t>×4</a:t>
              </a:r>
            </a:p>
          </p:txBody>
        </p:sp>
      </p:grpSp>
      <p:sp>
        <p:nvSpPr>
          <p:cNvPr id="11" name="바닥글 개체 틀 3">
            <a:extLst>
              <a:ext uri="{FF2B5EF4-FFF2-40B4-BE49-F238E27FC236}">
                <a16:creationId xmlns:a16="http://schemas.microsoft.com/office/drawing/2014/main" id="{0E03CC60-E3A6-40C7-8CA4-FA25C7F11847}"/>
              </a:ext>
            </a:extLst>
          </p:cNvPr>
          <p:cNvSpPr>
            <a:spLocks noGrp="1"/>
          </p:cNvSpPr>
          <p:nvPr/>
        </p:nvSpPr>
        <p:spPr>
          <a:xfrm>
            <a:off x="142875" y="6572250"/>
            <a:ext cx="2133600" cy="228600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ctr" rtl="0" fontAlgn="base" latinLnBrk="0">
              <a:spcBef>
                <a:spcPct val="50000"/>
              </a:spcBef>
              <a:spcAft>
                <a:spcPct val="0"/>
              </a:spcAft>
              <a:defRPr kumimoji="0" sz="16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굴림" charset="-127"/>
                <a:cs typeface="+mn-cs"/>
              </a:defRPr>
            </a:lvl1pPr>
            <a:lvl2pPr marL="457200" algn="ct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2"/>
                </a:solidFill>
                <a:latin typeface="Tahoma" pitchFamily="34" charset="0"/>
                <a:ea typeface="굴림" pitchFamily="50" charset="-127"/>
                <a:cs typeface="+mn-cs"/>
              </a:defRPr>
            </a:lvl2pPr>
            <a:lvl3pPr marL="914400" algn="ct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2"/>
                </a:solidFill>
                <a:latin typeface="Tahoma" pitchFamily="34" charset="0"/>
                <a:ea typeface="굴림" pitchFamily="50" charset="-127"/>
                <a:cs typeface="+mn-cs"/>
              </a:defRPr>
            </a:lvl3pPr>
            <a:lvl4pPr marL="1371600" algn="ct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2"/>
                </a:solidFill>
                <a:latin typeface="Tahoma" pitchFamily="34" charset="0"/>
                <a:ea typeface="굴림" pitchFamily="50" charset="-127"/>
                <a:cs typeface="+mn-cs"/>
              </a:defRPr>
            </a:lvl4pPr>
            <a:lvl5pPr marL="1828800" algn="ct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2"/>
                </a:solidFill>
                <a:latin typeface="Tahoma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2"/>
                </a:solidFill>
                <a:latin typeface="Tahoma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2"/>
                </a:solidFill>
                <a:latin typeface="Tahoma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2"/>
                </a:solidFill>
                <a:latin typeface="Tahoma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2"/>
                </a:solidFill>
                <a:latin typeface="Tahoma" pitchFamily="34" charset="0"/>
                <a:ea typeface="굴림" pitchFamily="50" charset="-127"/>
                <a:cs typeface="+mn-cs"/>
              </a:defRPr>
            </a:lvl9pPr>
          </a:lstStyle>
          <a:p>
            <a:pPr eaLnBrk="1" hangingPunct="1">
              <a:defRPr/>
            </a:pPr>
            <a:endParaRPr lang="en-US" altLang="ko-KR" sz="1200" b="1" dirty="0">
              <a:solidFill>
                <a:schemeClr val="accent3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9A032CA5-CFF5-4C6C-BD08-EB79835084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3D Translation</a:t>
            </a:r>
          </a:p>
        </p:txBody>
      </p:sp>
      <p:graphicFrame>
        <p:nvGraphicFramePr>
          <p:cNvPr id="16387" name="Object 2">
            <a:extLst>
              <a:ext uri="{FF2B5EF4-FFF2-40B4-BE49-F238E27FC236}">
                <a16:creationId xmlns:a16="http://schemas.microsoft.com/office/drawing/2014/main" id="{A9BDC46B-9F1F-4CC9-B14E-7A20BAC26D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2276475"/>
          <a:ext cx="48895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수식" r:id="rId3" imgW="2159000" imgH="241300" progId="Equation.3">
                  <p:embed/>
                </p:oleObj>
              </mc:Choice>
              <mc:Fallback>
                <p:oleObj name="수식" r:id="rId3" imgW="2159000" imgH="241300" progId="Equation.3">
                  <p:embed/>
                  <p:pic>
                    <p:nvPicPr>
                      <p:cNvPr id="16387" name="Object 2">
                        <a:extLst>
                          <a:ext uri="{FF2B5EF4-FFF2-40B4-BE49-F238E27FC236}">
                            <a16:creationId xmlns:a16="http://schemas.microsoft.com/office/drawing/2014/main" id="{A9BDC46B-9F1F-4CC9-B14E-7A20BAC26D9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276475"/>
                        <a:ext cx="4889500" cy="542925"/>
                      </a:xfrm>
                      <a:prstGeom prst="rect">
                        <a:avLst/>
                      </a:prstGeom>
                      <a:solidFill>
                        <a:schemeClr val="hlink"/>
                      </a:solidFill>
                      <a:ln>
                        <a:noFill/>
                      </a:ln>
                      <a:effectLst>
                        <a:outerShdw dist="35921" dir="2700000" algn="ctr" rotWithShape="0">
                          <a:srgbClr val="808080"/>
                        </a:outerShdw>
                      </a:effectLst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8" name="Object 3">
            <a:extLst>
              <a:ext uri="{FF2B5EF4-FFF2-40B4-BE49-F238E27FC236}">
                <a16:creationId xmlns:a16="http://schemas.microsoft.com/office/drawing/2014/main" id="{9628469E-4C05-444C-AA4A-49C7C816CB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76713" y="3627438"/>
          <a:ext cx="3938587" cy="2074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수식" r:id="rId5" imgW="1562100" imgH="914400" progId="Equation.3">
                  <p:embed/>
                </p:oleObj>
              </mc:Choice>
              <mc:Fallback>
                <p:oleObj name="수식" r:id="rId5" imgW="1562100" imgH="914400" progId="Equation.3">
                  <p:embed/>
                  <p:pic>
                    <p:nvPicPr>
                      <p:cNvPr id="16388" name="Object 3">
                        <a:extLst>
                          <a:ext uri="{FF2B5EF4-FFF2-40B4-BE49-F238E27FC236}">
                            <a16:creationId xmlns:a16="http://schemas.microsoft.com/office/drawing/2014/main" id="{9628469E-4C05-444C-AA4A-49C7C816CB4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6713" y="3627438"/>
                        <a:ext cx="3938587" cy="2074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9" name="Line 6">
            <a:extLst>
              <a:ext uri="{FF2B5EF4-FFF2-40B4-BE49-F238E27FC236}">
                <a16:creationId xmlns:a16="http://schemas.microsoft.com/office/drawing/2014/main" id="{44B9E751-D28E-4089-8C13-A2722284BCF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71713" y="3246438"/>
            <a:ext cx="0" cy="1676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6390" name="Line 7">
            <a:extLst>
              <a:ext uri="{FF2B5EF4-FFF2-40B4-BE49-F238E27FC236}">
                <a16:creationId xmlns:a16="http://schemas.microsoft.com/office/drawing/2014/main" id="{D80A0570-0ED0-4AA7-8B74-36B58C6573E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04913" y="4922838"/>
            <a:ext cx="10668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6391" name="Line 8">
            <a:extLst>
              <a:ext uri="{FF2B5EF4-FFF2-40B4-BE49-F238E27FC236}">
                <a16:creationId xmlns:a16="http://schemas.microsoft.com/office/drawing/2014/main" id="{5FAAD0D1-A8C8-4FF9-B809-525E3602F75B}"/>
              </a:ext>
            </a:extLst>
          </p:cNvPr>
          <p:cNvSpPr>
            <a:spLocks noChangeShapeType="1"/>
          </p:cNvSpPr>
          <p:nvPr/>
        </p:nvSpPr>
        <p:spPr bwMode="auto">
          <a:xfrm>
            <a:off x="2271713" y="4922838"/>
            <a:ext cx="16002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6392" name="AutoShape 9">
            <a:extLst>
              <a:ext uri="{FF2B5EF4-FFF2-40B4-BE49-F238E27FC236}">
                <a16:creationId xmlns:a16="http://schemas.microsoft.com/office/drawing/2014/main" id="{D9883E73-BAEE-4899-B0B9-3CA7F9E61C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7313" y="4313238"/>
            <a:ext cx="457200" cy="609600"/>
          </a:xfrm>
          <a:prstGeom prst="cube">
            <a:avLst>
              <a:gd name="adj" fmla="val 25000"/>
            </a:avLst>
          </a:prstGeom>
          <a:noFill/>
          <a:ln w="25400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2400">
              <a:latin typeface="Times New Roman" panose="02020603050405020304" pitchFamily="18" charset="0"/>
            </a:endParaRPr>
          </a:p>
        </p:txBody>
      </p:sp>
      <p:sp>
        <p:nvSpPr>
          <p:cNvPr id="16393" name="Line 10">
            <a:extLst>
              <a:ext uri="{FF2B5EF4-FFF2-40B4-BE49-F238E27FC236}">
                <a16:creationId xmlns:a16="http://schemas.microsoft.com/office/drawing/2014/main" id="{2BEF1759-D315-4677-B37B-761929C941E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66913" y="4389438"/>
            <a:ext cx="685800" cy="2286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6394" name="AutoShape 11">
            <a:extLst>
              <a:ext uri="{FF2B5EF4-FFF2-40B4-BE49-F238E27FC236}">
                <a16:creationId xmlns:a16="http://schemas.microsoft.com/office/drawing/2014/main" id="{5E2787E4-F7EB-48E3-BBC2-D3A64AB450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5113" y="4008438"/>
            <a:ext cx="457200" cy="609600"/>
          </a:xfrm>
          <a:prstGeom prst="cube">
            <a:avLst>
              <a:gd name="adj" fmla="val 25000"/>
            </a:avLst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2400">
              <a:latin typeface="Times New Roman" panose="02020603050405020304" pitchFamily="18" charset="0"/>
            </a:endParaRPr>
          </a:p>
        </p:txBody>
      </p:sp>
      <p:sp>
        <p:nvSpPr>
          <p:cNvPr id="16395" name="Text Box 12">
            <a:extLst>
              <a:ext uri="{FF2B5EF4-FFF2-40B4-BE49-F238E27FC236}">
                <a16:creationId xmlns:a16="http://schemas.microsoft.com/office/drawing/2014/main" id="{D72B9F34-D1A1-4586-819E-74ECE597A8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5256213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400" i="1">
                <a:latin typeface="Times New Roman" panose="02020603050405020304" pitchFamily="18" charset="0"/>
                <a:ea typeface="돋움" panose="020B0600000101010101" pitchFamily="50" charset="-127"/>
              </a:rPr>
              <a:t>x</a:t>
            </a:r>
          </a:p>
        </p:txBody>
      </p:sp>
      <p:sp>
        <p:nvSpPr>
          <p:cNvPr id="16396" name="Text Box 13">
            <a:extLst>
              <a:ext uri="{FF2B5EF4-FFF2-40B4-BE49-F238E27FC236}">
                <a16:creationId xmlns:a16="http://schemas.microsoft.com/office/drawing/2014/main" id="{65A8D43A-18DB-48AA-BBCB-DC4286F9E3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5529263"/>
            <a:ext cx="282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400" i="1">
                <a:latin typeface="Times New Roman" panose="02020603050405020304" pitchFamily="18" charset="0"/>
                <a:ea typeface="돋움" panose="020B0600000101010101" pitchFamily="50" charset="-127"/>
              </a:rPr>
              <a:t>z</a:t>
            </a:r>
          </a:p>
        </p:txBody>
      </p:sp>
      <p:sp>
        <p:nvSpPr>
          <p:cNvPr id="16397" name="Text Box 14">
            <a:extLst>
              <a:ext uri="{FF2B5EF4-FFF2-40B4-BE49-F238E27FC236}">
                <a16:creationId xmlns:a16="http://schemas.microsoft.com/office/drawing/2014/main" id="{340AA786-CAEC-4782-A5B5-FD5F156B03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3150" y="3122613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400" i="1">
                <a:latin typeface="Times New Roman" panose="02020603050405020304" pitchFamily="18" charset="0"/>
                <a:ea typeface="돋움" panose="020B0600000101010101" pitchFamily="50" charset="-127"/>
              </a:rPr>
              <a:t>y</a:t>
            </a:r>
          </a:p>
        </p:txBody>
      </p:sp>
      <p:sp>
        <p:nvSpPr>
          <p:cNvPr id="14" name="바닥글 개체 틀 3">
            <a:extLst>
              <a:ext uri="{FF2B5EF4-FFF2-40B4-BE49-F238E27FC236}">
                <a16:creationId xmlns:a16="http://schemas.microsoft.com/office/drawing/2014/main" id="{D31E2E50-029C-464B-B491-74A289A487C7}"/>
              </a:ext>
            </a:extLst>
          </p:cNvPr>
          <p:cNvSpPr>
            <a:spLocks noGrp="1"/>
          </p:cNvSpPr>
          <p:nvPr/>
        </p:nvSpPr>
        <p:spPr>
          <a:xfrm>
            <a:off x="142875" y="6572250"/>
            <a:ext cx="2133600" cy="228600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ctr" rtl="0" fontAlgn="base" latinLnBrk="0">
              <a:spcBef>
                <a:spcPct val="50000"/>
              </a:spcBef>
              <a:spcAft>
                <a:spcPct val="0"/>
              </a:spcAft>
              <a:defRPr kumimoji="0" sz="16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굴림" charset="-127"/>
                <a:cs typeface="+mn-cs"/>
              </a:defRPr>
            </a:lvl1pPr>
            <a:lvl2pPr marL="457200" algn="ct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2"/>
                </a:solidFill>
                <a:latin typeface="Tahoma" pitchFamily="34" charset="0"/>
                <a:ea typeface="굴림" pitchFamily="50" charset="-127"/>
                <a:cs typeface="+mn-cs"/>
              </a:defRPr>
            </a:lvl2pPr>
            <a:lvl3pPr marL="914400" algn="ct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2"/>
                </a:solidFill>
                <a:latin typeface="Tahoma" pitchFamily="34" charset="0"/>
                <a:ea typeface="굴림" pitchFamily="50" charset="-127"/>
                <a:cs typeface="+mn-cs"/>
              </a:defRPr>
            </a:lvl3pPr>
            <a:lvl4pPr marL="1371600" algn="ct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2"/>
                </a:solidFill>
                <a:latin typeface="Tahoma" pitchFamily="34" charset="0"/>
                <a:ea typeface="굴림" pitchFamily="50" charset="-127"/>
                <a:cs typeface="+mn-cs"/>
              </a:defRPr>
            </a:lvl4pPr>
            <a:lvl5pPr marL="1828800" algn="ct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2"/>
                </a:solidFill>
                <a:latin typeface="Tahoma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2"/>
                </a:solidFill>
                <a:latin typeface="Tahoma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2"/>
                </a:solidFill>
                <a:latin typeface="Tahoma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2"/>
                </a:solidFill>
                <a:latin typeface="Tahoma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2"/>
                </a:solidFill>
                <a:latin typeface="Tahoma" pitchFamily="34" charset="0"/>
                <a:ea typeface="굴림" pitchFamily="50" charset="-127"/>
                <a:cs typeface="+mn-cs"/>
              </a:defRPr>
            </a:lvl9pPr>
          </a:lstStyle>
          <a:p>
            <a:pPr eaLnBrk="1" hangingPunct="1">
              <a:defRPr/>
            </a:pPr>
            <a:endParaRPr lang="en-US" altLang="ko-KR" sz="1200" b="1" dirty="0">
              <a:solidFill>
                <a:schemeClr val="accent3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0E8D7B1C-B66E-4995-97AF-E586E07E18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3D Scaling</a:t>
            </a:r>
          </a:p>
        </p:txBody>
      </p:sp>
      <p:graphicFrame>
        <p:nvGraphicFramePr>
          <p:cNvPr id="17411" name="Object 2">
            <a:extLst>
              <a:ext uri="{FF2B5EF4-FFF2-40B4-BE49-F238E27FC236}">
                <a16:creationId xmlns:a16="http://schemas.microsoft.com/office/drawing/2014/main" id="{4014A433-ED8F-4CB8-BB00-155705715E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2276475"/>
          <a:ext cx="4545013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수식" r:id="rId3" imgW="2006600" imgH="241300" progId="Equation.3">
                  <p:embed/>
                </p:oleObj>
              </mc:Choice>
              <mc:Fallback>
                <p:oleObj name="수식" r:id="rId3" imgW="2006600" imgH="241300" progId="Equation.3">
                  <p:embed/>
                  <p:pic>
                    <p:nvPicPr>
                      <p:cNvPr id="17411" name="Object 2">
                        <a:extLst>
                          <a:ext uri="{FF2B5EF4-FFF2-40B4-BE49-F238E27FC236}">
                            <a16:creationId xmlns:a16="http://schemas.microsoft.com/office/drawing/2014/main" id="{4014A433-ED8F-4CB8-BB00-155705715E5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276475"/>
                        <a:ext cx="4545013" cy="542925"/>
                      </a:xfrm>
                      <a:prstGeom prst="rect">
                        <a:avLst/>
                      </a:prstGeom>
                      <a:solidFill>
                        <a:schemeClr val="hlink"/>
                      </a:solidFill>
                      <a:ln>
                        <a:noFill/>
                      </a:ln>
                      <a:effectLst>
                        <a:outerShdw dist="35921" dir="2700000" algn="ctr" rotWithShape="0">
                          <a:srgbClr val="808080"/>
                        </a:outerShdw>
                      </a:effectLst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2" name="Object 3">
            <a:extLst>
              <a:ext uri="{FF2B5EF4-FFF2-40B4-BE49-F238E27FC236}">
                <a16:creationId xmlns:a16="http://schemas.microsoft.com/office/drawing/2014/main" id="{6A880EE2-3D79-461F-8407-DE834628CA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95750" y="3475038"/>
          <a:ext cx="4114800" cy="201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수식" r:id="rId5" imgW="1676400" imgH="914400" progId="Equation.3">
                  <p:embed/>
                </p:oleObj>
              </mc:Choice>
              <mc:Fallback>
                <p:oleObj name="수식" r:id="rId5" imgW="1676400" imgH="914400" progId="Equation.3">
                  <p:embed/>
                  <p:pic>
                    <p:nvPicPr>
                      <p:cNvPr id="17412" name="Object 3">
                        <a:extLst>
                          <a:ext uri="{FF2B5EF4-FFF2-40B4-BE49-F238E27FC236}">
                            <a16:creationId xmlns:a16="http://schemas.microsoft.com/office/drawing/2014/main" id="{6A880EE2-3D79-461F-8407-DE834628CA2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5750" y="3475038"/>
                        <a:ext cx="4114800" cy="201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3" name="Line 6">
            <a:extLst>
              <a:ext uri="{FF2B5EF4-FFF2-40B4-BE49-F238E27FC236}">
                <a16:creationId xmlns:a16="http://schemas.microsoft.com/office/drawing/2014/main" id="{68473731-C875-443E-85B2-968D1DA0754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38350" y="3246438"/>
            <a:ext cx="0" cy="1676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7414" name="Line 7">
            <a:extLst>
              <a:ext uri="{FF2B5EF4-FFF2-40B4-BE49-F238E27FC236}">
                <a16:creationId xmlns:a16="http://schemas.microsoft.com/office/drawing/2014/main" id="{1DD404E7-CB15-483B-A8C9-D7B18EA0F60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71550" y="4922838"/>
            <a:ext cx="10668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7415" name="Line 8">
            <a:extLst>
              <a:ext uri="{FF2B5EF4-FFF2-40B4-BE49-F238E27FC236}">
                <a16:creationId xmlns:a16="http://schemas.microsoft.com/office/drawing/2014/main" id="{9E07C0A1-2C5B-485E-9D3E-2862C0301916}"/>
              </a:ext>
            </a:extLst>
          </p:cNvPr>
          <p:cNvSpPr>
            <a:spLocks noChangeShapeType="1"/>
          </p:cNvSpPr>
          <p:nvPr/>
        </p:nvSpPr>
        <p:spPr bwMode="auto">
          <a:xfrm>
            <a:off x="2038350" y="4922838"/>
            <a:ext cx="16002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7416" name="AutoShape 9">
            <a:extLst>
              <a:ext uri="{FF2B5EF4-FFF2-40B4-BE49-F238E27FC236}">
                <a16:creationId xmlns:a16="http://schemas.microsoft.com/office/drawing/2014/main" id="{4D66DDE7-4F71-48DC-AC84-AB4D8234CA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6950" y="4770438"/>
            <a:ext cx="228600" cy="381000"/>
          </a:xfrm>
          <a:prstGeom prst="cube">
            <a:avLst>
              <a:gd name="adj" fmla="val 25000"/>
            </a:avLst>
          </a:prstGeom>
          <a:noFill/>
          <a:ln w="25400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2400">
              <a:latin typeface="Times New Roman" panose="02020603050405020304" pitchFamily="18" charset="0"/>
            </a:endParaRPr>
          </a:p>
        </p:txBody>
      </p:sp>
      <p:sp>
        <p:nvSpPr>
          <p:cNvPr id="17417" name="AutoShape 10">
            <a:extLst>
              <a:ext uri="{FF2B5EF4-FFF2-40B4-BE49-F238E27FC236}">
                <a16:creationId xmlns:a16="http://schemas.microsoft.com/office/drawing/2014/main" id="{1C198AB8-1AEF-4CB6-B4BF-DA971873ED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7950" y="4465638"/>
            <a:ext cx="685800" cy="990600"/>
          </a:xfrm>
          <a:prstGeom prst="cube">
            <a:avLst>
              <a:gd name="adj" fmla="val 25000"/>
            </a:avLst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2400">
              <a:latin typeface="Times New Roman" panose="02020603050405020304" pitchFamily="18" charset="0"/>
            </a:endParaRPr>
          </a:p>
        </p:txBody>
      </p:sp>
      <p:sp>
        <p:nvSpPr>
          <p:cNvPr id="17418" name="Text Box 11">
            <a:extLst>
              <a:ext uri="{FF2B5EF4-FFF2-40B4-BE49-F238E27FC236}">
                <a16:creationId xmlns:a16="http://schemas.microsoft.com/office/drawing/2014/main" id="{4BE2B301-D66D-472A-A52F-6515719740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1838" y="5256213"/>
            <a:ext cx="296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400" i="1">
                <a:latin typeface="Times New Roman" panose="02020603050405020304" pitchFamily="18" charset="0"/>
                <a:ea typeface="돋움" panose="020B0600000101010101" pitchFamily="50" charset="-127"/>
              </a:rPr>
              <a:t>x</a:t>
            </a:r>
          </a:p>
        </p:txBody>
      </p:sp>
      <p:sp>
        <p:nvSpPr>
          <p:cNvPr id="17419" name="Text Box 12">
            <a:extLst>
              <a:ext uri="{FF2B5EF4-FFF2-40B4-BE49-F238E27FC236}">
                <a16:creationId xmlns:a16="http://schemas.microsoft.com/office/drawing/2014/main" id="{C3D365D8-78A2-4450-9BFE-ABB3F0B15A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5538" y="5529263"/>
            <a:ext cx="282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400" i="1">
                <a:latin typeface="Times New Roman" panose="02020603050405020304" pitchFamily="18" charset="0"/>
                <a:ea typeface="돋움" panose="020B0600000101010101" pitchFamily="50" charset="-127"/>
              </a:rPr>
              <a:t>z</a:t>
            </a:r>
          </a:p>
        </p:txBody>
      </p:sp>
      <p:sp>
        <p:nvSpPr>
          <p:cNvPr id="17420" name="Text Box 13">
            <a:extLst>
              <a:ext uri="{FF2B5EF4-FFF2-40B4-BE49-F238E27FC236}">
                <a16:creationId xmlns:a16="http://schemas.microsoft.com/office/drawing/2014/main" id="{6E9C7EFC-9051-4CA4-9D22-8B17876431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9788" y="3122613"/>
            <a:ext cx="296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400" i="1">
                <a:latin typeface="Times New Roman" panose="02020603050405020304" pitchFamily="18" charset="0"/>
                <a:ea typeface="돋움" panose="020B0600000101010101" pitchFamily="50" charset="-127"/>
              </a:rPr>
              <a:t>y</a:t>
            </a:r>
          </a:p>
        </p:txBody>
      </p:sp>
      <p:sp>
        <p:nvSpPr>
          <p:cNvPr id="17421" name="Line 14">
            <a:extLst>
              <a:ext uri="{FF2B5EF4-FFF2-40B4-BE49-F238E27FC236}">
                <a16:creationId xmlns:a16="http://schemas.microsoft.com/office/drawing/2014/main" id="{92EF55DE-7CE4-41D8-BFAE-6ADE4C20144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38350" y="4178300"/>
            <a:ext cx="1260475" cy="744538"/>
          </a:xfrm>
          <a:prstGeom prst="line">
            <a:avLst/>
          </a:prstGeom>
          <a:noFill/>
          <a:ln w="28575">
            <a:solidFill>
              <a:schemeClr val="accent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17422" name="Line 15">
            <a:extLst>
              <a:ext uri="{FF2B5EF4-FFF2-40B4-BE49-F238E27FC236}">
                <a16:creationId xmlns:a16="http://schemas.microsoft.com/office/drawing/2014/main" id="{71F22072-EC85-4C4D-BECF-07D20DD70868}"/>
              </a:ext>
            </a:extLst>
          </p:cNvPr>
          <p:cNvSpPr>
            <a:spLocks noChangeShapeType="1"/>
          </p:cNvSpPr>
          <p:nvPr/>
        </p:nvSpPr>
        <p:spPr bwMode="auto">
          <a:xfrm>
            <a:off x="2038350" y="4922838"/>
            <a:ext cx="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7423" name="Line 16">
            <a:extLst>
              <a:ext uri="{FF2B5EF4-FFF2-40B4-BE49-F238E27FC236}">
                <a16:creationId xmlns:a16="http://schemas.microsoft.com/office/drawing/2014/main" id="{C109EB3F-F554-49D0-81EC-BE833998F570}"/>
              </a:ext>
            </a:extLst>
          </p:cNvPr>
          <p:cNvSpPr>
            <a:spLocks noChangeShapeType="1"/>
          </p:cNvSpPr>
          <p:nvPr/>
        </p:nvSpPr>
        <p:spPr bwMode="auto">
          <a:xfrm>
            <a:off x="2038350" y="4922838"/>
            <a:ext cx="1044575" cy="911225"/>
          </a:xfrm>
          <a:prstGeom prst="line">
            <a:avLst/>
          </a:prstGeom>
          <a:noFill/>
          <a:ln w="28575">
            <a:solidFill>
              <a:schemeClr val="accent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16" name="바닥글 개체 틀 3">
            <a:extLst>
              <a:ext uri="{FF2B5EF4-FFF2-40B4-BE49-F238E27FC236}">
                <a16:creationId xmlns:a16="http://schemas.microsoft.com/office/drawing/2014/main" id="{99E33512-B422-4396-B728-43CF16841673}"/>
              </a:ext>
            </a:extLst>
          </p:cNvPr>
          <p:cNvSpPr>
            <a:spLocks noGrp="1"/>
          </p:cNvSpPr>
          <p:nvPr/>
        </p:nvSpPr>
        <p:spPr>
          <a:xfrm>
            <a:off x="142875" y="6572250"/>
            <a:ext cx="2133600" cy="228600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ctr" rtl="0" fontAlgn="base" latinLnBrk="0">
              <a:spcBef>
                <a:spcPct val="50000"/>
              </a:spcBef>
              <a:spcAft>
                <a:spcPct val="0"/>
              </a:spcAft>
              <a:defRPr kumimoji="0" sz="16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굴림" charset="-127"/>
                <a:cs typeface="+mn-cs"/>
              </a:defRPr>
            </a:lvl1pPr>
            <a:lvl2pPr marL="457200" algn="ct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2"/>
                </a:solidFill>
                <a:latin typeface="Tahoma" pitchFamily="34" charset="0"/>
                <a:ea typeface="굴림" pitchFamily="50" charset="-127"/>
                <a:cs typeface="+mn-cs"/>
              </a:defRPr>
            </a:lvl2pPr>
            <a:lvl3pPr marL="914400" algn="ct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2"/>
                </a:solidFill>
                <a:latin typeface="Tahoma" pitchFamily="34" charset="0"/>
                <a:ea typeface="굴림" pitchFamily="50" charset="-127"/>
                <a:cs typeface="+mn-cs"/>
              </a:defRPr>
            </a:lvl3pPr>
            <a:lvl4pPr marL="1371600" algn="ct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2"/>
                </a:solidFill>
                <a:latin typeface="Tahoma" pitchFamily="34" charset="0"/>
                <a:ea typeface="굴림" pitchFamily="50" charset="-127"/>
                <a:cs typeface="+mn-cs"/>
              </a:defRPr>
            </a:lvl4pPr>
            <a:lvl5pPr marL="1828800" algn="ct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2"/>
                </a:solidFill>
                <a:latin typeface="Tahoma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2"/>
                </a:solidFill>
                <a:latin typeface="Tahoma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2"/>
                </a:solidFill>
                <a:latin typeface="Tahoma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2"/>
                </a:solidFill>
                <a:latin typeface="Tahoma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2"/>
                </a:solidFill>
                <a:latin typeface="Tahoma" pitchFamily="34" charset="0"/>
                <a:ea typeface="굴림" pitchFamily="50" charset="-127"/>
                <a:cs typeface="+mn-cs"/>
              </a:defRPr>
            </a:lvl9pPr>
          </a:lstStyle>
          <a:p>
            <a:pPr eaLnBrk="1" hangingPunct="1">
              <a:defRPr/>
            </a:pPr>
            <a:endParaRPr lang="en-US" altLang="ko-KR" sz="1200" b="1" dirty="0">
              <a:solidFill>
                <a:schemeClr val="accent3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77153B38-EC1B-425B-8266-1DE6C9381F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Fixed-point Scaling</a:t>
            </a:r>
          </a:p>
        </p:txBody>
      </p:sp>
      <p:graphicFrame>
        <p:nvGraphicFramePr>
          <p:cNvPr id="18435" name="Object 2">
            <a:extLst>
              <a:ext uri="{FF2B5EF4-FFF2-40B4-BE49-F238E27FC236}">
                <a16:creationId xmlns:a16="http://schemas.microsoft.com/office/drawing/2014/main" id="{BCF91E43-DCAE-4F0B-952C-8A654A85FE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3850" y="4765675"/>
          <a:ext cx="8785225" cy="147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3" imgW="6388100" imgH="914400" progId="Equation.3">
                  <p:embed/>
                </p:oleObj>
              </mc:Choice>
              <mc:Fallback>
                <p:oleObj name="Equation" r:id="rId3" imgW="6388100" imgH="914400" progId="Equation.3">
                  <p:embed/>
                  <p:pic>
                    <p:nvPicPr>
                      <p:cNvPr id="18435" name="Object 2">
                        <a:extLst>
                          <a:ext uri="{FF2B5EF4-FFF2-40B4-BE49-F238E27FC236}">
                            <a16:creationId xmlns:a16="http://schemas.microsoft.com/office/drawing/2014/main" id="{BCF91E43-DCAE-4F0B-952C-8A654A85FEB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4765675"/>
                        <a:ext cx="8785225" cy="147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6" name="Line 5">
            <a:extLst>
              <a:ext uri="{FF2B5EF4-FFF2-40B4-BE49-F238E27FC236}">
                <a16:creationId xmlns:a16="http://schemas.microsoft.com/office/drawing/2014/main" id="{B3CAACE7-8470-4EF8-8493-8BD134DAE16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74788" y="2425700"/>
            <a:ext cx="0" cy="8064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18437" name="Line 6">
            <a:extLst>
              <a:ext uri="{FF2B5EF4-FFF2-40B4-BE49-F238E27FC236}">
                <a16:creationId xmlns:a16="http://schemas.microsoft.com/office/drawing/2014/main" id="{4B5607E6-2B6A-49E0-B8E0-9A253DF797E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82650" y="3232150"/>
            <a:ext cx="592138" cy="469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18438" name="Line 7">
            <a:extLst>
              <a:ext uri="{FF2B5EF4-FFF2-40B4-BE49-F238E27FC236}">
                <a16:creationId xmlns:a16="http://schemas.microsoft.com/office/drawing/2014/main" id="{82D8C014-587C-4B4A-98E7-248B44EEE1DA}"/>
              </a:ext>
            </a:extLst>
          </p:cNvPr>
          <p:cNvSpPr>
            <a:spLocks noChangeShapeType="1"/>
          </p:cNvSpPr>
          <p:nvPr/>
        </p:nvSpPr>
        <p:spPr bwMode="auto">
          <a:xfrm>
            <a:off x="1474788" y="3232150"/>
            <a:ext cx="738187" cy="3349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18439" name="AutoShape 8">
            <a:extLst>
              <a:ext uri="{FF2B5EF4-FFF2-40B4-BE49-F238E27FC236}">
                <a16:creationId xmlns:a16="http://schemas.microsoft.com/office/drawing/2014/main" id="{0FC4D3BD-CF0F-4EA1-BC4A-68AF271871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4675" y="2963863"/>
            <a:ext cx="220663" cy="201612"/>
          </a:xfrm>
          <a:prstGeom prst="cube">
            <a:avLst>
              <a:gd name="adj" fmla="val 25000"/>
            </a:avLst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2400">
              <a:latin typeface="Times New Roman" panose="02020603050405020304" pitchFamily="18" charset="0"/>
            </a:endParaRPr>
          </a:p>
        </p:txBody>
      </p:sp>
      <p:sp>
        <p:nvSpPr>
          <p:cNvPr id="18440" name="Line 9">
            <a:extLst>
              <a:ext uri="{FF2B5EF4-FFF2-40B4-BE49-F238E27FC236}">
                <a16:creationId xmlns:a16="http://schemas.microsoft.com/office/drawing/2014/main" id="{CF2C2531-AFCD-460A-AB7F-1A1D3783F51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95663" y="2425700"/>
            <a:ext cx="0" cy="8064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18441" name="Line 10">
            <a:extLst>
              <a:ext uri="{FF2B5EF4-FFF2-40B4-BE49-F238E27FC236}">
                <a16:creationId xmlns:a16="http://schemas.microsoft.com/office/drawing/2014/main" id="{DF2E9C1B-452B-4FB4-81DC-13841037B0F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05113" y="3232150"/>
            <a:ext cx="590550" cy="469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18442" name="Line 11">
            <a:extLst>
              <a:ext uri="{FF2B5EF4-FFF2-40B4-BE49-F238E27FC236}">
                <a16:creationId xmlns:a16="http://schemas.microsoft.com/office/drawing/2014/main" id="{E4D64A7E-EB0D-4D8C-A7F7-C1F29314741B}"/>
              </a:ext>
            </a:extLst>
          </p:cNvPr>
          <p:cNvSpPr>
            <a:spLocks noChangeShapeType="1"/>
          </p:cNvSpPr>
          <p:nvPr/>
        </p:nvSpPr>
        <p:spPr bwMode="auto">
          <a:xfrm>
            <a:off x="3395663" y="3232150"/>
            <a:ext cx="739775" cy="3349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18443" name="AutoShape 12">
            <a:extLst>
              <a:ext uri="{FF2B5EF4-FFF2-40B4-BE49-F238E27FC236}">
                <a16:creationId xmlns:a16="http://schemas.microsoft.com/office/drawing/2014/main" id="{361BAF5B-7D45-43E9-86FA-00F09B9638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5663" y="3030538"/>
            <a:ext cx="222250" cy="201612"/>
          </a:xfrm>
          <a:prstGeom prst="cube">
            <a:avLst>
              <a:gd name="adj" fmla="val 25000"/>
            </a:avLst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2400">
              <a:latin typeface="Times New Roman" panose="02020603050405020304" pitchFamily="18" charset="0"/>
            </a:endParaRPr>
          </a:p>
        </p:txBody>
      </p:sp>
      <p:sp>
        <p:nvSpPr>
          <p:cNvPr id="18444" name="Line 13">
            <a:extLst>
              <a:ext uri="{FF2B5EF4-FFF2-40B4-BE49-F238E27FC236}">
                <a16:creationId xmlns:a16="http://schemas.microsoft.com/office/drawing/2014/main" id="{72C5502F-D025-4623-A303-31EFD0CD106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68900" y="2425700"/>
            <a:ext cx="0" cy="8064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18445" name="Line 14">
            <a:extLst>
              <a:ext uri="{FF2B5EF4-FFF2-40B4-BE49-F238E27FC236}">
                <a16:creationId xmlns:a16="http://schemas.microsoft.com/office/drawing/2014/main" id="{0B80AD67-9F68-4514-94D4-6A8CAEA1F3F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78350" y="3232150"/>
            <a:ext cx="590550" cy="469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18446" name="Line 15">
            <a:extLst>
              <a:ext uri="{FF2B5EF4-FFF2-40B4-BE49-F238E27FC236}">
                <a16:creationId xmlns:a16="http://schemas.microsoft.com/office/drawing/2014/main" id="{DF57392D-72A8-4D8F-8130-3A2C51EAE04F}"/>
              </a:ext>
            </a:extLst>
          </p:cNvPr>
          <p:cNvSpPr>
            <a:spLocks noChangeShapeType="1"/>
          </p:cNvSpPr>
          <p:nvPr/>
        </p:nvSpPr>
        <p:spPr bwMode="auto">
          <a:xfrm>
            <a:off x="5168900" y="3232150"/>
            <a:ext cx="739775" cy="3349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18447" name="AutoShape 16">
            <a:extLst>
              <a:ext uri="{FF2B5EF4-FFF2-40B4-BE49-F238E27FC236}">
                <a16:creationId xmlns:a16="http://schemas.microsoft.com/office/drawing/2014/main" id="{3275D13A-7181-4AC9-833F-EA3F8F9CE8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8900" y="2762250"/>
            <a:ext cx="517525" cy="469900"/>
          </a:xfrm>
          <a:prstGeom prst="cube">
            <a:avLst>
              <a:gd name="adj" fmla="val 25000"/>
            </a:avLst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2400">
              <a:latin typeface="Times New Roman" panose="02020603050405020304" pitchFamily="18" charset="0"/>
            </a:endParaRPr>
          </a:p>
        </p:txBody>
      </p:sp>
      <p:sp>
        <p:nvSpPr>
          <p:cNvPr id="18448" name="Line 17">
            <a:extLst>
              <a:ext uri="{FF2B5EF4-FFF2-40B4-BE49-F238E27FC236}">
                <a16:creationId xmlns:a16="http://schemas.microsoft.com/office/drawing/2014/main" id="{1E94B5BF-67BD-484B-974D-5306FB8C7E2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91363" y="2465388"/>
            <a:ext cx="0" cy="8064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18449" name="Line 18">
            <a:extLst>
              <a:ext uri="{FF2B5EF4-FFF2-40B4-BE49-F238E27FC236}">
                <a16:creationId xmlns:a16="http://schemas.microsoft.com/office/drawing/2014/main" id="{3987B3B1-742B-49C5-A259-89283C70B0D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99225" y="3271838"/>
            <a:ext cx="592138" cy="469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18450" name="Line 19">
            <a:extLst>
              <a:ext uri="{FF2B5EF4-FFF2-40B4-BE49-F238E27FC236}">
                <a16:creationId xmlns:a16="http://schemas.microsoft.com/office/drawing/2014/main" id="{5B2C5E43-F7A2-4469-BB72-E54D0FE9F5DA}"/>
              </a:ext>
            </a:extLst>
          </p:cNvPr>
          <p:cNvSpPr>
            <a:spLocks noChangeShapeType="1"/>
          </p:cNvSpPr>
          <p:nvPr/>
        </p:nvSpPr>
        <p:spPr bwMode="auto">
          <a:xfrm>
            <a:off x="7091363" y="3271838"/>
            <a:ext cx="738187" cy="3349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18451" name="AutoShape 20">
            <a:extLst>
              <a:ext uri="{FF2B5EF4-FFF2-40B4-BE49-F238E27FC236}">
                <a16:creationId xmlns:a16="http://schemas.microsoft.com/office/drawing/2014/main" id="{4E0397B2-E4E7-4D55-B4B4-36906AC3FE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1250" y="2733675"/>
            <a:ext cx="515938" cy="469900"/>
          </a:xfrm>
          <a:prstGeom prst="cube">
            <a:avLst>
              <a:gd name="adj" fmla="val 25000"/>
            </a:avLst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2400">
              <a:latin typeface="Times New Roman" panose="02020603050405020304" pitchFamily="18" charset="0"/>
            </a:endParaRPr>
          </a:p>
        </p:txBody>
      </p:sp>
      <p:sp>
        <p:nvSpPr>
          <p:cNvPr id="18452" name="Oval 21">
            <a:extLst>
              <a:ext uri="{FF2B5EF4-FFF2-40B4-BE49-F238E27FC236}">
                <a16:creationId xmlns:a16="http://schemas.microsoft.com/office/drawing/2014/main" id="{1F12BAD7-545A-4D68-83F2-2FA621C08E8B}"/>
              </a:ext>
            </a:extLst>
          </p:cNvPr>
          <p:cNvSpPr>
            <a:spLocks noChangeArrowheads="1"/>
          </p:cNvSpPr>
          <p:nvPr/>
        </p:nvSpPr>
        <p:spPr bwMode="auto">
          <a:xfrm flipH="1" flipV="1">
            <a:off x="1830388" y="3124200"/>
            <a:ext cx="74612" cy="6667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accent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2400">
              <a:latin typeface="Times New Roman" panose="02020603050405020304" pitchFamily="18" charset="0"/>
            </a:endParaRPr>
          </a:p>
        </p:txBody>
      </p:sp>
      <p:sp>
        <p:nvSpPr>
          <p:cNvPr id="18453" name="Oval 22">
            <a:extLst>
              <a:ext uri="{FF2B5EF4-FFF2-40B4-BE49-F238E27FC236}">
                <a16:creationId xmlns:a16="http://schemas.microsoft.com/office/drawing/2014/main" id="{0F5B7D5D-CF88-4947-A9A2-E84BA515BA3C}"/>
              </a:ext>
            </a:extLst>
          </p:cNvPr>
          <p:cNvSpPr>
            <a:spLocks noChangeArrowheads="1"/>
          </p:cNvSpPr>
          <p:nvPr/>
        </p:nvSpPr>
        <p:spPr bwMode="auto">
          <a:xfrm flipH="1" flipV="1">
            <a:off x="3352800" y="3200400"/>
            <a:ext cx="73025" cy="6667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accent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2400">
              <a:latin typeface="Times New Roman" panose="02020603050405020304" pitchFamily="18" charset="0"/>
            </a:endParaRPr>
          </a:p>
        </p:txBody>
      </p:sp>
      <p:sp>
        <p:nvSpPr>
          <p:cNvPr id="18454" name="Oval 23">
            <a:extLst>
              <a:ext uri="{FF2B5EF4-FFF2-40B4-BE49-F238E27FC236}">
                <a16:creationId xmlns:a16="http://schemas.microsoft.com/office/drawing/2014/main" id="{C345FD82-2863-4A1C-A034-577994E0E2D1}"/>
              </a:ext>
            </a:extLst>
          </p:cNvPr>
          <p:cNvSpPr>
            <a:spLocks noChangeArrowheads="1"/>
          </p:cNvSpPr>
          <p:nvPr/>
        </p:nvSpPr>
        <p:spPr bwMode="auto">
          <a:xfrm flipH="1" flipV="1">
            <a:off x="5105400" y="3200400"/>
            <a:ext cx="74613" cy="6667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accent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2400">
              <a:latin typeface="Times New Roman" panose="02020603050405020304" pitchFamily="18" charset="0"/>
            </a:endParaRPr>
          </a:p>
        </p:txBody>
      </p:sp>
      <p:sp>
        <p:nvSpPr>
          <p:cNvPr id="18455" name="Oval 24">
            <a:extLst>
              <a:ext uri="{FF2B5EF4-FFF2-40B4-BE49-F238E27FC236}">
                <a16:creationId xmlns:a16="http://schemas.microsoft.com/office/drawing/2014/main" id="{666716C0-B933-41F1-B360-49B8BEDA8577}"/>
              </a:ext>
            </a:extLst>
          </p:cNvPr>
          <p:cNvSpPr>
            <a:spLocks noChangeArrowheads="1"/>
          </p:cNvSpPr>
          <p:nvPr/>
        </p:nvSpPr>
        <p:spPr bwMode="auto">
          <a:xfrm flipH="1" flipV="1">
            <a:off x="7386638" y="3203575"/>
            <a:ext cx="74612" cy="6826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accent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2400">
              <a:latin typeface="Times New Roman" panose="02020603050405020304" pitchFamily="18" charset="0"/>
            </a:endParaRPr>
          </a:p>
        </p:txBody>
      </p:sp>
      <p:sp>
        <p:nvSpPr>
          <p:cNvPr id="18456" name="Text Box 25">
            <a:extLst>
              <a:ext uri="{FF2B5EF4-FFF2-40B4-BE49-F238E27FC236}">
                <a16:creationId xmlns:a16="http://schemas.microsoft.com/office/drawing/2014/main" id="{ABD9E6AE-B40E-488F-9087-17DC754DA0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4375" y="3454400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400" i="1">
                <a:latin typeface="Times New Roman" panose="02020603050405020304" pitchFamily="18" charset="0"/>
                <a:ea typeface="돋움" panose="020B0600000101010101" pitchFamily="50" charset="-127"/>
              </a:rPr>
              <a:t>x</a:t>
            </a:r>
          </a:p>
        </p:txBody>
      </p:sp>
      <p:sp>
        <p:nvSpPr>
          <p:cNvPr id="18457" name="Text Box 26">
            <a:extLst>
              <a:ext uri="{FF2B5EF4-FFF2-40B4-BE49-F238E27FC236}">
                <a16:creationId xmlns:a16="http://schemas.microsoft.com/office/drawing/2014/main" id="{1D1956E4-C681-4EDB-A2BB-8DE6B87F20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4300" y="3454400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400" i="1">
                <a:latin typeface="Times New Roman" panose="02020603050405020304" pitchFamily="18" charset="0"/>
                <a:ea typeface="돋움" panose="020B0600000101010101" pitchFamily="50" charset="-127"/>
              </a:rPr>
              <a:t>x</a:t>
            </a:r>
          </a:p>
        </p:txBody>
      </p:sp>
      <p:sp>
        <p:nvSpPr>
          <p:cNvPr id="18458" name="Text Box 27">
            <a:extLst>
              <a:ext uri="{FF2B5EF4-FFF2-40B4-BE49-F238E27FC236}">
                <a16:creationId xmlns:a16="http://schemas.microsoft.com/office/drawing/2014/main" id="{4CE47A66-95E4-4EB8-BA9D-4CF6065777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7538" y="3454400"/>
            <a:ext cx="296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400" i="1">
                <a:latin typeface="Times New Roman" panose="02020603050405020304" pitchFamily="18" charset="0"/>
                <a:ea typeface="돋움" panose="020B0600000101010101" pitchFamily="50" charset="-127"/>
              </a:rPr>
              <a:t>x</a:t>
            </a:r>
          </a:p>
        </p:txBody>
      </p:sp>
      <p:sp>
        <p:nvSpPr>
          <p:cNvPr id="18459" name="Text Box 28">
            <a:extLst>
              <a:ext uri="{FF2B5EF4-FFF2-40B4-BE49-F238E27FC236}">
                <a16:creationId xmlns:a16="http://schemas.microsoft.com/office/drawing/2014/main" id="{E4DE3687-45B7-4D31-A17F-46580695FE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8413" y="3494088"/>
            <a:ext cx="296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400" i="1">
                <a:latin typeface="Times New Roman" panose="02020603050405020304" pitchFamily="18" charset="0"/>
                <a:ea typeface="돋움" panose="020B0600000101010101" pitchFamily="50" charset="-127"/>
              </a:rPr>
              <a:t>x</a:t>
            </a:r>
          </a:p>
        </p:txBody>
      </p:sp>
      <p:sp>
        <p:nvSpPr>
          <p:cNvPr id="18460" name="Text Box 29">
            <a:extLst>
              <a:ext uri="{FF2B5EF4-FFF2-40B4-BE49-F238E27FC236}">
                <a16:creationId xmlns:a16="http://schemas.microsoft.com/office/drawing/2014/main" id="{547F50C0-EF2D-4DEB-AE49-6FA3BF8256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1300" y="3560763"/>
            <a:ext cx="282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400" i="1">
                <a:latin typeface="Times New Roman" panose="02020603050405020304" pitchFamily="18" charset="0"/>
                <a:ea typeface="돋움" panose="020B0600000101010101" pitchFamily="50" charset="-127"/>
              </a:rPr>
              <a:t>z</a:t>
            </a:r>
          </a:p>
        </p:txBody>
      </p:sp>
      <p:sp>
        <p:nvSpPr>
          <p:cNvPr id="18461" name="Text Box 30">
            <a:extLst>
              <a:ext uri="{FF2B5EF4-FFF2-40B4-BE49-F238E27FC236}">
                <a16:creationId xmlns:a16="http://schemas.microsoft.com/office/drawing/2014/main" id="{65A55492-9900-472D-9D02-10B153A59D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1375" y="3521075"/>
            <a:ext cx="282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400" i="1">
                <a:latin typeface="Times New Roman" panose="02020603050405020304" pitchFamily="18" charset="0"/>
                <a:ea typeface="돋움" panose="020B0600000101010101" pitchFamily="50" charset="-127"/>
              </a:rPr>
              <a:t>z</a:t>
            </a:r>
          </a:p>
        </p:txBody>
      </p:sp>
      <p:sp>
        <p:nvSpPr>
          <p:cNvPr id="18462" name="Text Box 31">
            <a:extLst>
              <a:ext uri="{FF2B5EF4-FFF2-40B4-BE49-F238E27FC236}">
                <a16:creationId xmlns:a16="http://schemas.microsoft.com/office/drawing/2014/main" id="{F078AAE5-C3A0-4AD4-8E96-9C4FAA7500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0988" y="3560763"/>
            <a:ext cx="282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400" i="1">
                <a:latin typeface="Times New Roman" panose="02020603050405020304" pitchFamily="18" charset="0"/>
                <a:ea typeface="돋움" panose="020B0600000101010101" pitchFamily="50" charset="-127"/>
              </a:rPr>
              <a:t>z</a:t>
            </a:r>
          </a:p>
        </p:txBody>
      </p:sp>
      <p:sp>
        <p:nvSpPr>
          <p:cNvPr id="18463" name="Text Box 32">
            <a:extLst>
              <a:ext uri="{FF2B5EF4-FFF2-40B4-BE49-F238E27FC236}">
                <a16:creationId xmlns:a16="http://schemas.microsoft.com/office/drawing/2014/main" id="{7895D494-52A5-4A95-81D4-9ED565B38D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1063" y="3560763"/>
            <a:ext cx="282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400" i="1">
                <a:latin typeface="Times New Roman" panose="02020603050405020304" pitchFamily="18" charset="0"/>
                <a:ea typeface="돋움" panose="020B0600000101010101" pitchFamily="50" charset="-127"/>
              </a:rPr>
              <a:t>z</a:t>
            </a:r>
          </a:p>
        </p:txBody>
      </p:sp>
      <p:sp>
        <p:nvSpPr>
          <p:cNvPr id="18464" name="Text Box 33">
            <a:extLst>
              <a:ext uri="{FF2B5EF4-FFF2-40B4-BE49-F238E27FC236}">
                <a16:creationId xmlns:a16="http://schemas.microsoft.com/office/drawing/2014/main" id="{29C0CC51-B2CB-419D-B413-5D6FD9DD69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6850" y="2284413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400" i="1">
                <a:latin typeface="Times New Roman" panose="02020603050405020304" pitchFamily="18" charset="0"/>
                <a:ea typeface="돋움" panose="020B0600000101010101" pitchFamily="50" charset="-127"/>
              </a:rPr>
              <a:t>y</a:t>
            </a:r>
          </a:p>
        </p:txBody>
      </p:sp>
      <p:sp>
        <p:nvSpPr>
          <p:cNvPr id="18465" name="Text Box 34">
            <a:extLst>
              <a:ext uri="{FF2B5EF4-FFF2-40B4-BE49-F238E27FC236}">
                <a16:creationId xmlns:a16="http://schemas.microsoft.com/office/drawing/2014/main" id="{4BCED883-5628-4143-99C3-A517ACBBC7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6775" y="2312988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400" i="1">
                <a:latin typeface="Times New Roman" panose="02020603050405020304" pitchFamily="18" charset="0"/>
                <a:ea typeface="돋움" panose="020B0600000101010101" pitchFamily="50" charset="-127"/>
              </a:rPr>
              <a:t>y</a:t>
            </a:r>
          </a:p>
        </p:txBody>
      </p:sp>
      <p:sp>
        <p:nvSpPr>
          <p:cNvPr id="18466" name="Text Box 35">
            <a:extLst>
              <a:ext uri="{FF2B5EF4-FFF2-40B4-BE49-F238E27FC236}">
                <a16:creationId xmlns:a16="http://schemas.microsoft.com/office/drawing/2014/main" id="{EAFFF59B-CDBD-49CB-ADCD-207D2F55CE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0013" y="2312988"/>
            <a:ext cx="296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400" i="1">
                <a:latin typeface="Times New Roman" panose="02020603050405020304" pitchFamily="18" charset="0"/>
                <a:ea typeface="돋움" panose="020B0600000101010101" pitchFamily="50" charset="-127"/>
              </a:rPr>
              <a:t>y</a:t>
            </a:r>
          </a:p>
        </p:txBody>
      </p:sp>
      <p:sp>
        <p:nvSpPr>
          <p:cNvPr id="18467" name="Text Box 36">
            <a:extLst>
              <a:ext uri="{FF2B5EF4-FFF2-40B4-BE49-F238E27FC236}">
                <a16:creationId xmlns:a16="http://schemas.microsoft.com/office/drawing/2014/main" id="{600A4562-C39B-4D3D-B559-E74E14D05F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0888" y="2351088"/>
            <a:ext cx="296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400" i="1">
                <a:latin typeface="Times New Roman" panose="02020603050405020304" pitchFamily="18" charset="0"/>
                <a:ea typeface="돋움" panose="020B0600000101010101" pitchFamily="50" charset="-127"/>
              </a:rPr>
              <a:t>y</a:t>
            </a:r>
          </a:p>
        </p:txBody>
      </p:sp>
      <p:sp>
        <p:nvSpPr>
          <p:cNvPr id="138277" name="Text Box 37">
            <a:extLst>
              <a:ext uri="{FF2B5EF4-FFF2-40B4-BE49-F238E27FC236}">
                <a16:creationId xmlns:a16="http://schemas.microsoft.com/office/drawing/2014/main" id="{A8B0F1EF-00BE-4D3D-BACE-01EA8CDDCC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988" y="4033838"/>
            <a:ext cx="181610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ko-KR" sz="1800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돋움" pitchFamily="50" charset="-127"/>
              </a:rPr>
              <a:t>Original Position</a:t>
            </a:r>
          </a:p>
        </p:txBody>
      </p:sp>
      <p:sp>
        <p:nvSpPr>
          <p:cNvPr id="138278" name="Text Box 38">
            <a:extLst>
              <a:ext uri="{FF2B5EF4-FFF2-40B4-BE49-F238E27FC236}">
                <a16:creationId xmlns:a16="http://schemas.microsoft.com/office/drawing/2014/main" id="{9C213AAA-5152-4DBC-8559-EBC20F2255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6388" y="4033838"/>
            <a:ext cx="1301750" cy="366712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ko-KR" sz="1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돋움" pitchFamily="50" charset="-127"/>
              </a:rPr>
              <a:t>Translation</a:t>
            </a:r>
          </a:p>
        </p:txBody>
      </p:sp>
      <p:sp>
        <p:nvSpPr>
          <p:cNvPr id="138279" name="Text Box 39">
            <a:extLst>
              <a:ext uri="{FF2B5EF4-FFF2-40B4-BE49-F238E27FC236}">
                <a16:creationId xmlns:a16="http://schemas.microsoft.com/office/drawing/2014/main" id="{5B60D7D1-183E-4FE2-834C-A2F7E1254A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7913" y="4033838"/>
            <a:ext cx="895350" cy="366712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ko-KR" sz="1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돋움" pitchFamily="50" charset="-127"/>
              </a:rPr>
              <a:t>Scaling</a:t>
            </a:r>
          </a:p>
        </p:txBody>
      </p:sp>
      <p:sp>
        <p:nvSpPr>
          <p:cNvPr id="138280" name="Text Box 40">
            <a:extLst>
              <a:ext uri="{FF2B5EF4-FFF2-40B4-BE49-F238E27FC236}">
                <a16:creationId xmlns:a16="http://schemas.microsoft.com/office/drawing/2014/main" id="{4574849B-6934-4F33-A63A-206E4B9C74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3638" y="4038600"/>
            <a:ext cx="2144712" cy="366713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ko-KR" sz="1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돋움" pitchFamily="50" charset="-127"/>
              </a:rPr>
              <a:t>Inverse Translation</a:t>
            </a:r>
          </a:p>
        </p:txBody>
      </p:sp>
      <p:sp>
        <p:nvSpPr>
          <p:cNvPr id="18472" name="AutoShape 41">
            <a:extLst>
              <a:ext uri="{FF2B5EF4-FFF2-40B4-BE49-F238E27FC236}">
                <a16:creationId xmlns:a16="http://schemas.microsoft.com/office/drawing/2014/main" id="{D98A688E-F851-4F84-87D2-AFBED97B7A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2895600"/>
            <a:ext cx="457200" cy="304800"/>
          </a:xfrm>
          <a:prstGeom prst="rightArrow">
            <a:avLst>
              <a:gd name="adj1" fmla="val 42704"/>
              <a:gd name="adj2" fmla="val 60938"/>
            </a:avLst>
          </a:prstGeom>
          <a:solidFill>
            <a:schemeClr val="accent1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2400">
              <a:latin typeface="Times New Roman" panose="02020603050405020304" pitchFamily="18" charset="0"/>
            </a:endParaRPr>
          </a:p>
        </p:txBody>
      </p:sp>
      <p:sp>
        <p:nvSpPr>
          <p:cNvPr id="18473" name="AutoShape 42">
            <a:extLst>
              <a:ext uri="{FF2B5EF4-FFF2-40B4-BE49-F238E27FC236}">
                <a16:creationId xmlns:a16="http://schemas.microsoft.com/office/drawing/2014/main" id="{16A3AAB4-3CC4-4FA0-9B2D-6498650E9B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2895600"/>
            <a:ext cx="457200" cy="304800"/>
          </a:xfrm>
          <a:prstGeom prst="rightArrow">
            <a:avLst>
              <a:gd name="adj1" fmla="val 42704"/>
              <a:gd name="adj2" fmla="val 60938"/>
            </a:avLst>
          </a:prstGeom>
          <a:solidFill>
            <a:schemeClr val="accent1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2400">
              <a:latin typeface="Times New Roman" panose="02020603050405020304" pitchFamily="18" charset="0"/>
            </a:endParaRPr>
          </a:p>
        </p:txBody>
      </p:sp>
      <p:sp>
        <p:nvSpPr>
          <p:cNvPr id="18474" name="AutoShape 43">
            <a:extLst>
              <a:ext uri="{FF2B5EF4-FFF2-40B4-BE49-F238E27FC236}">
                <a16:creationId xmlns:a16="http://schemas.microsoft.com/office/drawing/2014/main" id="{249F560B-623D-4A62-BC8B-F8B68EF48D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2895600"/>
            <a:ext cx="457200" cy="304800"/>
          </a:xfrm>
          <a:prstGeom prst="rightArrow">
            <a:avLst>
              <a:gd name="adj1" fmla="val 42704"/>
              <a:gd name="adj2" fmla="val 60938"/>
            </a:avLst>
          </a:prstGeom>
          <a:solidFill>
            <a:schemeClr val="accent1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2400">
              <a:latin typeface="Times New Roman" panose="02020603050405020304" pitchFamily="18" charset="0"/>
            </a:endParaRPr>
          </a:p>
        </p:txBody>
      </p:sp>
      <p:sp>
        <p:nvSpPr>
          <p:cNvPr id="43" name="바닥글 개체 틀 3">
            <a:extLst>
              <a:ext uri="{FF2B5EF4-FFF2-40B4-BE49-F238E27FC236}">
                <a16:creationId xmlns:a16="http://schemas.microsoft.com/office/drawing/2014/main" id="{6F73A8C0-6FAC-4092-B28A-D51C50924B06}"/>
              </a:ext>
            </a:extLst>
          </p:cNvPr>
          <p:cNvSpPr>
            <a:spLocks noGrp="1"/>
          </p:cNvSpPr>
          <p:nvPr/>
        </p:nvSpPr>
        <p:spPr>
          <a:xfrm>
            <a:off x="142875" y="6572250"/>
            <a:ext cx="2133600" cy="228600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ctr" rtl="0" fontAlgn="base" latinLnBrk="0">
              <a:spcBef>
                <a:spcPct val="50000"/>
              </a:spcBef>
              <a:spcAft>
                <a:spcPct val="0"/>
              </a:spcAft>
              <a:defRPr kumimoji="0" sz="16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굴림" charset="-127"/>
                <a:cs typeface="+mn-cs"/>
              </a:defRPr>
            </a:lvl1pPr>
            <a:lvl2pPr marL="457200" algn="ct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2"/>
                </a:solidFill>
                <a:latin typeface="Tahoma" pitchFamily="34" charset="0"/>
                <a:ea typeface="굴림" pitchFamily="50" charset="-127"/>
                <a:cs typeface="+mn-cs"/>
              </a:defRPr>
            </a:lvl2pPr>
            <a:lvl3pPr marL="914400" algn="ct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2"/>
                </a:solidFill>
                <a:latin typeface="Tahoma" pitchFamily="34" charset="0"/>
                <a:ea typeface="굴림" pitchFamily="50" charset="-127"/>
                <a:cs typeface="+mn-cs"/>
              </a:defRPr>
            </a:lvl3pPr>
            <a:lvl4pPr marL="1371600" algn="ct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2"/>
                </a:solidFill>
                <a:latin typeface="Tahoma" pitchFamily="34" charset="0"/>
                <a:ea typeface="굴림" pitchFamily="50" charset="-127"/>
                <a:cs typeface="+mn-cs"/>
              </a:defRPr>
            </a:lvl4pPr>
            <a:lvl5pPr marL="1828800" algn="ct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2"/>
                </a:solidFill>
                <a:latin typeface="Tahoma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2"/>
                </a:solidFill>
                <a:latin typeface="Tahoma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2"/>
                </a:solidFill>
                <a:latin typeface="Tahoma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2"/>
                </a:solidFill>
                <a:latin typeface="Tahoma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2"/>
                </a:solidFill>
                <a:latin typeface="Tahoma" pitchFamily="34" charset="0"/>
                <a:ea typeface="굴림" pitchFamily="50" charset="-127"/>
                <a:cs typeface="+mn-cs"/>
              </a:defRPr>
            </a:lvl9pPr>
          </a:lstStyle>
          <a:p>
            <a:pPr eaLnBrk="1" hangingPunct="1">
              <a:defRPr/>
            </a:pPr>
            <a:endParaRPr lang="en-US" altLang="ko-KR" sz="1200" b="1" dirty="0">
              <a:solidFill>
                <a:schemeClr val="accent3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4C8680EC-7EA7-4FAC-808B-79DDFAB2BA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3D Rotation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8DF0322F-349B-4490-8AFF-1D878DADE7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Coordinate-axes rotations</a:t>
            </a:r>
          </a:p>
          <a:p>
            <a:pPr lvl="1"/>
            <a:r>
              <a:rPr lang="en-US" altLang="ko-KR" i="1">
                <a:latin typeface="Times New Roman" panose="02020603050405020304" pitchFamily="18" charset="0"/>
                <a:ea typeface="굴림" panose="020B0600000101010101" pitchFamily="50" charset="-127"/>
              </a:rPr>
              <a:t>x</a:t>
            </a:r>
            <a:r>
              <a:rPr lang="en-US" altLang="ko-KR">
                <a:ea typeface="굴림" panose="020B0600000101010101" pitchFamily="50" charset="-127"/>
              </a:rPr>
              <a:t>-axis rotation</a:t>
            </a:r>
          </a:p>
          <a:p>
            <a:pPr lvl="1"/>
            <a:r>
              <a:rPr lang="en-US" altLang="ko-KR" i="1">
                <a:latin typeface="Times New Roman" panose="02020603050405020304" pitchFamily="18" charset="0"/>
                <a:ea typeface="굴림" panose="020B0600000101010101" pitchFamily="50" charset="-127"/>
              </a:rPr>
              <a:t>y</a:t>
            </a:r>
            <a:r>
              <a:rPr lang="en-US" altLang="ko-KR">
                <a:ea typeface="굴림" panose="020B0600000101010101" pitchFamily="50" charset="-127"/>
              </a:rPr>
              <a:t>-axis rotation</a:t>
            </a:r>
          </a:p>
          <a:p>
            <a:pPr lvl="1"/>
            <a:r>
              <a:rPr lang="en-US" altLang="ko-KR" i="1">
                <a:latin typeface="Times New Roman" panose="02020603050405020304" pitchFamily="18" charset="0"/>
                <a:ea typeface="굴림" panose="020B0600000101010101" pitchFamily="50" charset="-127"/>
              </a:rPr>
              <a:t>z</a:t>
            </a:r>
            <a:r>
              <a:rPr lang="en-US" altLang="ko-KR">
                <a:ea typeface="굴림" panose="020B0600000101010101" pitchFamily="50" charset="-127"/>
              </a:rPr>
              <a:t>-axis rotation</a:t>
            </a:r>
          </a:p>
          <a:p>
            <a:pPr lvl="1"/>
            <a:endParaRPr lang="en-US" altLang="ko-KR">
              <a:ea typeface="굴림" panose="020B0600000101010101" pitchFamily="50" charset="-127"/>
            </a:endParaRPr>
          </a:p>
          <a:p>
            <a:r>
              <a:rPr lang="en-US" altLang="ko-KR">
                <a:ea typeface="굴림" panose="020B0600000101010101" pitchFamily="50" charset="-127"/>
              </a:rPr>
              <a:t>General 3D rotations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Rotation about an axis that is parallel to one of the coordinate axes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Rotation about an arbitrary axis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680C907-C078-4599-AF1C-CA45470D2BF0}"/>
              </a:ext>
            </a:extLst>
          </p:cNvPr>
          <p:cNvSpPr>
            <a:spLocks noGrp="1"/>
          </p:cNvSpPr>
          <p:nvPr/>
        </p:nvSpPr>
        <p:spPr>
          <a:xfrm>
            <a:off x="142875" y="6572250"/>
            <a:ext cx="2133600" cy="228600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ctr" rtl="0" fontAlgn="base" latinLnBrk="0">
              <a:spcBef>
                <a:spcPct val="50000"/>
              </a:spcBef>
              <a:spcAft>
                <a:spcPct val="0"/>
              </a:spcAft>
              <a:defRPr kumimoji="0" sz="16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굴림" charset="-127"/>
                <a:cs typeface="+mn-cs"/>
              </a:defRPr>
            </a:lvl1pPr>
            <a:lvl2pPr marL="457200" algn="ct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2"/>
                </a:solidFill>
                <a:latin typeface="Tahoma" pitchFamily="34" charset="0"/>
                <a:ea typeface="굴림" pitchFamily="50" charset="-127"/>
                <a:cs typeface="+mn-cs"/>
              </a:defRPr>
            </a:lvl2pPr>
            <a:lvl3pPr marL="914400" algn="ct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2"/>
                </a:solidFill>
                <a:latin typeface="Tahoma" pitchFamily="34" charset="0"/>
                <a:ea typeface="굴림" pitchFamily="50" charset="-127"/>
                <a:cs typeface="+mn-cs"/>
              </a:defRPr>
            </a:lvl3pPr>
            <a:lvl4pPr marL="1371600" algn="ct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2"/>
                </a:solidFill>
                <a:latin typeface="Tahoma" pitchFamily="34" charset="0"/>
                <a:ea typeface="굴림" pitchFamily="50" charset="-127"/>
                <a:cs typeface="+mn-cs"/>
              </a:defRPr>
            </a:lvl4pPr>
            <a:lvl5pPr marL="1828800" algn="ct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2"/>
                </a:solidFill>
                <a:latin typeface="Tahoma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2"/>
                </a:solidFill>
                <a:latin typeface="Tahoma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2"/>
                </a:solidFill>
                <a:latin typeface="Tahoma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2"/>
                </a:solidFill>
                <a:latin typeface="Tahoma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2"/>
                </a:solidFill>
                <a:latin typeface="Tahoma" pitchFamily="34" charset="0"/>
                <a:ea typeface="굴림" pitchFamily="50" charset="-127"/>
                <a:cs typeface="+mn-cs"/>
              </a:defRPr>
            </a:lvl9pPr>
          </a:lstStyle>
          <a:p>
            <a:pPr eaLnBrk="1" hangingPunct="1">
              <a:defRPr/>
            </a:pPr>
            <a:endParaRPr lang="en-US" altLang="ko-KR" sz="1200" b="1" dirty="0">
              <a:solidFill>
                <a:schemeClr val="accent3"/>
              </a:solidFill>
              <a:latin typeface="+mn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sh_10">
  <a:themeElements>
    <a:clrScheme name="psh_10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psh_10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lnDef>
  </a:objectDefaults>
  <a:extraClrSchemeLst>
    <a:extraClrScheme>
      <a:clrScheme name="psh_10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sh_10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sh_10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sh_10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sh_10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01 Introduction</Template>
  <TotalTime>1484</TotalTime>
  <Words>829</Words>
  <Application>Microsoft Office PowerPoint</Application>
  <PresentationFormat>화면 슬라이드 쇼(4:3)</PresentationFormat>
  <Paragraphs>262</Paragraphs>
  <Slides>32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3</vt:i4>
      </vt:variant>
      <vt:variant>
        <vt:lpstr>슬라이드 제목</vt:lpstr>
      </vt:variant>
      <vt:variant>
        <vt:i4>32</vt:i4>
      </vt:variant>
    </vt:vector>
  </HeadingPairs>
  <TitlesOfParts>
    <vt:vector size="45" baseType="lpstr">
      <vt:lpstr>굴림</vt:lpstr>
      <vt:lpstr>돋움</vt:lpstr>
      <vt:lpstr>함초롬돋움</vt:lpstr>
      <vt:lpstr>Arial</vt:lpstr>
      <vt:lpstr>Arial Black</vt:lpstr>
      <vt:lpstr>Symbol</vt:lpstr>
      <vt:lpstr>Tahoma</vt:lpstr>
      <vt:lpstr>Times New Roman</vt:lpstr>
      <vt:lpstr>Wingdings</vt:lpstr>
      <vt:lpstr>psh_10</vt:lpstr>
      <vt:lpstr>Equation</vt:lpstr>
      <vt:lpstr>수식</vt:lpstr>
      <vt:lpstr>Image</vt:lpstr>
      <vt:lpstr>Geometric Transformation</vt:lpstr>
      <vt:lpstr>Transformation </vt:lpstr>
      <vt:lpstr>Transformation </vt:lpstr>
      <vt:lpstr>Contents</vt:lpstr>
      <vt:lpstr>Transformation in 3D</vt:lpstr>
      <vt:lpstr>3D Translation</vt:lpstr>
      <vt:lpstr>3D Scaling</vt:lpstr>
      <vt:lpstr>Fixed-point Scaling</vt:lpstr>
      <vt:lpstr>3D Rotation</vt:lpstr>
      <vt:lpstr>Coordinate-axes Rotations</vt:lpstr>
      <vt:lpstr>Order of Rotations</vt:lpstr>
      <vt:lpstr>General 3D Rotations</vt:lpstr>
      <vt:lpstr>General 3D Rotations</vt:lpstr>
      <vt:lpstr>General 3D Rotations</vt:lpstr>
      <vt:lpstr>General 3D Rotations</vt:lpstr>
      <vt:lpstr>Arbitrary Axis Rotation</vt:lpstr>
      <vt:lpstr>Arbitrary Axis Rotation</vt:lpstr>
      <vt:lpstr>Arbitrary Axis Rotation</vt:lpstr>
      <vt:lpstr>Example</vt:lpstr>
      <vt:lpstr>Example</vt:lpstr>
      <vt:lpstr>Example</vt:lpstr>
      <vt:lpstr>Example</vt:lpstr>
      <vt:lpstr>Example</vt:lpstr>
      <vt:lpstr>Example</vt:lpstr>
      <vt:lpstr>Example</vt:lpstr>
      <vt:lpstr>Other Transformations</vt:lpstr>
      <vt:lpstr>Coordinate Transformations</vt:lpstr>
      <vt:lpstr>Coordinate Transformations</vt:lpstr>
      <vt:lpstr>OpenGL Transformations</vt:lpstr>
      <vt:lpstr>OpenGL Transformations</vt:lpstr>
      <vt:lpstr>OpenGL Transformations</vt:lpstr>
      <vt:lpstr>OpenGL Transformations</vt:lpstr>
    </vt:vector>
  </TitlesOfParts>
  <Company>그래픽스연구실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 Object Representation</dc:title>
  <dc:creator>장수미</dc:creator>
  <cp:lastModifiedBy>Park Taejung</cp:lastModifiedBy>
  <cp:revision>129</cp:revision>
  <dcterms:created xsi:type="dcterms:W3CDTF">2002-10-02T10:03:17Z</dcterms:created>
  <dcterms:modified xsi:type="dcterms:W3CDTF">2018-06-29T04:18:51Z</dcterms:modified>
</cp:coreProperties>
</file>