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6"/>
  </p:notesMasterIdLst>
  <p:handoutMasterIdLst>
    <p:handoutMasterId r:id="rId67"/>
  </p:handoutMasterIdLst>
  <p:sldIdLst>
    <p:sldId id="256" r:id="rId2"/>
    <p:sldId id="441" r:id="rId3"/>
    <p:sldId id="425" r:id="rId4"/>
    <p:sldId id="426" r:id="rId5"/>
    <p:sldId id="434" r:id="rId6"/>
    <p:sldId id="427" r:id="rId7"/>
    <p:sldId id="430" r:id="rId8"/>
    <p:sldId id="437" r:id="rId9"/>
    <p:sldId id="438" r:id="rId10"/>
    <p:sldId id="436" r:id="rId11"/>
    <p:sldId id="439" r:id="rId12"/>
    <p:sldId id="431" r:id="rId13"/>
    <p:sldId id="440" r:id="rId14"/>
    <p:sldId id="432" r:id="rId15"/>
    <p:sldId id="433" r:id="rId16"/>
    <p:sldId id="349" r:id="rId17"/>
    <p:sldId id="390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91" r:id="rId37"/>
    <p:sldId id="392" r:id="rId38"/>
    <p:sldId id="420" r:id="rId39"/>
    <p:sldId id="421" r:id="rId40"/>
    <p:sldId id="422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404" r:id="rId50"/>
    <p:sldId id="423" r:id="rId51"/>
    <p:sldId id="424" r:id="rId52"/>
    <p:sldId id="405" r:id="rId53"/>
    <p:sldId id="406" r:id="rId54"/>
    <p:sldId id="407" r:id="rId55"/>
    <p:sldId id="408" r:id="rId56"/>
    <p:sldId id="409" r:id="rId57"/>
    <p:sldId id="410" r:id="rId58"/>
    <p:sldId id="411" r:id="rId59"/>
    <p:sldId id="412" r:id="rId60"/>
    <p:sldId id="413" r:id="rId61"/>
    <p:sldId id="414" r:id="rId62"/>
    <p:sldId id="415" r:id="rId63"/>
    <p:sldId id="416" r:id="rId64"/>
    <p:sldId id="417" r:id="rId65"/>
  </p:sldIdLst>
  <p:sldSz cx="9144000" cy="6858000" type="screen4x3"/>
  <p:notesSz cx="9874250" cy="6797675"/>
  <p:defaultTextStyle>
    <a:defPPr>
      <a:defRPr lang="ko-KR"/>
    </a:defPPr>
    <a:lvl1pPr algn="ctr" rtl="0" fontAlgn="base">
      <a:spcBef>
        <a:spcPct val="50000"/>
      </a:spcBef>
      <a:spcAft>
        <a:spcPct val="0"/>
      </a:spcAft>
      <a:defRPr sz="1600" kern="1200">
        <a:solidFill>
          <a:schemeClr val="tx2"/>
        </a:solidFill>
        <a:latin typeface="Tahoma" pitchFamily="34" charset="0"/>
        <a:ea typeface="굴림" pitchFamily="50" charset="-127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600" kern="1200">
        <a:solidFill>
          <a:schemeClr val="tx2"/>
        </a:solidFill>
        <a:latin typeface="Tahoma" pitchFamily="34" charset="0"/>
        <a:ea typeface="굴림" pitchFamily="50" charset="-127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600" kern="1200">
        <a:solidFill>
          <a:schemeClr val="tx2"/>
        </a:solidFill>
        <a:latin typeface="Tahoma" pitchFamily="34" charset="0"/>
        <a:ea typeface="굴림" pitchFamily="50" charset="-127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600" kern="1200">
        <a:solidFill>
          <a:schemeClr val="tx2"/>
        </a:solidFill>
        <a:latin typeface="Tahoma" pitchFamily="34" charset="0"/>
        <a:ea typeface="굴림" pitchFamily="50" charset="-127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600" kern="1200">
        <a:solidFill>
          <a:schemeClr val="tx2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600" kern="1200">
        <a:solidFill>
          <a:schemeClr val="tx2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1600" kern="1200">
        <a:solidFill>
          <a:schemeClr val="tx2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1600" kern="1200">
        <a:solidFill>
          <a:schemeClr val="tx2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1600" kern="1200">
        <a:solidFill>
          <a:schemeClr val="tx2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FF0000"/>
    <a:srgbClr val="FF9900"/>
    <a:srgbClr val="050000"/>
    <a:srgbClr val="06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8E28A-5C9C-4068-B6C2-18493B89E2BD}" v="7" dt="2020-10-05T13:23:26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49" autoAdjust="0"/>
    <p:restoredTop sz="97010" autoAdjust="0"/>
  </p:normalViewPr>
  <p:slideViewPr>
    <p:cSldViewPr>
      <p:cViewPr varScale="1">
        <p:scale>
          <a:sx n="162" d="100"/>
          <a:sy n="162" d="100"/>
        </p:scale>
        <p:origin x="2430" y="114"/>
      </p:cViewPr>
      <p:guideLst>
        <p:guide orient="horz" pos="143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114" y="-822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태정" userId="e3dc46d7-72cb-4935-82cd-f0920e45a4ed" providerId="ADAL" clId="{D7C8E28A-5C9C-4068-B6C2-18493B89E2BD}"/>
    <pc:docChg chg="custSel addSld delSld modSld">
      <pc:chgData name="박태정" userId="e3dc46d7-72cb-4935-82cd-f0920e45a4ed" providerId="ADAL" clId="{D7C8E28A-5C9C-4068-B6C2-18493B89E2BD}" dt="2020-10-05T15:54:43.456" v="135" actId="47"/>
      <pc:docMkLst>
        <pc:docMk/>
      </pc:docMkLst>
      <pc:sldChg chg="modSp mod">
        <pc:chgData name="박태정" userId="e3dc46d7-72cb-4935-82cd-f0920e45a4ed" providerId="ADAL" clId="{D7C8E28A-5C9C-4068-B6C2-18493B89E2BD}" dt="2020-10-05T11:22:47.218" v="126" actId="6549"/>
        <pc:sldMkLst>
          <pc:docMk/>
          <pc:sldMk cId="0" sldId="256"/>
        </pc:sldMkLst>
        <pc:spChg chg="mod">
          <ac:chgData name="박태정" userId="e3dc46d7-72cb-4935-82cd-f0920e45a4ed" providerId="ADAL" clId="{D7C8E28A-5C9C-4068-B6C2-18493B89E2BD}" dt="2020-10-05T11:22:47.218" v="126" actId="6549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박태정" userId="e3dc46d7-72cb-4935-82cd-f0920e45a4ed" providerId="ADAL" clId="{D7C8E28A-5C9C-4068-B6C2-18493B89E2BD}" dt="2020-10-05T13:54:47.229" v="131" actId="20577"/>
        <pc:sldMkLst>
          <pc:docMk/>
          <pc:sldMk cId="0" sldId="377"/>
        </pc:sldMkLst>
        <pc:spChg chg="mod">
          <ac:chgData name="박태정" userId="e3dc46d7-72cb-4935-82cd-f0920e45a4ed" providerId="ADAL" clId="{D7C8E28A-5C9C-4068-B6C2-18493B89E2BD}" dt="2020-10-05T13:54:43.701" v="129" actId="20577"/>
          <ac:spMkLst>
            <pc:docMk/>
            <pc:sldMk cId="0" sldId="377"/>
            <ac:spMk id="20491" creationId="{00000000-0000-0000-0000-000000000000}"/>
          </ac:spMkLst>
        </pc:spChg>
        <pc:spChg chg="mod">
          <ac:chgData name="박태정" userId="e3dc46d7-72cb-4935-82cd-f0920e45a4ed" providerId="ADAL" clId="{D7C8E28A-5C9C-4068-B6C2-18493B89E2BD}" dt="2020-10-05T13:54:47.229" v="131" actId="20577"/>
          <ac:spMkLst>
            <pc:docMk/>
            <pc:sldMk cId="0" sldId="377"/>
            <ac:spMk id="20493" creationId="{00000000-0000-0000-0000-000000000000}"/>
          </ac:spMkLst>
        </pc:spChg>
      </pc:sldChg>
      <pc:sldChg chg="del">
        <pc:chgData name="박태정" userId="e3dc46d7-72cb-4935-82cd-f0920e45a4ed" providerId="ADAL" clId="{D7C8E28A-5C9C-4068-B6C2-18493B89E2BD}" dt="2020-10-05T15:54:43.456" v="135" actId="47"/>
        <pc:sldMkLst>
          <pc:docMk/>
          <pc:sldMk cId="0" sldId="393"/>
        </pc:sldMkLst>
      </pc:sldChg>
      <pc:sldChg chg="del">
        <pc:chgData name="박태정" userId="e3dc46d7-72cb-4935-82cd-f0920e45a4ed" providerId="ADAL" clId="{D7C8E28A-5C9C-4068-B6C2-18493B89E2BD}" dt="2020-10-05T15:54:43.456" v="135" actId="47"/>
        <pc:sldMkLst>
          <pc:docMk/>
          <pc:sldMk cId="0" sldId="394"/>
        </pc:sldMkLst>
      </pc:sldChg>
      <pc:sldChg chg="del">
        <pc:chgData name="박태정" userId="e3dc46d7-72cb-4935-82cd-f0920e45a4ed" providerId="ADAL" clId="{D7C8E28A-5C9C-4068-B6C2-18493B89E2BD}" dt="2020-10-05T15:54:43.456" v="135" actId="47"/>
        <pc:sldMkLst>
          <pc:docMk/>
          <pc:sldMk cId="0" sldId="395"/>
        </pc:sldMkLst>
      </pc:sldChg>
      <pc:sldChg chg="delSp">
        <pc:chgData name="박태정" userId="e3dc46d7-72cb-4935-82cd-f0920e45a4ed" providerId="ADAL" clId="{D7C8E28A-5C9C-4068-B6C2-18493B89E2BD}" dt="2020-10-05T13:23:26.697" v="127" actId="478"/>
        <pc:sldMkLst>
          <pc:docMk/>
          <pc:sldMk cId="0" sldId="411"/>
        </pc:sldMkLst>
        <pc:grpChg chg="del">
          <ac:chgData name="박태정" userId="e3dc46d7-72cb-4935-82cd-f0920e45a4ed" providerId="ADAL" clId="{D7C8E28A-5C9C-4068-B6C2-18493B89E2BD}" dt="2020-10-05T13:23:26.697" v="127" actId="478"/>
          <ac:grpSpMkLst>
            <pc:docMk/>
            <pc:sldMk cId="0" sldId="411"/>
            <ac:grpSpMk id="52228" creationId="{00000000-0000-0000-0000-000000000000}"/>
          </ac:grpSpMkLst>
        </pc:grpChg>
      </pc:sldChg>
      <pc:sldChg chg="delSp mod">
        <pc:chgData name="박태정" userId="e3dc46d7-72cb-4935-82cd-f0920e45a4ed" providerId="ADAL" clId="{D7C8E28A-5C9C-4068-B6C2-18493B89E2BD}" dt="2020-10-05T15:54:27.297" v="132" actId="478"/>
        <pc:sldMkLst>
          <pc:docMk/>
          <pc:sldMk cId="2794326600" sldId="420"/>
        </pc:sldMkLst>
        <pc:spChg chg="del">
          <ac:chgData name="박태정" userId="e3dc46d7-72cb-4935-82cd-f0920e45a4ed" providerId="ADAL" clId="{D7C8E28A-5C9C-4068-B6C2-18493B89E2BD}" dt="2020-10-05T15:54:27.297" v="132" actId="478"/>
          <ac:spMkLst>
            <pc:docMk/>
            <pc:sldMk cId="2794326600" sldId="420"/>
            <ac:spMk id="4" creationId="{00000000-0000-0000-0000-000000000000}"/>
          </ac:spMkLst>
        </pc:spChg>
      </pc:sldChg>
      <pc:sldChg chg="delSp mod">
        <pc:chgData name="박태정" userId="e3dc46d7-72cb-4935-82cd-f0920e45a4ed" providerId="ADAL" clId="{D7C8E28A-5C9C-4068-B6C2-18493B89E2BD}" dt="2020-10-05T15:54:29.812" v="133" actId="478"/>
        <pc:sldMkLst>
          <pc:docMk/>
          <pc:sldMk cId="3682357746" sldId="421"/>
        </pc:sldMkLst>
        <pc:spChg chg="del">
          <ac:chgData name="박태정" userId="e3dc46d7-72cb-4935-82cd-f0920e45a4ed" providerId="ADAL" clId="{D7C8E28A-5C9C-4068-B6C2-18493B89E2BD}" dt="2020-10-05T15:54:29.812" v="133" actId="478"/>
          <ac:spMkLst>
            <pc:docMk/>
            <pc:sldMk cId="3682357746" sldId="421"/>
            <ac:spMk id="4" creationId="{00000000-0000-0000-0000-000000000000}"/>
          </ac:spMkLst>
        </pc:spChg>
      </pc:sldChg>
      <pc:sldChg chg="delSp mod">
        <pc:chgData name="박태정" userId="e3dc46d7-72cb-4935-82cd-f0920e45a4ed" providerId="ADAL" clId="{D7C8E28A-5C9C-4068-B6C2-18493B89E2BD}" dt="2020-10-05T15:54:32.007" v="134" actId="478"/>
        <pc:sldMkLst>
          <pc:docMk/>
          <pc:sldMk cId="633926158" sldId="422"/>
        </pc:sldMkLst>
        <pc:spChg chg="del">
          <ac:chgData name="박태정" userId="e3dc46d7-72cb-4935-82cd-f0920e45a4ed" providerId="ADAL" clId="{D7C8E28A-5C9C-4068-B6C2-18493B89E2BD}" dt="2020-10-05T15:54:32.007" v="134" actId="478"/>
          <ac:spMkLst>
            <pc:docMk/>
            <pc:sldMk cId="633926158" sldId="422"/>
            <ac:spMk id="4" creationId="{00000000-0000-0000-0000-000000000000}"/>
          </ac:spMkLst>
        </pc:spChg>
      </pc:sldChg>
      <pc:sldChg chg="addSp modSp new mod">
        <pc:chgData name="박태정" userId="e3dc46d7-72cb-4935-82cd-f0920e45a4ed" providerId="ADAL" clId="{D7C8E28A-5C9C-4068-B6C2-18493B89E2BD}" dt="2020-10-05T11:22:37.685" v="125" actId="404"/>
        <pc:sldMkLst>
          <pc:docMk/>
          <pc:sldMk cId="2333546614" sldId="441"/>
        </pc:sldMkLst>
        <pc:spChg chg="mod">
          <ac:chgData name="박태정" userId="e3dc46d7-72cb-4935-82cd-f0920e45a4ed" providerId="ADAL" clId="{D7C8E28A-5C9C-4068-B6C2-18493B89E2BD}" dt="2020-10-05T11:20:47.223" v="61"/>
          <ac:spMkLst>
            <pc:docMk/>
            <pc:sldMk cId="2333546614" sldId="441"/>
            <ac:spMk id="2" creationId="{9516F8AD-1A75-41F9-90DB-6E4804591918}"/>
          </ac:spMkLst>
        </pc:spChg>
        <pc:spChg chg="mod">
          <ac:chgData name="박태정" userId="e3dc46d7-72cb-4935-82cd-f0920e45a4ed" providerId="ADAL" clId="{D7C8E28A-5C9C-4068-B6C2-18493B89E2BD}" dt="2020-10-05T11:22:37.685" v="125" actId="404"/>
          <ac:spMkLst>
            <pc:docMk/>
            <pc:sldMk cId="2333546614" sldId="441"/>
            <ac:spMk id="3" creationId="{E2A27BB0-56B7-4D0B-9E66-AEEC7CCAFE15}"/>
          </ac:spMkLst>
        </pc:spChg>
        <pc:picChg chg="add">
          <ac:chgData name="박태정" userId="e3dc46d7-72cb-4935-82cd-f0920e45a4ed" providerId="ADAL" clId="{D7C8E28A-5C9C-4068-B6C2-18493B89E2BD}" dt="2020-10-05T11:22:12.479" v="116"/>
          <ac:picMkLst>
            <pc:docMk/>
            <pc:sldMk cId="2333546614" sldId="441"/>
            <ac:picMk id="4" creationId="{A83B08B3-1603-4088-8101-03B29463F56D}"/>
          </ac:picMkLst>
        </pc:picChg>
      </pc:sldChg>
    </pc:docChg>
  </pc:docChgLst>
  <pc:docChgLst>
    <pc:chgData name="박태정" userId="e3dc46d7-72cb-4935-82cd-f0920e45a4ed" providerId="ADAL" clId="{49761406-79ED-4D48-83B4-429D654CDF74}"/>
    <pc:docChg chg="undo custSel addSld delSld modSld sldOrd">
      <pc:chgData name="박태정" userId="e3dc46d7-72cb-4935-82cd-f0920e45a4ed" providerId="ADAL" clId="{49761406-79ED-4D48-83B4-429D654CDF74}" dt="2019-10-15T05:49:47.982" v="1828" actId="478"/>
      <pc:docMkLst>
        <pc:docMk/>
      </pc:docMkLst>
      <pc:sldChg chg="modSp">
        <pc:chgData name="박태정" userId="e3dc46d7-72cb-4935-82cd-f0920e45a4ed" providerId="ADAL" clId="{49761406-79ED-4D48-83B4-429D654CDF74}" dt="2019-10-08T02:05:56.412" v="1" actId="20577"/>
        <pc:sldMkLst>
          <pc:docMk/>
          <pc:sldMk cId="0" sldId="256"/>
        </pc:sldMkLst>
        <pc:spChg chg="mod">
          <ac:chgData name="박태정" userId="e3dc46d7-72cb-4935-82cd-f0920e45a4ed" providerId="ADAL" clId="{49761406-79ED-4D48-83B4-429D654CDF74}" dt="2019-10-08T02:05:56.412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">
        <pc:chgData name="박태정" userId="e3dc46d7-72cb-4935-82cd-f0920e45a4ed" providerId="ADAL" clId="{49761406-79ED-4D48-83B4-429D654CDF74}" dt="2019-10-08T02:06:49.003" v="19" actId="14100"/>
        <pc:sldMkLst>
          <pc:docMk/>
          <pc:sldMk cId="2503940304" sldId="425"/>
        </pc:sldMkLst>
        <pc:spChg chg="del">
          <ac:chgData name="박태정" userId="e3dc46d7-72cb-4935-82cd-f0920e45a4ed" providerId="ADAL" clId="{49761406-79ED-4D48-83B4-429D654CDF74}" dt="2019-10-08T02:06:20.674" v="7"/>
          <ac:spMkLst>
            <pc:docMk/>
            <pc:sldMk cId="2503940304" sldId="425"/>
            <ac:spMk id="11" creationId="{CC439319-3692-45C3-8FE4-7616DFCBB074}"/>
          </ac:spMkLst>
        </pc:spChg>
        <pc:spChg chg="add mod">
          <ac:chgData name="박태정" userId="e3dc46d7-72cb-4935-82cd-f0920e45a4ed" providerId="ADAL" clId="{49761406-79ED-4D48-83B4-429D654CDF74}" dt="2019-10-08T02:06:43.165" v="17" actId="1076"/>
          <ac:spMkLst>
            <pc:docMk/>
            <pc:sldMk cId="2503940304" sldId="425"/>
            <ac:spMk id="15" creationId="{B4AB8E0B-F305-47BE-B2A7-6C9C76455FB4}"/>
          </ac:spMkLst>
        </pc:spChg>
        <pc:spChg chg="mod">
          <ac:chgData name="박태정" userId="e3dc46d7-72cb-4935-82cd-f0920e45a4ed" providerId="ADAL" clId="{49761406-79ED-4D48-83B4-429D654CDF74}" dt="2019-10-08T02:06:49.003" v="19" actId="14100"/>
          <ac:spMkLst>
            <pc:docMk/>
            <pc:sldMk cId="2503940304" sldId="425"/>
            <ac:spMk id="17" creationId="{63E3D8F0-771F-4EBC-9100-127797B8481B}"/>
          </ac:spMkLst>
        </pc:spChg>
        <pc:spChg chg="mod">
          <ac:chgData name="박태정" userId="e3dc46d7-72cb-4935-82cd-f0920e45a4ed" providerId="ADAL" clId="{49761406-79ED-4D48-83B4-429D654CDF74}" dt="2019-10-08T02:06:18.084" v="6" actId="20577"/>
          <ac:spMkLst>
            <pc:docMk/>
            <pc:sldMk cId="2503940304" sldId="425"/>
            <ac:spMk id="5123" creationId="{00000000-0000-0000-0000-000000000000}"/>
          </ac:spMkLst>
        </pc:spChg>
        <pc:grpChg chg="del mod">
          <ac:chgData name="박태정" userId="e3dc46d7-72cb-4935-82cd-f0920e45a4ed" providerId="ADAL" clId="{49761406-79ED-4D48-83B4-429D654CDF74}" dt="2019-10-08T02:06:36.024" v="14"/>
          <ac:grpSpMkLst>
            <pc:docMk/>
            <pc:sldMk cId="2503940304" sldId="425"/>
            <ac:grpSpMk id="12" creationId="{F8340F89-46A1-494C-AC23-A3C4F37D4B71}"/>
          </ac:grpSpMkLst>
        </pc:grpChg>
        <pc:grpChg chg="add mod">
          <ac:chgData name="박태정" userId="e3dc46d7-72cb-4935-82cd-f0920e45a4ed" providerId="ADAL" clId="{49761406-79ED-4D48-83B4-429D654CDF74}" dt="2019-10-08T02:06:46.222" v="18" actId="1076"/>
          <ac:grpSpMkLst>
            <pc:docMk/>
            <pc:sldMk cId="2503940304" sldId="425"/>
            <ac:grpSpMk id="16" creationId="{A17604BA-6583-4200-A181-B9A28A405211}"/>
          </ac:grpSpMkLst>
        </pc:grpChg>
        <pc:picChg chg="del">
          <ac:chgData name="박태정" userId="e3dc46d7-72cb-4935-82cd-f0920e45a4ed" providerId="ADAL" clId="{49761406-79ED-4D48-83B4-429D654CDF74}" dt="2019-10-08T02:06:11.307" v="2" actId="478"/>
          <ac:picMkLst>
            <pc:docMk/>
            <pc:sldMk cId="2503940304" sldId="425"/>
            <ac:picMk id="2" creationId="{8E8CD945-CBAB-412F-88F2-6617BB70F1D1}"/>
          </ac:picMkLst>
        </pc:picChg>
        <pc:picChg chg="add mod">
          <ac:chgData name="박태정" userId="e3dc46d7-72cb-4935-82cd-f0920e45a4ed" providerId="ADAL" clId="{49761406-79ED-4D48-83B4-429D654CDF74}" dt="2019-10-08T02:06:40.822" v="16" actId="1076"/>
          <ac:picMkLst>
            <pc:docMk/>
            <pc:sldMk cId="2503940304" sldId="425"/>
            <ac:picMk id="3" creationId="{8A5D8824-AA54-4448-B033-F1D273E3E755}"/>
          </ac:picMkLst>
        </pc:picChg>
      </pc:sldChg>
      <pc:sldChg chg="addSp delSp modSp">
        <pc:chgData name="박태정" userId="e3dc46d7-72cb-4935-82cd-f0920e45a4ed" providerId="ADAL" clId="{49761406-79ED-4D48-83B4-429D654CDF74}" dt="2019-10-08T02:10:49.803" v="88" actId="20577"/>
        <pc:sldMkLst>
          <pc:docMk/>
          <pc:sldMk cId="2452178493" sldId="426"/>
        </pc:sldMkLst>
        <pc:spChg chg="mod">
          <ac:chgData name="박태정" userId="e3dc46d7-72cb-4935-82cd-f0920e45a4ed" providerId="ADAL" clId="{49761406-79ED-4D48-83B4-429D654CDF74}" dt="2019-10-08T02:10:22.486" v="67" actId="14100"/>
          <ac:spMkLst>
            <pc:docMk/>
            <pc:sldMk cId="2452178493" sldId="426"/>
            <ac:spMk id="17" creationId="{00000000-0000-0000-0000-000000000000}"/>
          </ac:spMkLst>
        </pc:spChg>
        <pc:spChg chg="del">
          <ac:chgData name="박태정" userId="e3dc46d7-72cb-4935-82cd-f0920e45a4ed" providerId="ADAL" clId="{49761406-79ED-4D48-83B4-429D654CDF74}" dt="2019-10-08T02:10:19.329" v="66" actId="478"/>
          <ac:spMkLst>
            <pc:docMk/>
            <pc:sldMk cId="2452178493" sldId="426"/>
            <ac:spMk id="18" creationId="{00000000-0000-0000-0000-000000000000}"/>
          </ac:spMkLst>
        </pc:spChg>
        <pc:spChg chg="mod">
          <ac:chgData name="박태정" userId="e3dc46d7-72cb-4935-82cd-f0920e45a4ed" providerId="ADAL" clId="{49761406-79ED-4D48-83B4-429D654CDF74}" dt="2019-10-08T02:07:59.930" v="25" actId="1076"/>
          <ac:spMkLst>
            <pc:docMk/>
            <pc:sldMk cId="2452178493" sldId="426"/>
            <ac:spMk id="19" creationId="{00000000-0000-0000-0000-000000000000}"/>
          </ac:spMkLst>
        </pc:spChg>
        <pc:spChg chg="mod">
          <ac:chgData name="박태정" userId="e3dc46d7-72cb-4935-82cd-f0920e45a4ed" providerId="ADAL" clId="{49761406-79ED-4D48-83B4-429D654CDF74}" dt="2019-10-08T02:09:36.149" v="52" actId="14100"/>
          <ac:spMkLst>
            <pc:docMk/>
            <pc:sldMk cId="2452178493" sldId="426"/>
            <ac:spMk id="20" creationId="{00000000-0000-0000-0000-000000000000}"/>
          </ac:spMkLst>
        </pc:spChg>
        <pc:spChg chg="del mod">
          <ac:chgData name="박태정" userId="e3dc46d7-72cb-4935-82cd-f0920e45a4ed" providerId="ADAL" clId="{49761406-79ED-4D48-83B4-429D654CDF74}" dt="2019-10-08T02:09:14.655" v="47"/>
          <ac:spMkLst>
            <pc:docMk/>
            <pc:sldMk cId="2452178493" sldId="426"/>
            <ac:spMk id="21" creationId="{00000000-0000-0000-0000-000000000000}"/>
          </ac:spMkLst>
        </pc:spChg>
        <pc:spChg chg="mod">
          <ac:chgData name="박태정" userId="e3dc46d7-72cb-4935-82cd-f0920e45a4ed" providerId="ADAL" clId="{49761406-79ED-4D48-83B4-429D654CDF74}" dt="2019-10-08T02:09:54.541" v="58" actId="1076"/>
          <ac:spMkLst>
            <pc:docMk/>
            <pc:sldMk cId="2452178493" sldId="426"/>
            <ac:spMk id="23" creationId="{00000000-0000-0000-0000-000000000000}"/>
          </ac:spMkLst>
        </pc:spChg>
        <pc:spChg chg="mod">
          <ac:chgData name="박태정" userId="e3dc46d7-72cb-4935-82cd-f0920e45a4ed" providerId="ADAL" clId="{49761406-79ED-4D48-83B4-429D654CDF74}" dt="2019-10-08T02:10:01.670" v="60" actId="1076"/>
          <ac:spMkLst>
            <pc:docMk/>
            <pc:sldMk cId="2452178493" sldId="426"/>
            <ac:spMk id="25" creationId="{00000000-0000-0000-0000-000000000000}"/>
          </ac:spMkLst>
        </pc:spChg>
        <pc:spChg chg="mod">
          <ac:chgData name="박태정" userId="e3dc46d7-72cb-4935-82cd-f0920e45a4ed" providerId="ADAL" clId="{49761406-79ED-4D48-83B4-429D654CDF74}" dt="2019-10-08T02:10:28.486" v="68" actId="1076"/>
          <ac:spMkLst>
            <pc:docMk/>
            <pc:sldMk cId="2452178493" sldId="426"/>
            <ac:spMk id="27" creationId="{00000000-0000-0000-0000-000000000000}"/>
          </ac:spMkLst>
        </pc:spChg>
        <pc:spChg chg="mod">
          <ac:chgData name="박태정" userId="e3dc46d7-72cb-4935-82cd-f0920e45a4ed" providerId="ADAL" clId="{49761406-79ED-4D48-83B4-429D654CDF74}" dt="2019-10-08T02:08:49.872" v="37" actId="1076"/>
          <ac:spMkLst>
            <pc:docMk/>
            <pc:sldMk cId="2452178493" sldId="426"/>
            <ac:spMk id="31" creationId="{00000000-0000-0000-0000-000000000000}"/>
          </ac:spMkLst>
        </pc:spChg>
        <pc:spChg chg="add mod">
          <ac:chgData name="박태정" userId="e3dc46d7-72cb-4935-82cd-f0920e45a4ed" providerId="ADAL" clId="{49761406-79ED-4D48-83B4-429D654CDF74}" dt="2019-10-08T02:09:17.352" v="49" actId="14100"/>
          <ac:spMkLst>
            <pc:docMk/>
            <pc:sldMk cId="2452178493" sldId="426"/>
            <ac:spMk id="32" creationId="{FDB0A6C7-CB98-4C7E-9465-52B284FDE0B3}"/>
          </ac:spMkLst>
        </pc:spChg>
        <pc:spChg chg="del">
          <ac:chgData name="박태정" userId="e3dc46d7-72cb-4935-82cd-f0920e45a4ed" providerId="ADAL" clId="{49761406-79ED-4D48-83B4-429D654CDF74}" dt="2019-10-08T02:10:32.377" v="69" actId="478"/>
          <ac:spMkLst>
            <pc:docMk/>
            <pc:sldMk cId="2452178493" sldId="426"/>
            <ac:spMk id="35" creationId="{00000000-0000-0000-0000-000000000000}"/>
          </ac:spMkLst>
        </pc:spChg>
        <pc:spChg chg="del">
          <ac:chgData name="박태정" userId="e3dc46d7-72cb-4935-82cd-f0920e45a4ed" providerId="ADAL" clId="{49761406-79ED-4D48-83B4-429D654CDF74}" dt="2019-10-08T02:10:17.337" v="65" actId="478"/>
          <ac:spMkLst>
            <pc:docMk/>
            <pc:sldMk cId="2452178493" sldId="426"/>
            <ac:spMk id="39" creationId="{00000000-0000-0000-0000-000000000000}"/>
          </ac:spMkLst>
        </pc:spChg>
        <pc:spChg chg="mod">
          <ac:chgData name="박태정" userId="e3dc46d7-72cb-4935-82cd-f0920e45a4ed" providerId="ADAL" clId="{49761406-79ED-4D48-83B4-429D654CDF74}" dt="2019-10-08T02:10:49.803" v="88" actId="20577"/>
          <ac:spMkLst>
            <pc:docMk/>
            <pc:sldMk cId="2452178493" sldId="426"/>
            <ac:spMk id="5123" creationId="{00000000-0000-0000-0000-000000000000}"/>
          </ac:spMkLst>
        </pc:spChg>
        <pc:grpChg chg="mod">
          <ac:chgData name="박태정" userId="e3dc46d7-72cb-4935-82cd-f0920e45a4ed" providerId="ADAL" clId="{49761406-79ED-4D48-83B4-429D654CDF74}" dt="2019-10-08T02:08:53.008" v="39" actId="14100"/>
          <ac:grpSpMkLst>
            <pc:docMk/>
            <pc:sldMk cId="2452178493" sldId="426"/>
            <ac:grpSpMk id="6" creationId="{00000000-0000-0000-0000-000000000000}"/>
          </ac:grpSpMkLst>
        </pc:grpChg>
        <pc:grpChg chg="del mod">
          <ac:chgData name="박태정" userId="e3dc46d7-72cb-4935-82cd-f0920e45a4ed" providerId="ADAL" clId="{49761406-79ED-4D48-83B4-429D654CDF74}" dt="2019-10-08T02:10:32.377" v="69" actId="478"/>
          <ac:grpSpMkLst>
            <pc:docMk/>
            <pc:sldMk cId="2452178493" sldId="426"/>
            <ac:grpSpMk id="11" creationId="{00000000-0000-0000-0000-000000000000}"/>
          </ac:grpSpMkLst>
        </pc:grpChg>
        <pc:grpChg chg="mod">
          <ac:chgData name="박태정" userId="e3dc46d7-72cb-4935-82cd-f0920e45a4ed" providerId="ADAL" clId="{49761406-79ED-4D48-83B4-429D654CDF74}" dt="2019-10-08T02:10:28.486" v="68" actId="1076"/>
          <ac:grpSpMkLst>
            <pc:docMk/>
            <pc:sldMk cId="2452178493" sldId="426"/>
            <ac:grpSpMk id="14" creationId="{00000000-0000-0000-0000-000000000000}"/>
          </ac:grpSpMkLst>
        </pc:grpChg>
        <pc:grpChg chg="mod">
          <ac:chgData name="박태정" userId="e3dc46d7-72cb-4935-82cd-f0920e45a4ed" providerId="ADAL" clId="{49761406-79ED-4D48-83B4-429D654CDF74}" dt="2019-10-08T02:09:45.149" v="54" actId="1076"/>
          <ac:grpSpMkLst>
            <pc:docMk/>
            <pc:sldMk cId="2452178493" sldId="426"/>
            <ac:grpSpMk id="22" creationId="{00000000-0000-0000-0000-000000000000}"/>
          </ac:grpSpMkLst>
        </pc:grpChg>
        <pc:grpChg chg="del">
          <ac:chgData name="박태정" userId="e3dc46d7-72cb-4935-82cd-f0920e45a4ed" providerId="ADAL" clId="{49761406-79ED-4D48-83B4-429D654CDF74}" dt="2019-10-08T02:10:15.026" v="64" actId="478"/>
          <ac:grpSpMkLst>
            <pc:docMk/>
            <pc:sldMk cId="2452178493" sldId="426"/>
            <ac:grpSpMk id="36" creationId="{00000000-0000-0000-0000-000000000000}"/>
          </ac:grpSpMkLst>
        </pc:grpChg>
        <pc:picChg chg="add mod ord">
          <ac:chgData name="박태정" userId="e3dc46d7-72cb-4935-82cd-f0920e45a4ed" providerId="ADAL" clId="{49761406-79ED-4D48-83B4-429D654CDF74}" dt="2019-10-08T02:10:09.659" v="62" actId="1076"/>
          <ac:picMkLst>
            <pc:docMk/>
            <pc:sldMk cId="2452178493" sldId="426"/>
            <ac:picMk id="2" creationId="{5407E590-5C32-408A-98BD-ED8B294E761D}"/>
          </ac:picMkLst>
        </pc:picChg>
        <pc:picChg chg="del">
          <ac:chgData name="박태정" userId="e3dc46d7-72cb-4935-82cd-f0920e45a4ed" providerId="ADAL" clId="{49761406-79ED-4D48-83B4-429D654CDF74}" dt="2019-10-08T02:07:11.703" v="20" actId="478"/>
          <ac:picMkLst>
            <pc:docMk/>
            <pc:sldMk cId="2452178493" sldId="426"/>
            <ac:picMk id="4" creationId="{089DC0AA-2BE2-4E0B-9D99-63C9E299C58E}"/>
          </ac:picMkLst>
        </pc:picChg>
        <pc:picChg chg="mod">
          <ac:chgData name="박태정" userId="e3dc46d7-72cb-4935-82cd-f0920e45a4ed" providerId="ADAL" clId="{49761406-79ED-4D48-83B4-429D654CDF74}" dt="2019-10-08T02:09:57.390" v="59" actId="1076"/>
          <ac:picMkLst>
            <pc:docMk/>
            <pc:sldMk cId="2452178493" sldId="426"/>
            <ac:picMk id="24" creationId="{00000000-0000-0000-0000-000000000000}"/>
          </ac:picMkLst>
        </pc:picChg>
        <pc:picChg chg="mod">
          <ac:chgData name="박태정" userId="e3dc46d7-72cb-4935-82cd-f0920e45a4ed" providerId="ADAL" clId="{49761406-79ED-4D48-83B4-429D654CDF74}" dt="2019-10-08T02:09:00.256" v="42" actId="1076"/>
          <ac:picMkLst>
            <pc:docMk/>
            <pc:sldMk cId="2452178493" sldId="426"/>
            <ac:picMk id="33" creationId="{00000000-0000-0000-0000-000000000000}"/>
          </ac:picMkLst>
        </pc:picChg>
      </pc:sldChg>
      <pc:sldChg chg="addSp delSp modSp">
        <pc:chgData name="박태정" userId="e3dc46d7-72cb-4935-82cd-f0920e45a4ed" providerId="ADAL" clId="{49761406-79ED-4D48-83B4-429D654CDF74}" dt="2019-10-08T02:13:26.493" v="168" actId="14100"/>
        <pc:sldMkLst>
          <pc:docMk/>
          <pc:sldMk cId="3609248229" sldId="427"/>
        </pc:sldMkLst>
        <pc:spChg chg="mod">
          <ac:chgData name="박태정" userId="e3dc46d7-72cb-4935-82cd-f0920e45a4ed" providerId="ADAL" clId="{49761406-79ED-4D48-83B4-429D654CDF74}" dt="2019-10-08T02:13:10.516" v="163"/>
          <ac:spMkLst>
            <pc:docMk/>
            <pc:sldMk cId="3609248229" sldId="427"/>
            <ac:spMk id="5123" creationId="{00000000-0000-0000-0000-000000000000}"/>
          </ac:spMkLst>
        </pc:spChg>
        <pc:grpChg chg="del">
          <ac:chgData name="박태정" userId="e3dc46d7-72cb-4935-82cd-f0920e45a4ed" providerId="ADAL" clId="{49761406-79ED-4D48-83B4-429D654CDF74}" dt="2019-10-08T02:13:18.781" v="164" actId="478"/>
          <ac:grpSpMkLst>
            <pc:docMk/>
            <pc:sldMk cId="3609248229" sldId="427"/>
            <ac:grpSpMk id="6" creationId="{FCB5A7DE-F8F5-4EA0-9758-02F597FBD485}"/>
          </ac:grpSpMkLst>
        </pc:grpChg>
        <pc:picChg chg="add mod">
          <ac:chgData name="박태정" userId="e3dc46d7-72cb-4935-82cd-f0920e45a4ed" providerId="ADAL" clId="{49761406-79ED-4D48-83B4-429D654CDF74}" dt="2019-10-08T02:13:26.493" v="168" actId="14100"/>
          <ac:picMkLst>
            <pc:docMk/>
            <pc:sldMk cId="3609248229" sldId="427"/>
            <ac:picMk id="3" creationId="{91DBC35C-A204-4358-BF88-663F5896A9F0}"/>
          </ac:picMkLst>
        </pc:picChg>
      </pc:sldChg>
      <pc:sldChg chg="addSp delSp modSp">
        <pc:chgData name="박태정" userId="e3dc46d7-72cb-4935-82cd-f0920e45a4ed" providerId="ADAL" clId="{49761406-79ED-4D48-83B4-429D654CDF74}" dt="2019-10-08T02:59:39.104" v="1629" actId="1076"/>
        <pc:sldMkLst>
          <pc:docMk/>
          <pc:sldMk cId="1069344128" sldId="430"/>
        </pc:sldMkLst>
        <pc:spChg chg="add mod">
          <ac:chgData name="박태정" userId="e3dc46d7-72cb-4935-82cd-f0920e45a4ed" providerId="ADAL" clId="{49761406-79ED-4D48-83B4-429D654CDF74}" dt="2019-10-08T02:18:35.044" v="517" actId="1076"/>
          <ac:spMkLst>
            <pc:docMk/>
            <pc:sldMk cId="1069344128" sldId="430"/>
            <ac:spMk id="7" creationId="{BB8B9B22-F9D0-4CC7-932F-743D11A038E4}"/>
          </ac:spMkLst>
        </pc:spChg>
        <pc:spChg chg="mod">
          <ac:chgData name="박태정" userId="e3dc46d7-72cb-4935-82cd-f0920e45a4ed" providerId="ADAL" clId="{49761406-79ED-4D48-83B4-429D654CDF74}" dt="2019-10-08T02:19:23.633" v="525" actId="14100"/>
          <ac:spMkLst>
            <pc:docMk/>
            <pc:sldMk cId="1069344128" sldId="430"/>
            <ac:spMk id="16" creationId="{AF564113-EDF7-47AB-A022-8C401DE771DD}"/>
          </ac:spMkLst>
        </pc:spChg>
        <pc:spChg chg="add mod">
          <ac:chgData name="박태정" userId="e3dc46d7-72cb-4935-82cd-f0920e45a4ed" providerId="ADAL" clId="{49761406-79ED-4D48-83B4-429D654CDF74}" dt="2019-10-08T02:19:19.321" v="524" actId="1076"/>
          <ac:spMkLst>
            <pc:docMk/>
            <pc:sldMk cId="1069344128" sldId="430"/>
            <ac:spMk id="18" creationId="{78D57E72-BCB5-4C37-BA49-53C3F8123EEA}"/>
          </ac:spMkLst>
        </pc:spChg>
        <pc:spChg chg="add mod">
          <ac:chgData name="박태정" userId="e3dc46d7-72cb-4935-82cd-f0920e45a4ed" providerId="ADAL" clId="{49761406-79ED-4D48-83B4-429D654CDF74}" dt="2019-10-08T02:18:59.059" v="520" actId="1076"/>
          <ac:spMkLst>
            <pc:docMk/>
            <pc:sldMk cId="1069344128" sldId="430"/>
            <ac:spMk id="22" creationId="{FC75DB1A-2F3F-45A0-AC48-49A9F1FDA974}"/>
          </ac:spMkLst>
        </pc:spChg>
        <pc:spChg chg="add mod">
          <ac:chgData name="박태정" userId="e3dc46d7-72cb-4935-82cd-f0920e45a4ed" providerId="ADAL" clId="{49761406-79ED-4D48-83B4-429D654CDF74}" dt="2019-10-08T02:19:13.241" v="523" actId="14100"/>
          <ac:spMkLst>
            <pc:docMk/>
            <pc:sldMk cId="1069344128" sldId="430"/>
            <ac:spMk id="23" creationId="{A7C98F84-6DA4-4734-B92B-EC8645989B71}"/>
          </ac:spMkLst>
        </pc:spChg>
        <pc:spChg chg="add mod">
          <ac:chgData name="박태정" userId="e3dc46d7-72cb-4935-82cd-f0920e45a4ed" providerId="ADAL" clId="{49761406-79ED-4D48-83B4-429D654CDF74}" dt="2019-10-08T02:19:46.585" v="530" actId="14100"/>
          <ac:spMkLst>
            <pc:docMk/>
            <pc:sldMk cId="1069344128" sldId="430"/>
            <ac:spMk id="24" creationId="{0CB2CD1E-3850-4A53-A1D7-C68F9FBA2821}"/>
          </ac:spMkLst>
        </pc:spChg>
        <pc:spChg chg="mod">
          <ac:chgData name="박태정" userId="e3dc46d7-72cb-4935-82cd-f0920e45a4ed" providerId="ADAL" clId="{49761406-79ED-4D48-83B4-429D654CDF74}" dt="2019-10-08T02:16:05.321" v="181" actId="1076"/>
          <ac:spMkLst>
            <pc:docMk/>
            <pc:sldMk cId="1069344128" sldId="430"/>
            <ac:spMk id="43" creationId="{00000000-0000-0000-0000-000000000000}"/>
          </ac:spMkLst>
        </pc:spChg>
        <pc:grpChg chg="add mod">
          <ac:chgData name="박태정" userId="e3dc46d7-72cb-4935-82cd-f0920e45a4ed" providerId="ADAL" clId="{49761406-79ED-4D48-83B4-429D654CDF74}" dt="2019-10-08T02:19:19.321" v="524" actId="1076"/>
          <ac:grpSpMkLst>
            <pc:docMk/>
            <pc:sldMk cId="1069344128" sldId="430"/>
            <ac:grpSpMk id="15" creationId="{B1DA75F3-2660-4C04-A6B5-1FB643423611}"/>
          </ac:grpSpMkLst>
        </pc:grpChg>
        <pc:grpChg chg="add del">
          <ac:chgData name="박태정" userId="e3dc46d7-72cb-4935-82cd-f0920e45a4ed" providerId="ADAL" clId="{49761406-79ED-4D48-83B4-429D654CDF74}" dt="2019-10-08T02:18:52.816" v="519" actId="478"/>
          <ac:grpSpMkLst>
            <pc:docMk/>
            <pc:sldMk cId="1069344128" sldId="430"/>
            <ac:grpSpMk id="19" creationId="{5A275984-A932-4D2C-A68C-36E6306CDB63}"/>
          </ac:grpSpMkLst>
        </pc:grpChg>
        <pc:picChg chg="add del mod ord">
          <ac:chgData name="박태정" userId="e3dc46d7-72cb-4935-82cd-f0920e45a4ed" providerId="ADAL" clId="{49761406-79ED-4D48-83B4-429D654CDF74}" dt="2019-10-08T02:38:07.369" v="1485" actId="478"/>
          <ac:picMkLst>
            <pc:docMk/>
            <pc:sldMk cId="1069344128" sldId="430"/>
            <ac:picMk id="2" creationId="{6D92498E-983F-4730-8E98-CD1C11452FE8}"/>
          </ac:picMkLst>
        </pc:picChg>
        <pc:picChg chg="del">
          <ac:chgData name="박태정" userId="e3dc46d7-72cb-4935-82cd-f0920e45a4ed" providerId="ADAL" clId="{49761406-79ED-4D48-83B4-429D654CDF74}" dt="2019-10-08T02:15:09.786" v="169" actId="478"/>
          <ac:picMkLst>
            <pc:docMk/>
            <pc:sldMk cId="1069344128" sldId="430"/>
            <ac:picMk id="3" creationId="{3875F12A-3B93-4AE1-AAC5-F098399EB842}"/>
          </ac:picMkLst>
        </pc:picChg>
        <pc:picChg chg="add mod">
          <ac:chgData name="박태정" userId="e3dc46d7-72cb-4935-82cd-f0920e45a4ed" providerId="ADAL" clId="{49761406-79ED-4D48-83B4-429D654CDF74}" dt="2019-10-08T02:16:07.215" v="182" actId="1076"/>
          <ac:picMkLst>
            <pc:docMk/>
            <pc:sldMk cId="1069344128" sldId="430"/>
            <ac:picMk id="4" creationId="{9A7B0226-CC1D-48F1-82AF-A4CD87058E65}"/>
          </ac:picMkLst>
        </pc:picChg>
        <pc:picChg chg="del">
          <ac:chgData name="박태정" userId="e3dc46d7-72cb-4935-82cd-f0920e45a4ed" providerId="ADAL" clId="{49761406-79ED-4D48-83B4-429D654CDF74}" dt="2019-10-08T02:15:41.350" v="175" actId="478"/>
          <ac:picMkLst>
            <pc:docMk/>
            <pc:sldMk cId="1069344128" sldId="430"/>
            <ac:picMk id="5" creationId="{00000000-0000-0000-0000-000000000000}"/>
          </ac:picMkLst>
        </pc:picChg>
        <pc:picChg chg="add mod">
          <ac:chgData name="박태정" userId="e3dc46d7-72cb-4935-82cd-f0920e45a4ed" providerId="ADAL" clId="{49761406-79ED-4D48-83B4-429D654CDF74}" dt="2019-10-08T02:19:34.906" v="527" actId="1076"/>
          <ac:picMkLst>
            <pc:docMk/>
            <pc:sldMk cId="1069344128" sldId="430"/>
            <ac:picMk id="6" creationId="{A1F402AF-E677-4C9F-BA10-6D03B28D9D59}"/>
          </ac:picMkLst>
        </pc:picChg>
        <pc:picChg chg="add del mod ord">
          <ac:chgData name="박태정" userId="e3dc46d7-72cb-4935-82cd-f0920e45a4ed" providerId="ADAL" clId="{49761406-79ED-4D48-83B4-429D654CDF74}" dt="2019-10-08T02:59:27.532" v="1623" actId="478"/>
          <ac:picMkLst>
            <pc:docMk/>
            <pc:sldMk cId="1069344128" sldId="430"/>
            <ac:picMk id="8" creationId="{9CFE3D2F-EA22-49EB-9004-1882BA9928A5}"/>
          </ac:picMkLst>
        </pc:picChg>
        <pc:picChg chg="add mod ord">
          <ac:chgData name="박태정" userId="e3dc46d7-72cb-4935-82cd-f0920e45a4ed" providerId="ADAL" clId="{49761406-79ED-4D48-83B4-429D654CDF74}" dt="2019-10-08T02:59:39.104" v="1629" actId="1076"/>
          <ac:picMkLst>
            <pc:docMk/>
            <pc:sldMk cId="1069344128" sldId="430"/>
            <ac:picMk id="9" creationId="{7D66F927-71AB-4F62-8F39-B384C1E7E7E9}"/>
          </ac:picMkLst>
        </pc:picChg>
      </pc:sldChg>
      <pc:sldChg chg="addSp delSp modSp add del ord">
        <pc:chgData name="박태정" userId="e3dc46d7-72cb-4935-82cd-f0920e45a4ed" providerId="ADAL" clId="{49761406-79ED-4D48-83B4-429D654CDF74}" dt="2019-10-08T03:45:21.887" v="1717" actId="14100"/>
        <pc:sldMkLst>
          <pc:docMk/>
          <pc:sldMk cId="3830652898" sldId="431"/>
        </pc:sldMkLst>
        <pc:spChg chg="del">
          <ac:chgData name="박태정" userId="e3dc46d7-72cb-4935-82cd-f0920e45a4ed" providerId="ADAL" clId="{49761406-79ED-4D48-83B4-429D654CDF74}" dt="2019-10-08T03:44:22.855" v="1695" actId="478"/>
          <ac:spMkLst>
            <pc:docMk/>
            <pc:sldMk cId="3830652898" sldId="431"/>
            <ac:spMk id="18" creationId="{00000000-0000-0000-0000-000000000000}"/>
          </ac:spMkLst>
        </pc:spChg>
        <pc:spChg chg="mod">
          <ac:chgData name="박태정" userId="e3dc46d7-72cb-4935-82cd-f0920e45a4ed" providerId="ADAL" clId="{49761406-79ED-4D48-83B4-429D654CDF74}" dt="2019-10-08T03:44:48.462" v="1711" actId="1076"/>
          <ac:spMkLst>
            <pc:docMk/>
            <pc:sldMk cId="3830652898" sldId="431"/>
            <ac:spMk id="20" creationId="{00000000-0000-0000-0000-000000000000}"/>
          </ac:spMkLst>
        </pc:spChg>
        <pc:spChg chg="del">
          <ac:chgData name="박태정" userId="e3dc46d7-72cb-4935-82cd-f0920e45a4ed" providerId="ADAL" clId="{49761406-79ED-4D48-83B4-429D654CDF74}" dt="2019-10-08T03:44:19.648" v="1694" actId="478"/>
          <ac:spMkLst>
            <pc:docMk/>
            <pc:sldMk cId="3830652898" sldId="431"/>
            <ac:spMk id="21" creationId="{00000000-0000-0000-0000-000000000000}"/>
          </ac:spMkLst>
        </pc:spChg>
        <pc:spChg chg="del mod">
          <ac:chgData name="박태정" userId="e3dc46d7-72cb-4935-82cd-f0920e45a4ed" providerId="ADAL" clId="{49761406-79ED-4D48-83B4-429D654CDF74}" dt="2019-10-08T03:44:34.200" v="1706" actId="478"/>
          <ac:spMkLst>
            <pc:docMk/>
            <pc:sldMk cId="3830652898" sldId="431"/>
            <ac:spMk id="24" creationId="{2F3848E2-C722-48A9-851C-5A4721FE8ECF}"/>
          </ac:spMkLst>
        </pc:spChg>
        <pc:spChg chg="mod">
          <ac:chgData name="박태정" userId="e3dc46d7-72cb-4935-82cd-f0920e45a4ed" providerId="ADAL" clId="{49761406-79ED-4D48-83B4-429D654CDF74}" dt="2019-10-08T03:45:21.887" v="1717" actId="14100"/>
          <ac:spMkLst>
            <pc:docMk/>
            <pc:sldMk cId="3830652898" sldId="431"/>
            <ac:spMk id="26" creationId="{00000000-0000-0000-0000-000000000000}"/>
          </ac:spMkLst>
        </pc:spChg>
        <pc:spChg chg="mod">
          <ac:chgData name="박태정" userId="e3dc46d7-72cb-4935-82cd-f0920e45a4ed" providerId="ADAL" clId="{49761406-79ED-4D48-83B4-429D654CDF74}" dt="2019-10-08T02:20:30.657" v="594" actId="20577"/>
          <ac:spMkLst>
            <pc:docMk/>
            <pc:sldMk cId="3830652898" sldId="431"/>
            <ac:spMk id="5122" creationId="{00000000-0000-0000-0000-000000000000}"/>
          </ac:spMkLst>
        </pc:spChg>
        <pc:spChg chg="mod">
          <ac:chgData name="박태정" userId="e3dc46d7-72cb-4935-82cd-f0920e45a4ed" providerId="ADAL" clId="{49761406-79ED-4D48-83B4-429D654CDF74}" dt="2019-10-08T03:44:29.346" v="1705" actId="6549"/>
          <ac:spMkLst>
            <pc:docMk/>
            <pc:sldMk cId="3830652898" sldId="431"/>
            <ac:spMk id="5123" creationId="{00000000-0000-0000-0000-000000000000}"/>
          </ac:spMkLst>
        </pc:spChg>
        <pc:grpChg chg="del">
          <ac:chgData name="박태정" userId="e3dc46d7-72cb-4935-82cd-f0920e45a4ed" providerId="ADAL" clId="{49761406-79ED-4D48-83B4-429D654CDF74}" dt="2019-10-08T03:44:19.648" v="1694" actId="478"/>
          <ac:grpSpMkLst>
            <pc:docMk/>
            <pc:sldMk cId="3830652898" sldId="431"/>
            <ac:grpSpMk id="14" creationId="{00000000-0000-0000-0000-000000000000}"/>
          </ac:grpSpMkLst>
        </pc:grpChg>
        <pc:picChg chg="add del">
          <ac:chgData name="박태정" userId="e3dc46d7-72cb-4935-82cd-f0920e45a4ed" providerId="ADAL" clId="{49761406-79ED-4D48-83B4-429D654CDF74}" dt="2019-10-08T02:30:25.898" v="1144" actId="478"/>
          <ac:picMkLst>
            <pc:docMk/>
            <pc:sldMk cId="3830652898" sldId="431"/>
            <ac:picMk id="2" creationId="{BE3736E2-21BB-465A-B01D-D8F78000F625}"/>
          </ac:picMkLst>
        </pc:picChg>
        <pc:picChg chg="add mod">
          <ac:chgData name="박태정" userId="e3dc46d7-72cb-4935-82cd-f0920e45a4ed" providerId="ADAL" clId="{49761406-79ED-4D48-83B4-429D654CDF74}" dt="2019-10-08T03:45:19.023" v="1716" actId="14100"/>
          <ac:picMkLst>
            <pc:docMk/>
            <pc:sldMk cId="3830652898" sldId="431"/>
            <ac:picMk id="3" creationId="{D222E2BE-25A6-46C0-81B6-0DDB16D26403}"/>
          </ac:picMkLst>
        </pc:picChg>
        <pc:picChg chg="del">
          <ac:chgData name="박태정" userId="e3dc46d7-72cb-4935-82cd-f0920e45a4ed" providerId="ADAL" clId="{49761406-79ED-4D48-83B4-429D654CDF74}" dt="2019-10-08T03:44:19.648" v="1694" actId="478"/>
          <ac:picMkLst>
            <pc:docMk/>
            <pc:sldMk cId="3830652898" sldId="431"/>
            <ac:picMk id="4" creationId="{00000000-0000-0000-0000-000000000000}"/>
          </ac:picMkLst>
        </pc:picChg>
        <pc:picChg chg="del">
          <ac:chgData name="박태정" userId="e3dc46d7-72cb-4935-82cd-f0920e45a4ed" providerId="ADAL" clId="{49761406-79ED-4D48-83B4-429D654CDF74}" dt="2019-10-08T03:44:19.648" v="1694" actId="478"/>
          <ac:picMkLst>
            <pc:docMk/>
            <pc:sldMk cId="3830652898" sldId="431"/>
            <ac:picMk id="12" creationId="{00000000-0000-0000-0000-000000000000}"/>
          </ac:picMkLst>
        </pc:picChg>
        <pc:picChg chg="del mod">
          <ac:chgData name="박태정" userId="e3dc46d7-72cb-4935-82cd-f0920e45a4ed" providerId="ADAL" clId="{49761406-79ED-4D48-83B4-429D654CDF74}" dt="2019-10-08T03:45:14.427" v="1713" actId="478"/>
          <ac:picMkLst>
            <pc:docMk/>
            <pc:sldMk cId="3830652898" sldId="431"/>
            <ac:picMk id="15" creationId="{00000000-0000-0000-0000-000000000000}"/>
          </ac:picMkLst>
        </pc:picChg>
        <pc:picChg chg="mod">
          <ac:chgData name="박태정" userId="e3dc46d7-72cb-4935-82cd-f0920e45a4ed" providerId="ADAL" clId="{49761406-79ED-4D48-83B4-429D654CDF74}" dt="2019-10-08T03:44:44.096" v="1710" actId="1076"/>
          <ac:picMkLst>
            <pc:docMk/>
            <pc:sldMk cId="3830652898" sldId="431"/>
            <ac:picMk id="16" creationId="{00000000-0000-0000-0000-000000000000}"/>
          </ac:picMkLst>
        </pc:picChg>
        <pc:picChg chg="mod">
          <ac:chgData name="박태정" userId="e3dc46d7-72cb-4935-82cd-f0920e45a4ed" providerId="ADAL" clId="{49761406-79ED-4D48-83B4-429D654CDF74}" dt="2019-10-08T03:44:42.382" v="1709" actId="1076"/>
          <ac:picMkLst>
            <pc:docMk/>
            <pc:sldMk cId="3830652898" sldId="431"/>
            <ac:picMk id="22" creationId="{00000000-0000-0000-0000-000000000000}"/>
          </ac:picMkLst>
        </pc:picChg>
        <pc:picChg chg="mod">
          <ac:chgData name="박태정" userId="e3dc46d7-72cb-4935-82cd-f0920e45a4ed" providerId="ADAL" clId="{49761406-79ED-4D48-83B4-429D654CDF74}" dt="2019-10-08T03:44:38.750" v="1707" actId="1076"/>
          <ac:picMkLst>
            <pc:docMk/>
            <pc:sldMk cId="3830652898" sldId="431"/>
            <ac:picMk id="27" creationId="{00000000-0000-0000-0000-000000000000}"/>
          </ac:picMkLst>
        </pc:picChg>
      </pc:sldChg>
      <pc:sldChg chg="addSp delSp modSp">
        <pc:chgData name="박태정" userId="e3dc46d7-72cb-4935-82cd-f0920e45a4ed" providerId="ADAL" clId="{49761406-79ED-4D48-83B4-429D654CDF74}" dt="2019-10-08T03:51:01.034" v="1824" actId="1076"/>
        <pc:sldMkLst>
          <pc:docMk/>
          <pc:sldMk cId="3127299057" sldId="432"/>
        </pc:sldMkLst>
        <pc:spChg chg="mod">
          <ac:chgData name="박태정" userId="e3dc46d7-72cb-4935-82cd-f0920e45a4ed" providerId="ADAL" clId="{49761406-79ED-4D48-83B4-429D654CDF74}" dt="2019-10-08T03:49:19.980" v="1798" actId="14100"/>
          <ac:spMkLst>
            <pc:docMk/>
            <pc:sldMk cId="3127299057" sldId="432"/>
            <ac:spMk id="32" creationId="{00000000-0000-0000-0000-000000000000}"/>
          </ac:spMkLst>
        </pc:spChg>
        <pc:spChg chg="add mod">
          <ac:chgData name="박태정" userId="e3dc46d7-72cb-4935-82cd-f0920e45a4ed" providerId="ADAL" clId="{49761406-79ED-4D48-83B4-429D654CDF74}" dt="2019-10-08T03:47:22.746" v="1787" actId="1076"/>
          <ac:spMkLst>
            <pc:docMk/>
            <pc:sldMk cId="3127299057" sldId="432"/>
            <ac:spMk id="38" creationId="{17C0BAED-5E28-4421-B3C0-6028A416AFB5}"/>
          </ac:spMkLst>
        </pc:spChg>
        <pc:spChg chg="mod">
          <ac:chgData name="박태정" userId="e3dc46d7-72cb-4935-82cd-f0920e45a4ed" providerId="ADAL" clId="{49761406-79ED-4D48-83B4-429D654CDF74}" dt="2019-10-08T03:49:31.180" v="1801" actId="1076"/>
          <ac:spMkLst>
            <pc:docMk/>
            <pc:sldMk cId="3127299057" sldId="432"/>
            <ac:spMk id="40" creationId="{00000000-0000-0000-0000-000000000000}"/>
          </ac:spMkLst>
        </pc:spChg>
        <pc:spChg chg="mod">
          <ac:chgData name="박태정" userId="e3dc46d7-72cb-4935-82cd-f0920e45a4ed" providerId="ADAL" clId="{49761406-79ED-4D48-83B4-429D654CDF74}" dt="2019-10-08T03:49:39.492" v="1804" actId="1076"/>
          <ac:spMkLst>
            <pc:docMk/>
            <pc:sldMk cId="3127299057" sldId="432"/>
            <ac:spMk id="42" creationId="{00000000-0000-0000-0000-000000000000}"/>
          </ac:spMkLst>
        </pc:spChg>
        <pc:spChg chg="add mod">
          <ac:chgData name="박태정" userId="e3dc46d7-72cb-4935-82cd-f0920e45a4ed" providerId="ADAL" clId="{49761406-79ED-4D48-83B4-429D654CDF74}" dt="2019-10-08T03:50:51.930" v="1821" actId="14100"/>
          <ac:spMkLst>
            <pc:docMk/>
            <pc:sldMk cId="3127299057" sldId="432"/>
            <ac:spMk id="46" creationId="{D195F4EE-5628-40B0-9CD8-D275DE91D7E5}"/>
          </ac:spMkLst>
        </pc:spChg>
        <pc:spChg chg="add mod">
          <ac:chgData name="박태정" userId="e3dc46d7-72cb-4935-82cd-f0920e45a4ed" providerId="ADAL" clId="{49761406-79ED-4D48-83B4-429D654CDF74}" dt="2019-10-08T03:50:55.339" v="1822" actId="1076"/>
          <ac:spMkLst>
            <pc:docMk/>
            <pc:sldMk cId="3127299057" sldId="432"/>
            <ac:spMk id="53" creationId="{66BDC7A4-1561-47EF-A8C7-C51E9E5C76CA}"/>
          </ac:spMkLst>
        </pc:spChg>
        <pc:spChg chg="mod">
          <ac:chgData name="박태정" userId="e3dc46d7-72cb-4935-82cd-f0920e45a4ed" providerId="ADAL" clId="{49761406-79ED-4D48-83B4-429D654CDF74}" dt="2019-10-08T03:49:48.756" v="1806" actId="1076"/>
          <ac:spMkLst>
            <pc:docMk/>
            <pc:sldMk cId="3127299057" sldId="432"/>
            <ac:spMk id="54" creationId="{00000000-0000-0000-0000-000000000000}"/>
          </ac:spMkLst>
        </pc:spChg>
        <pc:spChg chg="del">
          <ac:chgData name="박태정" userId="e3dc46d7-72cb-4935-82cd-f0920e45a4ed" providerId="ADAL" clId="{49761406-79ED-4D48-83B4-429D654CDF74}" dt="2019-10-08T03:50:42.706" v="1816"/>
          <ac:spMkLst>
            <pc:docMk/>
            <pc:sldMk cId="3127299057" sldId="432"/>
            <ac:spMk id="66" creationId="{00000000-0000-0000-0000-000000000000}"/>
          </ac:spMkLst>
        </pc:spChg>
        <pc:spChg chg="del">
          <ac:chgData name="박태정" userId="e3dc46d7-72cb-4935-82cd-f0920e45a4ed" providerId="ADAL" clId="{49761406-79ED-4D48-83B4-429D654CDF74}" dt="2019-10-08T03:50:40.533" v="1814"/>
          <ac:spMkLst>
            <pc:docMk/>
            <pc:sldMk cId="3127299057" sldId="432"/>
            <ac:spMk id="68" creationId="{00000000-0000-0000-0000-000000000000}"/>
          </ac:spMkLst>
        </pc:spChg>
        <pc:spChg chg="mod">
          <ac:chgData name="박태정" userId="e3dc46d7-72cb-4935-82cd-f0920e45a4ed" providerId="ADAL" clId="{49761406-79ED-4D48-83B4-429D654CDF74}" dt="2019-10-08T03:50:58.834" v="1823" actId="1076"/>
          <ac:spMkLst>
            <pc:docMk/>
            <pc:sldMk cId="3127299057" sldId="432"/>
            <ac:spMk id="69" creationId="{00000000-0000-0000-0000-000000000000}"/>
          </ac:spMkLst>
        </pc:spChg>
        <pc:grpChg chg="del">
          <ac:chgData name="박태정" userId="e3dc46d7-72cb-4935-82cd-f0920e45a4ed" providerId="ADAL" clId="{49761406-79ED-4D48-83B4-429D654CDF74}" dt="2019-10-08T03:46:39.424" v="1774" actId="478"/>
          <ac:grpSpMkLst>
            <pc:docMk/>
            <pc:sldMk cId="3127299057" sldId="432"/>
            <ac:grpSpMk id="3" creationId="{00000000-0000-0000-0000-000000000000}"/>
          </ac:grpSpMkLst>
        </pc:grpChg>
        <pc:grpChg chg="del">
          <ac:chgData name="박태정" userId="e3dc46d7-72cb-4935-82cd-f0920e45a4ed" providerId="ADAL" clId="{49761406-79ED-4D48-83B4-429D654CDF74}" dt="2019-10-08T03:48:50.544" v="1791" actId="478"/>
          <ac:grpSpMkLst>
            <pc:docMk/>
            <pc:sldMk cId="3127299057" sldId="432"/>
            <ac:grpSpMk id="5" creationId="{00000000-0000-0000-0000-000000000000}"/>
          </ac:grpSpMkLst>
        </pc:grpChg>
        <pc:grpChg chg="mod">
          <ac:chgData name="박태정" userId="e3dc46d7-72cb-4935-82cd-f0920e45a4ed" providerId="ADAL" clId="{49761406-79ED-4D48-83B4-429D654CDF74}" dt="2019-10-08T03:49:35.511" v="1803" actId="1076"/>
          <ac:grpSpMkLst>
            <pc:docMk/>
            <pc:sldMk cId="3127299057" sldId="432"/>
            <ac:grpSpMk id="26" creationId="{00000000-0000-0000-0000-000000000000}"/>
          </ac:grpSpMkLst>
        </pc:grpChg>
        <pc:picChg chg="del">
          <ac:chgData name="박태정" userId="e3dc46d7-72cb-4935-82cd-f0920e45a4ed" providerId="ADAL" clId="{49761406-79ED-4D48-83B4-429D654CDF74}" dt="2019-10-08T03:48:50.544" v="1791" actId="478"/>
          <ac:picMkLst>
            <pc:docMk/>
            <pc:sldMk cId="3127299057" sldId="432"/>
            <ac:picMk id="4" creationId="{00000000-0000-0000-0000-000000000000}"/>
          </ac:picMkLst>
        </pc:picChg>
        <pc:picChg chg="add mod">
          <ac:chgData name="박태정" userId="e3dc46d7-72cb-4935-82cd-f0920e45a4ed" providerId="ADAL" clId="{49761406-79ED-4D48-83B4-429D654CDF74}" dt="2019-10-08T03:47:11.714" v="1785" actId="14100"/>
          <ac:picMkLst>
            <pc:docMk/>
            <pc:sldMk cId="3127299057" sldId="432"/>
            <ac:picMk id="6" creationId="{C4BE0857-F1CD-45FB-BC19-6BB4DAB5AFD3}"/>
          </ac:picMkLst>
        </pc:picChg>
        <pc:picChg chg="add mod ord">
          <ac:chgData name="박태정" userId="e3dc46d7-72cb-4935-82cd-f0920e45a4ed" providerId="ADAL" clId="{49761406-79ED-4D48-83B4-429D654CDF74}" dt="2019-10-08T03:49:03.078" v="1796" actId="167"/>
          <ac:picMkLst>
            <pc:docMk/>
            <pc:sldMk cId="3127299057" sldId="432"/>
            <ac:picMk id="8" creationId="{07035E07-7722-46D4-B2B6-29CFE467A986}"/>
          </ac:picMkLst>
        </pc:picChg>
        <pc:picChg chg="add mod">
          <ac:chgData name="박태정" userId="e3dc46d7-72cb-4935-82cd-f0920e45a4ed" providerId="ADAL" clId="{49761406-79ED-4D48-83B4-429D654CDF74}" dt="2019-10-08T03:50:45.466" v="1818" actId="1076"/>
          <ac:picMkLst>
            <pc:docMk/>
            <pc:sldMk cId="3127299057" sldId="432"/>
            <ac:picMk id="12" creationId="{672640A9-2668-472C-B2BE-40107280434E}"/>
          </ac:picMkLst>
        </pc:picChg>
        <pc:picChg chg="add mod">
          <ac:chgData name="박태정" userId="e3dc46d7-72cb-4935-82cd-f0920e45a4ed" providerId="ADAL" clId="{49761406-79ED-4D48-83B4-429D654CDF74}" dt="2019-10-08T03:47:06.594" v="1782" actId="1076"/>
          <ac:picMkLst>
            <pc:docMk/>
            <pc:sldMk cId="3127299057" sldId="432"/>
            <ac:picMk id="36" creationId="{C5F0CC1A-A57F-4668-B5BA-04BD2F47AE3D}"/>
          </ac:picMkLst>
        </pc:picChg>
        <pc:picChg chg="mod">
          <ac:chgData name="박태정" userId="e3dc46d7-72cb-4935-82cd-f0920e45a4ed" providerId="ADAL" clId="{49761406-79ED-4D48-83B4-429D654CDF74}" dt="2019-10-08T03:49:44.124" v="1805" actId="1076"/>
          <ac:picMkLst>
            <pc:docMk/>
            <pc:sldMk cId="3127299057" sldId="432"/>
            <ac:picMk id="43" creationId="{00000000-0000-0000-0000-000000000000}"/>
          </ac:picMkLst>
        </pc:picChg>
        <pc:picChg chg="mod">
          <ac:chgData name="박태정" userId="e3dc46d7-72cb-4935-82cd-f0920e45a4ed" providerId="ADAL" clId="{49761406-79ED-4D48-83B4-429D654CDF74}" dt="2019-10-08T03:49:44.124" v="1805" actId="1076"/>
          <ac:picMkLst>
            <pc:docMk/>
            <pc:sldMk cId="3127299057" sldId="432"/>
            <ac:picMk id="44" creationId="{00000000-0000-0000-0000-000000000000}"/>
          </ac:picMkLst>
        </pc:picChg>
        <pc:picChg chg="mod">
          <ac:chgData name="박태정" userId="e3dc46d7-72cb-4935-82cd-f0920e45a4ed" providerId="ADAL" clId="{49761406-79ED-4D48-83B4-429D654CDF74}" dt="2019-10-08T03:51:01.034" v="1824" actId="1076"/>
          <ac:picMkLst>
            <pc:docMk/>
            <pc:sldMk cId="3127299057" sldId="432"/>
            <ac:picMk id="51" creationId="{00000000-0000-0000-0000-000000000000}"/>
          </ac:picMkLst>
        </pc:picChg>
        <pc:picChg chg="del">
          <ac:chgData name="박태정" userId="e3dc46d7-72cb-4935-82cd-f0920e45a4ed" providerId="ADAL" clId="{49761406-79ED-4D48-83B4-429D654CDF74}" dt="2019-10-08T03:50:29.129" v="1811" actId="478"/>
          <ac:picMkLst>
            <pc:docMk/>
            <pc:sldMk cId="3127299057" sldId="432"/>
            <ac:picMk id="52" creationId="{00000000-0000-0000-0000-000000000000}"/>
          </ac:picMkLst>
        </pc:picChg>
        <pc:cxnChg chg="add mod">
          <ac:chgData name="박태정" userId="e3dc46d7-72cb-4935-82cd-f0920e45a4ed" providerId="ADAL" clId="{49761406-79ED-4D48-83B4-429D654CDF74}" dt="2019-10-08T03:49:13.543" v="1797" actId="14100"/>
          <ac:cxnSpMkLst>
            <pc:docMk/>
            <pc:sldMk cId="3127299057" sldId="432"/>
            <ac:cxnSpMk id="39" creationId="{E83A3098-532D-45EC-92E2-F5CFCD1AC11C}"/>
          </ac:cxnSpMkLst>
        </pc:cxnChg>
        <pc:cxnChg chg="del mod">
          <ac:chgData name="박태정" userId="e3dc46d7-72cb-4935-82cd-f0920e45a4ed" providerId="ADAL" clId="{49761406-79ED-4D48-83B4-429D654CDF74}" dt="2019-10-08T03:47:27.238" v="1789" actId="478"/>
          <ac:cxnSpMkLst>
            <pc:docMk/>
            <pc:sldMk cId="3127299057" sldId="432"/>
            <ac:cxnSpMk id="45" creationId="{00000000-0000-0000-0000-000000000000}"/>
          </ac:cxnSpMkLst>
        </pc:cxnChg>
      </pc:sldChg>
      <pc:sldChg chg="addSp delSp modSp add del">
        <pc:chgData name="박태정" userId="e3dc46d7-72cb-4935-82cd-f0920e45a4ed" providerId="ADAL" clId="{49761406-79ED-4D48-83B4-429D654CDF74}" dt="2019-10-08T02:12:36.240" v="119" actId="14100"/>
        <pc:sldMkLst>
          <pc:docMk/>
          <pc:sldMk cId="3100448842" sldId="434"/>
        </pc:sldMkLst>
        <pc:spChg chg="del">
          <ac:chgData name="박태정" userId="e3dc46d7-72cb-4935-82cd-f0920e45a4ed" providerId="ADAL" clId="{49761406-79ED-4D48-83B4-429D654CDF74}" dt="2019-10-08T02:11:53.573" v="108" actId="478"/>
          <ac:spMkLst>
            <pc:docMk/>
            <pc:sldMk cId="3100448842" sldId="434"/>
            <ac:spMk id="17" creationId="{00000000-0000-0000-0000-000000000000}"/>
          </ac:spMkLst>
        </pc:spChg>
        <pc:spChg chg="mod">
          <ac:chgData name="박태정" userId="e3dc46d7-72cb-4935-82cd-f0920e45a4ed" providerId="ADAL" clId="{49761406-79ED-4D48-83B4-429D654CDF74}" dt="2019-10-08T02:11:37.153" v="104" actId="1076"/>
          <ac:spMkLst>
            <pc:docMk/>
            <pc:sldMk cId="3100448842" sldId="434"/>
            <ac:spMk id="19" creationId="{00000000-0000-0000-0000-000000000000}"/>
          </ac:spMkLst>
        </pc:spChg>
        <pc:spChg chg="mod">
          <ac:chgData name="박태정" userId="e3dc46d7-72cb-4935-82cd-f0920e45a4ed" providerId="ADAL" clId="{49761406-79ED-4D48-83B4-429D654CDF74}" dt="2019-10-08T02:12:08.377" v="113" actId="14100"/>
          <ac:spMkLst>
            <pc:docMk/>
            <pc:sldMk cId="3100448842" sldId="434"/>
            <ac:spMk id="20" creationId="{00000000-0000-0000-0000-000000000000}"/>
          </ac:spMkLst>
        </pc:spChg>
        <pc:spChg chg="mod">
          <ac:chgData name="박태정" userId="e3dc46d7-72cb-4935-82cd-f0920e45a4ed" providerId="ADAL" clId="{49761406-79ED-4D48-83B4-429D654CDF74}" dt="2019-10-08T02:12:20.863" v="117" actId="14100"/>
          <ac:spMkLst>
            <pc:docMk/>
            <pc:sldMk cId="3100448842" sldId="434"/>
            <ac:spMk id="23" creationId="{00000000-0000-0000-0000-000000000000}"/>
          </ac:spMkLst>
        </pc:spChg>
        <pc:spChg chg="mod">
          <ac:chgData name="박태정" userId="e3dc46d7-72cb-4935-82cd-f0920e45a4ed" providerId="ADAL" clId="{49761406-79ED-4D48-83B4-429D654CDF74}" dt="2019-10-08T02:12:25.447" v="118" actId="1076"/>
          <ac:spMkLst>
            <pc:docMk/>
            <pc:sldMk cId="3100448842" sldId="434"/>
            <ac:spMk id="25" creationId="{00000000-0000-0000-0000-000000000000}"/>
          </ac:spMkLst>
        </pc:spChg>
        <pc:spChg chg="del mod">
          <ac:chgData name="박태정" userId="e3dc46d7-72cb-4935-82cd-f0920e45a4ed" providerId="ADAL" clId="{49761406-79ED-4D48-83B4-429D654CDF74}" dt="2019-10-08T02:11:58.393" v="111" actId="478"/>
          <ac:spMkLst>
            <pc:docMk/>
            <pc:sldMk cId="3100448842" sldId="434"/>
            <ac:spMk id="27" creationId="{00000000-0000-0000-0000-000000000000}"/>
          </ac:spMkLst>
        </pc:spChg>
        <pc:spChg chg="mod">
          <ac:chgData name="박태정" userId="e3dc46d7-72cb-4935-82cd-f0920e45a4ed" providerId="ADAL" clId="{49761406-79ED-4D48-83B4-429D654CDF74}" dt="2019-10-08T02:11:43.770" v="106" actId="14100"/>
          <ac:spMkLst>
            <pc:docMk/>
            <pc:sldMk cId="3100448842" sldId="434"/>
            <ac:spMk id="31" creationId="{00000000-0000-0000-0000-000000000000}"/>
          </ac:spMkLst>
        </pc:spChg>
        <pc:spChg chg="mod">
          <ac:chgData name="박태정" userId="e3dc46d7-72cb-4935-82cd-f0920e45a4ed" providerId="ADAL" clId="{49761406-79ED-4D48-83B4-429D654CDF74}" dt="2019-10-08T02:12:36.240" v="119" actId="14100"/>
          <ac:spMkLst>
            <pc:docMk/>
            <pc:sldMk cId="3100448842" sldId="434"/>
            <ac:spMk id="32" creationId="{FDB0A6C7-CB98-4C7E-9465-52B284FDE0B3}"/>
          </ac:spMkLst>
        </pc:spChg>
        <pc:spChg chg="mod">
          <ac:chgData name="박태정" userId="e3dc46d7-72cb-4935-82cd-f0920e45a4ed" providerId="ADAL" clId="{49761406-79ED-4D48-83B4-429D654CDF74}" dt="2019-10-08T02:11:26.373" v="102"/>
          <ac:spMkLst>
            <pc:docMk/>
            <pc:sldMk cId="3100448842" sldId="434"/>
            <ac:spMk id="5123" creationId="{00000000-0000-0000-0000-000000000000}"/>
          </ac:spMkLst>
        </pc:spChg>
        <pc:grpChg chg="mod">
          <ac:chgData name="박태정" userId="e3dc46d7-72cb-4935-82cd-f0920e45a4ed" providerId="ADAL" clId="{49761406-79ED-4D48-83B4-429D654CDF74}" dt="2019-10-08T02:11:39.561" v="105" actId="1076"/>
          <ac:grpSpMkLst>
            <pc:docMk/>
            <pc:sldMk cId="3100448842" sldId="434"/>
            <ac:grpSpMk id="6" creationId="{00000000-0000-0000-0000-000000000000}"/>
          </ac:grpSpMkLst>
        </pc:grpChg>
        <pc:grpChg chg="del">
          <ac:chgData name="박태정" userId="e3dc46d7-72cb-4935-82cd-f0920e45a4ed" providerId="ADAL" clId="{49761406-79ED-4D48-83B4-429D654CDF74}" dt="2019-10-08T02:11:54.567" v="109" actId="478"/>
          <ac:grpSpMkLst>
            <pc:docMk/>
            <pc:sldMk cId="3100448842" sldId="434"/>
            <ac:grpSpMk id="14" creationId="{00000000-0000-0000-0000-000000000000}"/>
          </ac:grpSpMkLst>
        </pc:grpChg>
        <pc:grpChg chg="mod">
          <ac:chgData name="박태정" userId="e3dc46d7-72cb-4935-82cd-f0920e45a4ed" providerId="ADAL" clId="{49761406-79ED-4D48-83B4-429D654CDF74}" dt="2019-10-08T02:12:17.761" v="116" actId="1076"/>
          <ac:grpSpMkLst>
            <pc:docMk/>
            <pc:sldMk cId="3100448842" sldId="434"/>
            <ac:grpSpMk id="22" creationId="{00000000-0000-0000-0000-000000000000}"/>
          </ac:grpSpMkLst>
        </pc:grpChg>
        <pc:picChg chg="del">
          <ac:chgData name="박태정" userId="e3dc46d7-72cb-4935-82cd-f0920e45a4ed" providerId="ADAL" clId="{49761406-79ED-4D48-83B4-429D654CDF74}" dt="2019-10-08T02:11:16.999" v="92" actId="478"/>
          <ac:picMkLst>
            <pc:docMk/>
            <pc:sldMk cId="3100448842" sldId="434"/>
            <ac:picMk id="2" creationId="{5407E590-5C32-408A-98BD-ED8B294E761D}"/>
          </ac:picMkLst>
        </pc:picChg>
        <pc:picChg chg="add mod ord">
          <ac:chgData name="박태정" userId="e3dc46d7-72cb-4935-82cd-f0920e45a4ed" providerId="ADAL" clId="{49761406-79ED-4D48-83B4-429D654CDF74}" dt="2019-10-08T02:12:13.088" v="115" actId="1076"/>
          <ac:picMkLst>
            <pc:docMk/>
            <pc:sldMk cId="3100448842" sldId="434"/>
            <ac:picMk id="3" creationId="{20142675-4EEC-470E-8C43-327906CE67F5}"/>
          </ac:picMkLst>
        </pc:picChg>
      </pc:sldChg>
      <pc:sldChg chg="addSp delSp modSp add del">
        <pc:chgData name="박태정" userId="e3dc46d7-72cb-4935-82cd-f0920e45a4ed" providerId="ADAL" clId="{49761406-79ED-4D48-83B4-429D654CDF74}" dt="2019-10-15T05:49:37.592" v="1826" actId="47"/>
        <pc:sldMkLst>
          <pc:docMk/>
          <pc:sldMk cId="3012617949" sldId="435"/>
        </pc:sldMkLst>
        <pc:spChg chg="del">
          <ac:chgData name="박태정" userId="e3dc46d7-72cb-4935-82cd-f0920e45a4ed" providerId="ADAL" clId="{49761406-79ED-4D48-83B4-429D654CDF74}" dt="2019-10-08T02:23:49.958" v="616" actId="478"/>
          <ac:spMkLst>
            <pc:docMk/>
            <pc:sldMk cId="3012617949" sldId="435"/>
            <ac:spMk id="18" creationId="{00000000-0000-0000-0000-000000000000}"/>
          </ac:spMkLst>
        </pc:spChg>
        <pc:spChg chg="del">
          <ac:chgData name="박태정" userId="e3dc46d7-72cb-4935-82cd-f0920e45a4ed" providerId="ADAL" clId="{49761406-79ED-4D48-83B4-429D654CDF74}" dt="2019-10-08T02:23:55.097" v="620" actId="478"/>
          <ac:spMkLst>
            <pc:docMk/>
            <pc:sldMk cId="3012617949" sldId="435"/>
            <ac:spMk id="20" creationId="{00000000-0000-0000-0000-000000000000}"/>
          </ac:spMkLst>
        </pc:spChg>
        <pc:spChg chg="del">
          <ac:chgData name="박태정" userId="e3dc46d7-72cb-4935-82cd-f0920e45a4ed" providerId="ADAL" clId="{49761406-79ED-4D48-83B4-429D654CDF74}" dt="2019-10-08T02:23:55.097" v="620" actId="478"/>
          <ac:spMkLst>
            <pc:docMk/>
            <pc:sldMk cId="3012617949" sldId="435"/>
            <ac:spMk id="21" creationId="{00000000-0000-0000-0000-000000000000}"/>
          </ac:spMkLst>
        </pc:spChg>
        <pc:spChg chg="add mod">
          <ac:chgData name="박태정" userId="e3dc46d7-72cb-4935-82cd-f0920e45a4ed" providerId="ADAL" clId="{49761406-79ED-4D48-83B4-429D654CDF74}" dt="2019-10-08T02:26:07.426" v="969" actId="14100"/>
          <ac:spMkLst>
            <pc:docMk/>
            <pc:sldMk cId="3012617949" sldId="435"/>
            <ac:spMk id="23" creationId="{127B57D9-FF44-45DA-B04C-95B3A435ED90}"/>
          </ac:spMkLst>
        </pc:spChg>
        <pc:spChg chg="mod">
          <ac:chgData name="박태정" userId="e3dc46d7-72cb-4935-82cd-f0920e45a4ed" providerId="ADAL" clId="{49761406-79ED-4D48-83B4-429D654CDF74}" dt="2019-10-08T02:29:50.226" v="1137" actId="1076"/>
          <ac:spMkLst>
            <pc:docMk/>
            <pc:sldMk cId="3012617949" sldId="435"/>
            <ac:spMk id="24" creationId="{2F3848E2-C722-48A9-851C-5A4721FE8ECF}"/>
          </ac:spMkLst>
        </pc:spChg>
        <pc:spChg chg="add mod">
          <ac:chgData name="박태정" userId="e3dc46d7-72cb-4935-82cd-f0920e45a4ed" providerId="ADAL" clId="{49761406-79ED-4D48-83B4-429D654CDF74}" dt="2019-10-08T02:30:09.123" v="1141" actId="14100"/>
          <ac:spMkLst>
            <pc:docMk/>
            <pc:sldMk cId="3012617949" sldId="435"/>
            <ac:spMk id="25" creationId="{B7D0C288-B2AC-4B3E-A97D-9DF87D2ADF0D}"/>
          </ac:spMkLst>
        </pc:spChg>
        <pc:spChg chg="del">
          <ac:chgData name="박태정" userId="e3dc46d7-72cb-4935-82cd-f0920e45a4ed" providerId="ADAL" clId="{49761406-79ED-4D48-83B4-429D654CDF74}" dt="2019-10-08T02:23:52.218" v="619" actId="478"/>
          <ac:spMkLst>
            <pc:docMk/>
            <pc:sldMk cId="3012617949" sldId="435"/>
            <ac:spMk id="26" creationId="{00000000-0000-0000-0000-000000000000}"/>
          </ac:spMkLst>
        </pc:spChg>
        <pc:spChg chg="add mod">
          <ac:chgData name="박태정" userId="e3dc46d7-72cb-4935-82cd-f0920e45a4ed" providerId="ADAL" clId="{49761406-79ED-4D48-83B4-429D654CDF74}" dt="2019-10-08T02:30:12.217" v="1143" actId="1076"/>
          <ac:spMkLst>
            <pc:docMk/>
            <pc:sldMk cId="3012617949" sldId="435"/>
            <ac:spMk id="28" creationId="{F4681DBB-B9D1-4E50-9E6D-5BDBFDF00F06}"/>
          </ac:spMkLst>
        </pc:spChg>
        <pc:spChg chg="mod">
          <ac:chgData name="박태정" userId="e3dc46d7-72cb-4935-82cd-f0920e45a4ed" providerId="ADAL" clId="{49761406-79ED-4D48-83B4-429D654CDF74}" dt="2019-10-08T02:29:01.343" v="1124" actId="120"/>
          <ac:spMkLst>
            <pc:docMk/>
            <pc:sldMk cId="3012617949" sldId="435"/>
            <ac:spMk id="5123" creationId="{00000000-0000-0000-0000-000000000000}"/>
          </ac:spMkLst>
        </pc:spChg>
        <pc:spChg chg="del">
          <ac:chgData name="박태정" userId="e3dc46d7-72cb-4935-82cd-f0920e45a4ed" providerId="ADAL" clId="{49761406-79ED-4D48-83B4-429D654CDF74}" dt="2019-10-08T02:23:55.097" v="620" actId="478"/>
          <ac:spMkLst>
            <pc:docMk/>
            <pc:sldMk cId="3012617949" sldId="435"/>
            <ac:spMk id="5124" creationId="{00000000-0000-0000-0000-000000000000}"/>
          </ac:spMkLst>
        </pc:spChg>
        <pc:grpChg chg="del">
          <ac:chgData name="박태정" userId="e3dc46d7-72cb-4935-82cd-f0920e45a4ed" providerId="ADAL" clId="{49761406-79ED-4D48-83B4-429D654CDF74}" dt="2019-10-08T02:23:55.097" v="620" actId="478"/>
          <ac:grpSpMkLst>
            <pc:docMk/>
            <pc:sldMk cId="3012617949" sldId="435"/>
            <ac:grpSpMk id="14" creationId="{00000000-0000-0000-0000-000000000000}"/>
          </ac:grpSpMkLst>
        </pc:grpChg>
        <pc:picChg chg="del mod">
          <ac:chgData name="박태정" userId="e3dc46d7-72cb-4935-82cd-f0920e45a4ed" providerId="ADAL" clId="{49761406-79ED-4D48-83B4-429D654CDF74}" dt="2019-10-08T02:48:22.890" v="1491" actId="478"/>
          <ac:picMkLst>
            <pc:docMk/>
            <pc:sldMk cId="3012617949" sldId="435"/>
            <ac:picMk id="2" creationId="{BE3736E2-21BB-465A-B01D-D8F78000F625}"/>
          </ac:picMkLst>
        </pc:picChg>
        <pc:picChg chg="add mod">
          <ac:chgData name="박태정" userId="e3dc46d7-72cb-4935-82cd-f0920e45a4ed" providerId="ADAL" clId="{49761406-79ED-4D48-83B4-429D654CDF74}" dt="2019-10-08T02:29:51.507" v="1138" actId="1076"/>
          <ac:picMkLst>
            <pc:docMk/>
            <pc:sldMk cId="3012617949" sldId="435"/>
            <ac:picMk id="3" creationId="{3839E73A-AD7D-47AC-925D-680C8C27F2CA}"/>
          </ac:picMkLst>
        </pc:picChg>
        <pc:picChg chg="del">
          <ac:chgData name="박태정" userId="e3dc46d7-72cb-4935-82cd-f0920e45a4ed" providerId="ADAL" clId="{49761406-79ED-4D48-83B4-429D654CDF74}" dt="2019-10-08T02:23:47.265" v="615" actId="478"/>
          <ac:picMkLst>
            <pc:docMk/>
            <pc:sldMk cId="3012617949" sldId="435"/>
            <ac:picMk id="4" creationId="{00000000-0000-0000-0000-000000000000}"/>
          </ac:picMkLst>
        </pc:picChg>
        <pc:picChg chg="add mod">
          <ac:chgData name="박태정" userId="e3dc46d7-72cb-4935-82cd-f0920e45a4ed" providerId="ADAL" clId="{49761406-79ED-4D48-83B4-429D654CDF74}" dt="2019-10-08T02:48:41.313" v="1494" actId="1076"/>
          <ac:picMkLst>
            <pc:docMk/>
            <pc:sldMk cId="3012617949" sldId="435"/>
            <ac:picMk id="5" creationId="{2091ED5D-BFF3-462A-A1E1-67846B0B694A}"/>
          </ac:picMkLst>
        </pc:picChg>
        <pc:picChg chg="del">
          <ac:chgData name="박태정" userId="e3dc46d7-72cb-4935-82cd-f0920e45a4ed" providerId="ADAL" clId="{49761406-79ED-4D48-83B4-429D654CDF74}" dt="2019-10-08T02:23:47.265" v="615" actId="478"/>
          <ac:picMkLst>
            <pc:docMk/>
            <pc:sldMk cId="3012617949" sldId="435"/>
            <ac:picMk id="12" creationId="{00000000-0000-0000-0000-000000000000}"/>
          </ac:picMkLst>
        </pc:picChg>
        <pc:picChg chg="del">
          <ac:chgData name="박태정" userId="e3dc46d7-72cb-4935-82cd-f0920e45a4ed" providerId="ADAL" clId="{49761406-79ED-4D48-83B4-429D654CDF74}" dt="2019-10-08T02:23:51.116" v="618" actId="478"/>
          <ac:picMkLst>
            <pc:docMk/>
            <pc:sldMk cId="3012617949" sldId="435"/>
            <ac:picMk id="15" creationId="{00000000-0000-0000-0000-000000000000}"/>
          </ac:picMkLst>
        </pc:picChg>
        <pc:picChg chg="del">
          <ac:chgData name="박태정" userId="e3dc46d7-72cb-4935-82cd-f0920e45a4ed" providerId="ADAL" clId="{49761406-79ED-4D48-83B4-429D654CDF74}" dt="2019-10-08T02:23:55.097" v="620" actId="478"/>
          <ac:picMkLst>
            <pc:docMk/>
            <pc:sldMk cId="3012617949" sldId="435"/>
            <ac:picMk id="16" creationId="{00000000-0000-0000-0000-000000000000}"/>
          </ac:picMkLst>
        </pc:picChg>
        <pc:picChg chg="del">
          <ac:chgData name="박태정" userId="e3dc46d7-72cb-4935-82cd-f0920e45a4ed" providerId="ADAL" clId="{49761406-79ED-4D48-83B4-429D654CDF74}" dt="2019-10-08T02:23:55.097" v="620" actId="478"/>
          <ac:picMkLst>
            <pc:docMk/>
            <pc:sldMk cId="3012617949" sldId="435"/>
            <ac:picMk id="22" creationId="{00000000-0000-0000-0000-000000000000}"/>
          </ac:picMkLst>
        </pc:picChg>
        <pc:picChg chg="del">
          <ac:chgData name="박태정" userId="e3dc46d7-72cb-4935-82cd-f0920e45a4ed" providerId="ADAL" clId="{49761406-79ED-4D48-83B4-429D654CDF74}" dt="2019-10-08T02:23:50.683" v="617" actId="478"/>
          <ac:picMkLst>
            <pc:docMk/>
            <pc:sldMk cId="3012617949" sldId="435"/>
            <ac:picMk id="27" creationId="{00000000-0000-0000-0000-000000000000}"/>
          </ac:picMkLst>
        </pc:picChg>
      </pc:sldChg>
      <pc:sldChg chg="addSp delSp modSp add">
        <pc:chgData name="박태정" userId="e3dc46d7-72cb-4935-82cd-f0920e45a4ed" providerId="ADAL" clId="{49761406-79ED-4D48-83B4-429D654CDF74}" dt="2019-10-08T02:58:21.118" v="1622" actId="167"/>
        <pc:sldMkLst>
          <pc:docMk/>
          <pc:sldMk cId="2753442173" sldId="436"/>
        </pc:sldMkLst>
        <pc:spChg chg="del">
          <ac:chgData name="박태정" userId="e3dc46d7-72cb-4935-82cd-f0920e45a4ed" providerId="ADAL" clId="{49761406-79ED-4D48-83B4-429D654CDF74}" dt="2019-10-08T02:30:56.942" v="1151" actId="478"/>
          <ac:spMkLst>
            <pc:docMk/>
            <pc:sldMk cId="2753442173" sldId="436"/>
            <ac:spMk id="18" creationId="{00000000-0000-0000-0000-000000000000}"/>
          </ac:spMkLst>
        </pc:spChg>
        <pc:spChg chg="del">
          <ac:chgData name="박태정" userId="e3dc46d7-72cb-4935-82cd-f0920e45a4ed" providerId="ADAL" clId="{49761406-79ED-4D48-83B4-429D654CDF74}" dt="2019-10-08T02:32:45.794" v="1289" actId="478"/>
          <ac:spMkLst>
            <pc:docMk/>
            <pc:sldMk cId="2753442173" sldId="436"/>
            <ac:spMk id="20" creationId="{00000000-0000-0000-0000-000000000000}"/>
          </ac:spMkLst>
        </pc:spChg>
        <pc:spChg chg="del mod">
          <ac:chgData name="박태정" userId="e3dc46d7-72cb-4935-82cd-f0920e45a4ed" providerId="ADAL" clId="{49761406-79ED-4D48-83B4-429D654CDF74}" dt="2019-10-08T02:30:59.126" v="1153" actId="478"/>
          <ac:spMkLst>
            <pc:docMk/>
            <pc:sldMk cId="2753442173" sldId="436"/>
            <ac:spMk id="21" creationId="{00000000-0000-0000-0000-000000000000}"/>
          </ac:spMkLst>
        </pc:spChg>
        <pc:spChg chg="add mod">
          <ac:chgData name="박태정" userId="e3dc46d7-72cb-4935-82cd-f0920e45a4ed" providerId="ADAL" clId="{49761406-79ED-4D48-83B4-429D654CDF74}" dt="2019-10-08T02:57:41.413" v="1615" actId="1076"/>
          <ac:spMkLst>
            <pc:docMk/>
            <pc:sldMk cId="2753442173" sldId="436"/>
            <ac:spMk id="23" creationId="{988005A5-1348-4FC0-810B-6EFDC7791A02}"/>
          </ac:spMkLst>
        </pc:spChg>
        <pc:spChg chg="mod">
          <ac:chgData name="박태정" userId="e3dc46d7-72cb-4935-82cd-f0920e45a4ed" providerId="ADAL" clId="{49761406-79ED-4D48-83B4-429D654CDF74}" dt="2019-10-08T02:57:01.912" v="1603" actId="404"/>
          <ac:spMkLst>
            <pc:docMk/>
            <pc:sldMk cId="2753442173" sldId="436"/>
            <ac:spMk id="24" creationId="{2F3848E2-C722-48A9-851C-5A4721FE8ECF}"/>
          </ac:spMkLst>
        </pc:spChg>
        <pc:spChg chg="del">
          <ac:chgData name="박태정" userId="e3dc46d7-72cb-4935-82cd-f0920e45a4ed" providerId="ADAL" clId="{49761406-79ED-4D48-83B4-429D654CDF74}" dt="2019-10-08T02:32:45.794" v="1289" actId="478"/>
          <ac:spMkLst>
            <pc:docMk/>
            <pc:sldMk cId="2753442173" sldId="436"/>
            <ac:spMk id="26" creationId="{00000000-0000-0000-0000-000000000000}"/>
          </ac:spMkLst>
        </pc:spChg>
        <pc:spChg chg="add del mod">
          <ac:chgData name="박태정" userId="e3dc46d7-72cb-4935-82cd-f0920e45a4ed" providerId="ADAL" clId="{49761406-79ED-4D48-83B4-429D654CDF74}" dt="2019-10-08T02:34:53.022" v="1446"/>
          <ac:spMkLst>
            <pc:docMk/>
            <pc:sldMk cId="2753442173" sldId="436"/>
            <ac:spMk id="28" creationId="{5CBACDFD-4168-417C-8528-AA90154F7568}"/>
          </ac:spMkLst>
        </pc:spChg>
        <pc:spChg chg="add mod">
          <ac:chgData name="박태정" userId="e3dc46d7-72cb-4935-82cd-f0920e45a4ed" providerId="ADAL" clId="{49761406-79ED-4D48-83B4-429D654CDF74}" dt="2019-10-08T02:34:59.344" v="1450" actId="1076"/>
          <ac:spMkLst>
            <pc:docMk/>
            <pc:sldMk cId="2753442173" sldId="436"/>
            <ac:spMk id="33" creationId="{D43F552D-4F4F-44A4-8B59-1B72734C0627}"/>
          </ac:spMkLst>
        </pc:spChg>
        <pc:spChg chg="add mod">
          <ac:chgData name="박태정" userId="e3dc46d7-72cb-4935-82cd-f0920e45a4ed" providerId="ADAL" clId="{49761406-79ED-4D48-83B4-429D654CDF74}" dt="2019-10-08T02:34:57.328" v="1449" actId="14100"/>
          <ac:spMkLst>
            <pc:docMk/>
            <pc:sldMk cId="2753442173" sldId="436"/>
            <ac:spMk id="34" creationId="{CB17B9D0-BD03-41E5-AFD0-E8750BF42842}"/>
          </ac:spMkLst>
        </pc:spChg>
        <pc:spChg chg="add del mod">
          <ac:chgData name="박태정" userId="e3dc46d7-72cb-4935-82cd-f0920e45a4ed" providerId="ADAL" clId="{49761406-79ED-4D48-83B4-429D654CDF74}" dt="2019-10-08T02:36:56.641" v="1473"/>
          <ac:spMkLst>
            <pc:docMk/>
            <pc:sldMk cId="2753442173" sldId="436"/>
            <ac:spMk id="36" creationId="{8C1A8BB0-DE67-45A5-851C-92638D7BCFE9}"/>
          </ac:spMkLst>
        </pc:spChg>
        <pc:spChg chg="add">
          <ac:chgData name="박태정" userId="e3dc46d7-72cb-4935-82cd-f0920e45a4ed" providerId="ADAL" clId="{49761406-79ED-4D48-83B4-429D654CDF74}" dt="2019-10-08T02:36:56.927" v="1474"/>
          <ac:spMkLst>
            <pc:docMk/>
            <pc:sldMk cId="2753442173" sldId="436"/>
            <ac:spMk id="38" creationId="{E24D202B-E46E-49DD-B858-AD0DA30ACC46}"/>
          </ac:spMkLst>
        </pc:spChg>
        <pc:spChg chg="add mod">
          <ac:chgData name="박태정" userId="e3dc46d7-72cb-4935-82cd-f0920e45a4ed" providerId="ADAL" clId="{49761406-79ED-4D48-83B4-429D654CDF74}" dt="2019-10-08T02:37:06.811" v="1478" actId="14100"/>
          <ac:spMkLst>
            <pc:docMk/>
            <pc:sldMk cId="2753442173" sldId="436"/>
            <ac:spMk id="39" creationId="{224280D9-651E-4FCA-8A2A-C5EA87974F2D}"/>
          </ac:spMkLst>
        </pc:spChg>
        <pc:spChg chg="mod">
          <ac:chgData name="박태정" userId="e3dc46d7-72cb-4935-82cd-f0920e45a4ed" providerId="ADAL" clId="{49761406-79ED-4D48-83B4-429D654CDF74}" dt="2019-10-08T02:34:48.382" v="1445" actId="2711"/>
          <ac:spMkLst>
            <pc:docMk/>
            <pc:sldMk cId="2753442173" sldId="436"/>
            <ac:spMk id="5123" creationId="{00000000-0000-0000-0000-000000000000}"/>
          </ac:spMkLst>
        </pc:spChg>
        <pc:grpChg chg="del">
          <ac:chgData name="박태정" userId="e3dc46d7-72cb-4935-82cd-f0920e45a4ed" providerId="ADAL" clId="{49761406-79ED-4D48-83B4-429D654CDF74}" dt="2019-10-08T02:30:59.825" v="1154" actId="478"/>
          <ac:grpSpMkLst>
            <pc:docMk/>
            <pc:sldMk cId="2753442173" sldId="436"/>
            <ac:grpSpMk id="14" creationId="{00000000-0000-0000-0000-000000000000}"/>
          </ac:grpSpMkLst>
        </pc:grpChg>
        <pc:grpChg chg="add del mod">
          <ac:chgData name="박태정" userId="e3dc46d7-72cb-4935-82cd-f0920e45a4ed" providerId="ADAL" clId="{49761406-79ED-4D48-83B4-429D654CDF74}" dt="2019-10-08T02:35:01.422" v="1451" actId="478"/>
          <ac:grpSpMkLst>
            <pc:docMk/>
            <pc:sldMk cId="2753442173" sldId="436"/>
            <ac:grpSpMk id="29" creationId="{12676A8E-909C-494A-85F7-640210BAD191}"/>
          </ac:grpSpMkLst>
        </pc:grpChg>
        <pc:picChg chg="add del mod">
          <ac:chgData name="박태정" userId="e3dc46d7-72cb-4935-82cd-f0920e45a4ed" providerId="ADAL" clId="{49761406-79ED-4D48-83B4-429D654CDF74}" dt="2019-10-08T02:57:10.491" v="1604" actId="478"/>
          <ac:picMkLst>
            <pc:docMk/>
            <pc:sldMk cId="2753442173" sldId="436"/>
            <ac:picMk id="2" creationId="{C1C90875-FCD0-40B6-910A-9A21DFC9C452}"/>
          </ac:picMkLst>
        </pc:picChg>
        <pc:picChg chg="add del mod">
          <ac:chgData name="박태정" userId="e3dc46d7-72cb-4935-82cd-f0920e45a4ed" providerId="ADAL" clId="{49761406-79ED-4D48-83B4-429D654CDF74}" dt="2019-10-08T02:32:09.286" v="1216" actId="478"/>
          <ac:picMkLst>
            <pc:docMk/>
            <pc:sldMk cId="2753442173" sldId="436"/>
            <ac:picMk id="3" creationId="{467CC764-2A35-4143-9B47-99C7E9DF97E3}"/>
          </ac:picMkLst>
        </pc:picChg>
        <pc:picChg chg="del">
          <ac:chgData name="박태정" userId="e3dc46d7-72cb-4935-82cd-f0920e45a4ed" providerId="ADAL" clId="{49761406-79ED-4D48-83B4-429D654CDF74}" dt="2019-10-08T02:30:55.186" v="1149" actId="478"/>
          <ac:picMkLst>
            <pc:docMk/>
            <pc:sldMk cId="2753442173" sldId="436"/>
            <ac:picMk id="4" creationId="{00000000-0000-0000-0000-000000000000}"/>
          </ac:picMkLst>
        </pc:picChg>
        <pc:picChg chg="add del mod">
          <ac:chgData name="박태정" userId="e3dc46d7-72cb-4935-82cd-f0920e45a4ed" providerId="ADAL" clId="{49761406-79ED-4D48-83B4-429D654CDF74}" dt="2019-10-08T02:58:10.232" v="1616" actId="478"/>
          <ac:picMkLst>
            <pc:docMk/>
            <pc:sldMk cId="2753442173" sldId="436"/>
            <ac:picMk id="5" creationId="{1EBE3F5B-8DC8-441D-BA55-3518D996EFD9}"/>
          </ac:picMkLst>
        </pc:picChg>
        <pc:picChg chg="add mod">
          <ac:chgData name="박태정" userId="e3dc46d7-72cb-4935-82cd-f0920e45a4ed" providerId="ADAL" clId="{49761406-79ED-4D48-83B4-429D654CDF74}" dt="2019-10-08T02:34:32.024" v="1410" actId="1076"/>
          <ac:picMkLst>
            <pc:docMk/>
            <pc:sldMk cId="2753442173" sldId="436"/>
            <ac:picMk id="6" creationId="{1B0078EB-5A99-411C-86D7-A15456C43EFE}"/>
          </ac:picMkLst>
        </pc:picChg>
        <pc:picChg chg="add del mod">
          <ac:chgData name="박태정" userId="e3dc46d7-72cb-4935-82cd-f0920e45a4ed" providerId="ADAL" clId="{49761406-79ED-4D48-83B4-429D654CDF74}" dt="2019-10-08T02:35:40.085" v="1457" actId="478"/>
          <ac:picMkLst>
            <pc:docMk/>
            <pc:sldMk cId="2753442173" sldId="436"/>
            <ac:picMk id="7" creationId="{FAD34C04-8E21-4EF3-9146-CFD17AB86D53}"/>
          </ac:picMkLst>
        </pc:picChg>
        <pc:picChg chg="add mod">
          <ac:chgData name="박태정" userId="e3dc46d7-72cb-4935-82cd-f0920e45a4ed" providerId="ADAL" clId="{49761406-79ED-4D48-83B4-429D654CDF74}" dt="2019-10-08T02:35:53.150" v="1459" actId="1076"/>
          <ac:picMkLst>
            <pc:docMk/>
            <pc:sldMk cId="2753442173" sldId="436"/>
            <ac:picMk id="8" creationId="{5453D393-021C-47F2-B914-D62AA0283099}"/>
          </ac:picMkLst>
        </pc:picChg>
        <pc:picChg chg="add del mod">
          <ac:chgData name="박태정" userId="e3dc46d7-72cb-4935-82cd-f0920e45a4ed" providerId="ADAL" clId="{49761406-79ED-4D48-83B4-429D654CDF74}" dt="2019-10-08T02:36:37.526" v="1466" actId="478"/>
          <ac:picMkLst>
            <pc:docMk/>
            <pc:sldMk cId="2753442173" sldId="436"/>
            <ac:picMk id="9" creationId="{AFDF9CBD-9467-4856-827C-2D3F9CAE1B23}"/>
          </ac:picMkLst>
        </pc:picChg>
        <pc:picChg chg="add mod ord">
          <ac:chgData name="박태정" userId="e3dc46d7-72cb-4935-82cd-f0920e45a4ed" providerId="ADAL" clId="{49761406-79ED-4D48-83B4-429D654CDF74}" dt="2019-10-08T02:37:00.210" v="1475" actId="1076"/>
          <ac:picMkLst>
            <pc:docMk/>
            <pc:sldMk cId="2753442173" sldId="436"/>
            <ac:picMk id="10" creationId="{C33F67C3-81AA-430A-AC9F-DDDF0F280DFA}"/>
          </ac:picMkLst>
        </pc:picChg>
        <pc:picChg chg="add del mod">
          <ac:chgData name="박태정" userId="e3dc46d7-72cb-4935-82cd-f0920e45a4ed" providerId="ADAL" clId="{49761406-79ED-4D48-83B4-429D654CDF74}" dt="2019-10-08T02:37:34.725" v="1481" actId="478"/>
          <ac:picMkLst>
            <pc:docMk/>
            <pc:sldMk cId="2753442173" sldId="436"/>
            <ac:picMk id="11" creationId="{46370797-CC94-43F1-AF6C-0D45B3213FA7}"/>
          </ac:picMkLst>
        </pc:picChg>
        <pc:picChg chg="del">
          <ac:chgData name="박태정" userId="e3dc46d7-72cb-4935-82cd-f0920e45a4ed" providerId="ADAL" clId="{49761406-79ED-4D48-83B4-429D654CDF74}" dt="2019-10-08T02:30:55.877" v="1150" actId="478"/>
          <ac:picMkLst>
            <pc:docMk/>
            <pc:sldMk cId="2753442173" sldId="436"/>
            <ac:picMk id="12" creationId="{00000000-0000-0000-0000-000000000000}"/>
          </ac:picMkLst>
        </pc:picChg>
        <pc:picChg chg="del">
          <ac:chgData name="박태정" userId="e3dc46d7-72cb-4935-82cd-f0920e45a4ed" providerId="ADAL" clId="{49761406-79ED-4D48-83B4-429D654CDF74}" dt="2019-10-08T02:32:45.794" v="1289" actId="478"/>
          <ac:picMkLst>
            <pc:docMk/>
            <pc:sldMk cId="2753442173" sldId="436"/>
            <ac:picMk id="15" creationId="{00000000-0000-0000-0000-000000000000}"/>
          </ac:picMkLst>
        </pc:picChg>
        <pc:picChg chg="del">
          <ac:chgData name="박태정" userId="e3dc46d7-72cb-4935-82cd-f0920e45a4ed" providerId="ADAL" clId="{49761406-79ED-4D48-83B4-429D654CDF74}" dt="2019-10-08T02:31:01.680" v="1156" actId="478"/>
          <ac:picMkLst>
            <pc:docMk/>
            <pc:sldMk cId="2753442173" sldId="436"/>
            <ac:picMk id="16" creationId="{00000000-0000-0000-0000-000000000000}"/>
          </ac:picMkLst>
        </pc:picChg>
        <pc:picChg chg="del">
          <ac:chgData name="박태정" userId="e3dc46d7-72cb-4935-82cd-f0920e45a4ed" providerId="ADAL" clId="{49761406-79ED-4D48-83B4-429D654CDF74}" dt="2019-10-08T02:31:01.033" v="1155" actId="478"/>
          <ac:picMkLst>
            <pc:docMk/>
            <pc:sldMk cId="2753442173" sldId="436"/>
            <ac:picMk id="22" creationId="{00000000-0000-0000-0000-000000000000}"/>
          </ac:picMkLst>
        </pc:picChg>
        <pc:picChg chg="add mod">
          <ac:chgData name="박태정" userId="e3dc46d7-72cb-4935-82cd-f0920e45a4ed" providerId="ADAL" clId="{49761406-79ED-4D48-83B4-429D654CDF74}" dt="2019-10-08T02:33:08.004" v="1292" actId="1076"/>
          <ac:picMkLst>
            <pc:docMk/>
            <pc:sldMk cId="2753442173" sldId="436"/>
            <ac:picMk id="25" creationId="{8D864FFB-696C-4E92-BD07-99004A3625F5}"/>
          </ac:picMkLst>
        </pc:picChg>
        <pc:picChg chg="del">
          <ac:chgData name="박태정" userId="e3dc46d7-72cb-4935-82cd-f0920e45a4ed" providerId="ADAL" clId="{49761406-79ED-4D48-83B4-429D654CDF74}" dt="2019-10-08T02:32:45.794" v="1289" actId="478"/>
          <ac:picMkLst>
            <pc:docMk/>
            <pc:sldMk cId="2753442173" sldId="436"/>
            <ac:picMk id="27" creationId="{00000000-0000-0000-0000-000000000000}"/>
          </ac:picMkLst>
        </pc:picChg>
        <pc:picChg chg="add mod">
          <ac:chgData name="박태정" userId="e3dc46d7-72cb-4935-82cd-f0920e45a4ed" providerId="ADAL" clId="{49761406-79ED-4D48-83B4-429D654CDF74}" dt="2019-10-08T02:37:39.105" v="1484" actId="14100"/>
          <ac:picMkLst>
            <pc:docMk/>
            <pc:sldMk cId="2753442173" sldId="436"/>
            <ac:picMk id="35" creationId="{0115F7E4-7BB4-45CF-93AC-E512B7A7A59D}"/>
          </ac:picMkLst>
        </pc:picChg>
        <pc:picChg chg="add mod ord">
          <ac:chgData name="박태정" userId="e3dc46d7-72cb-4935-82cd-f0920e45a4ed" providerId="ADAL" clId="{49761406-79ED-4D48-83B4-429D654CDF74}" dt="2019-10-08T02:57:39.669" v="1614" actId="167"/>
          <ac:picMkLst>
            <pc:docMk/>
            <pc:sldMk cId="2753442173" sldId="436"/>
            <ac:picMk id="37" creationId="{B4E1FDCB-A7E5-47D0-996D-DAE2DC4680CB}"/>
          </ac:picMkLst>
        </pc:picChg>
        <pc:picChg chg="add mod ord">
          <ac:chgData name="박태정" userId="e3dc46d7-72cb-4935-82cd-f0920e45a4ed" providerId="ADAL" clId="{49761406-79ED-4D48-83B4-429D654CDF74}" dt="2019-10-08T02:58:21.118" v="1622" actId="167"/>
          <ac:picMkLst>
            <pc:docMk/>
            <pc:sldMk cId="2753442173" sldId="436"/>
            <ac:picMk id="40" creationId="{B3FFE22E-1639-4A6A-99E2-0D1D221F132A}"/>
          </ac:picMkLst>
        </pc:picChg>
      </pc:sldChg>
      <pc:sldChg chg="addSp delSp modSp add">
        <pc:chgData name="박태정" userId="e3dc46d7-72cb-4935-82cd-f0920e45a4ed" providerId="ADAL" clId="{49761406-79ED-4D48-83B4-429D654CDF74}" dt="2019-10-15T05:49:47.982" v="1828" actId="478"/>
        <pc:sldMkLst>
          <pc:docMk/>
          <pc:sldMk cId="305161448" sldId="437"/>
        </pc:sldMkLst>
        <pc:spChg chg="add mod">
          <ac:chgData name="박태정" userId="e3dc46d7-72cb-4935-82cd-f0920e45a4ed" providerId="ADAL" clId="{49761406-79ED-4D48-83B4-429D654CDF74}" dt="2019-10-08T02:54:53.365" v="1589" actId="11529"/>
          <ac:spMkLst>
            <pc:docMk/>
            <pc:sldMk cId="305161448" sldId="437"/>
            <ac:spMk id="8" creationId="{EA7488E3-A534-49F8-A9CD-56BDF9ACEDE6}"/>
          </ac:spMkLst>
        </pc:spChg>
        <pc:spChg chg="mod topLvl">
          <ac:chgData name="박태정" userId="e3dc46d7-72cb-4935-82cd-f0920e45a4ed" providerId="ADAL" clId="{49761406-79ED-4D48-83B4-429D654CDF74}" dt="2019-10-08T02:49:57.892" v="1527" actId="165"/>
          <ac:spMkLst>
            <pc:docMk/>
            <pc:sldMk cId="305161448" sldId="437"/>
            <ac:spMk id="12" creationId="{8911B22C-CF37-49A1-B22A-C59FC976167A}"/>
          </ac:spMkLst>
        </pc:spChg>
        <pc:spChg chg="mod">
          <ac:chgData name="박태정" userId="e3dc46d7-72cb-4935-82cd-f0920e45a4ed" providerId="ADAL" clId="{49761406-79ED-4D48-83B4-429D654CDF74}" dt="2019-10-08T02:51:27.052" v="1537" actId="14100"/>
          <ac:spMkLst>
            <pc:docMk/>
            <pc:sldMk cId="305161448" sldId="437"/>
            <ac:spMk id="15" creationId="{877EA25B-2AEA-4917-8B79-961D27C52374}"/>
          </ac:spMkLst>
        </pc:spChg>
        <pc:spChg chg="add mod">
          <ac:chgData name="박태정" userId="e3dc46d7-72cb-4935-82cd-f0920e45a4ed" providerId="ADAL" clId="{49761406-79ED-4D48-83B4-429D654CDF74}" dt="2019-10-08T02:53:25.671" v="1563" actId="1076"/>
          <ac:spMkLst>
            <pc:docMk/>
            <pc:sldMk cId="305161448" sldId="437"/>
            <ac:spMk id="17" creationId="{4DA7D07D-BADD-442F-AC28-BF5352831FB4}"/>
          </ac:spMkLst>
        </pc:spChg>
        <pc:spChg chg="add mod">
          <ac:chgData name="박태정" userId="e3dc46d7-72cb-4935-82cd-f0920e45a4ed" providerId="ADAL" clId="{49761406-79ED-4D48-83B4-429D654CDF74}" dt="2019-10-08T02:53:25.671" v="1563" actId="1076"/>
          <ac:spMkLst>
            <pc:docMk/>
            <pc:sldMk cId="305161448" sldId="437"/>
            <ac:spMk id="18" creationId="{EFE85093-9F86-4390-978C-43D339F530B7}"/>
          </ac:spMkLst>
        </pc:spChg>
        <pc:spChg chg="add del mod">
          <ac:chgData name="박태정" userId="e3dc46d7-72cb-4935-82cd-f0920e45a4ed" providerId="ADAL" clId="{49761406-79ED-4D48-83B4-429D654CDF74}" dt="2019-10-08T02:53:30.394" v="1566"/>
          <ac:spMkLst>
            <pc:docMk/>
            <pc:sldMk cId="305161448" sldId="437"/>
            <ac:spMk id="22" creationId="{A49FCD6C-BFEC-4374-8043-0EBB61B57BE6}"/>
          </ac:spMkLst>
        </pc:spChg>
        <pc:spChg chg="del mod">
          <ac:chgData name="박태정" userId="e3dc46d7-72cb-4935-82cd-f0920e45a4ed" providerId="ADAL" clId="{49761406-79ED-4D48-83B4-429D654CDF74}" dt="2019-10-08T02:51:07.148" v="1531"/>
          <ac:spMkLst>
            <pc:docMk/>
            <pc:sldMk cId="305161448" sldId="437"/>
            <ac:spMk id="23" creationId="{127B57D9-FF44-45DA-B04C-95B3A435ED90}"/>
          </ac:spMkLst>
        </pc:spChg>
        <pc:spChg chg="del">
          <ac:chgData name="박태정" userId="e3dc46d7-72cb-4935-82cd-f0920e45a4ed" providerId="ADAL" clId="{49761406-79ED-4D48-83B4-429D654CDF74}" dt="2019-10-08T02:49:13.257" v="1519" actId="478"/>
          <ac:spMkLst>
            <pc:docMk/>
            <pc:sldMk cId="305161448" sldId="437"/>
            <ac:spMk id="24" creationId="{2F3848E2-C722-48A9-851C-5A4721FE8ECF}"/>
          </ac:spMkLst>
        </pc:spChg>
        <pc:spChg chg="del">
          <ac:chgData name="박태정" userId="e3dc46d7-72cb-4935-82cd-f0920e45a4ed" providerId="ADAL" clId="{49761406-79ED-4D48-83B4-429D654CDF74}" dt="2019-10-08T02:49:19.084" v="1522" actId="478"/>
          <ac:spMkLst>
            <pc:docMk/>
            <pc:sldMk cId="305161448" sldId="437"/>
            <ac:spMk id="25" creationId="{B7D0C288-B2AC-4B3E-A97D-9DF87D2ADF0D}"/>
          </ac:spMkLst>
        </pc:spChg>
        <pc:spChg chg="add del mod">
          <ac:chgData name="박태정" userId="e3dc46d7-72cb-4935-82cd-f0920e45a4ed" providerId="ADAL" clId="{49761406-79ED-4D48-83B4-429D654CDF74}" dt="2019-10-08T02:53:32.516" v="1567" actId="478"/>
          <ac:spMkLst>
            <pc:docMk/>
            <pc:sldMk cId="305161448" sldId="437"/>
            <ac:spMk id="26" creationId="{B90F1B5C-1B5B-4A61-BC15-C733D240BE98}"/>
          </ac:spMkLst>
        </pc:spChg>
        <pc:spChg chg="add del mod">
          <ac:chgData name="박태정" userId="e3dc46d7-72cb-4935-82cd-f0920e45a4ed" providerId="ADAL" clId="{49761406-79ED-4D48-83B4-429D654CDF74}" dt="2019-10-08T02:53:34.948" v="1568" actId="478"/>
          <ac:spMkLst>
            <pc:docMk/>
            <pc:sldMk cId="305161448" sldId="437"/>
            <ac:spMk id="27" creationId="{D2880AA9-6E30-425B-9FB4-F64192863016}"/>
          </ac:spMkLst>
        </pc:spChg>
        <pc:spChg chg="del">
          <ac:chgData name="박태정" userId="e3dc46d7-72cb-4935-82cd-f0920e45a4ed" providerId="ADAL" clId="{49761406-79ED-4D48-83B4-429D654CDF74}" dt="2019-10-08T02:49:19.989" v="1523" actId="478"/>
          <ac:spMkLst>
            <pc:docMk/>
            <pc:sldMk cId="305161448" sldId="437"/>
            <ac:spMk id="28" creationId="{F4681DBB-B9D1-4E50-9E6D-5BDBFDF00F06}"/>
          </ac:spMkLst>
        </pc:spChg>
        <pc:spChg chg="add mod">
          <ac:chgData name="박태정" userId="e3dc46d7-72cb-4935-82cd-f0920e45a4ed" providerId="ADAL" clId="{49761406-79ED-4D48-83B4-429D654CDF74}" dt="2019-10-08T02:53:48.533" v="1575" actId="1076"/>
          <ac:spMkLst>
            <pc:docMk/>
            <pc:sldMk cId="305161448" sldId="437"/>
            <ac:spMk id="29" creationId="{37392F07-995D-47A0-84A8-07FB919D7A8F}"/>
          </ac:spMkLst>
        </pc:spChg>
        <pc:spChg chg="add mod">
          <ac:chgData name="박태정" userId="e3dc46d7-72cb-4935-82cd-f0920e45a4ed" providerId="ADAL" clId="{49761406-79ED-4D48-83B4-429D654CDF74}" dt="2019-10-08T02:53:53.845" v="1578" actId="14100"/>
          <ac:spMkLst>
            <pc:docMk/>
            <pc:sldMk cId="305161448" sldId="437"/>
            <ac:spMk id="30" creationId="{D71C8479-53E9-4FFC-8724-DC7CD96E9787}"/>
          </ac:spMkLst>
        </pc:spChg>
        <pc:spChg chg="add mod">
          <ac:chgData name="박태정" userId="e3dc46d7-72cb-4935-82cd-f0920e45a4ed" providerId="ADAL" clId="{49761406-79ED-4D48-83B4-429D654CDF74}" dt="2019-10-08T02:54:44.363" v="1588" actId="1076"/>
          <ac:spMkLst>
            <pc:docMk/>
            <pc:sldMk cId="305161448" sldId="437"/>
            <ac:spMk id="31" creationId="{0F5F8A78-36FA-455A-BB7E-380B567B34B6}"/>
          </ac:spMkLst>
        </pc:spChg>
        <pc:spChg chg="add mod">
          <ac:chgData name="박태정" userId="e3dc46d7-72cb-4935-82cd-f0920e45a4ed" providerId="ADAL" clId="{49761406-79ED-4D48-83B4-429D654CDF74}" dt="2019-10-08T02:54:44.363" v="1588" actId="1076"/>
          <ac:spMkLst>
            <pc:docMk/>
            <pc:sldMk cId="305161448" sldId="437"/>
            <ac:spMk id="32" creationId="{E3698715-5018-4836-9893-2F9E436EF872}"/>
          </ac:spMkLst>
        </pc:spChg>
        <pc:spChg chg="mod">
          <ac:chgData name="박태정" userId="e3dc46d7-72cb-4935-82cd-f0920e45a4ed" providerId="ADAL" clId="{49761406-79ED-4D48-83B4-429D654CDF74}" dt="2019-10-08T02:48:49.228" v="1514" actId="20577"/>
          <ac:spMkLst>
            <pc:docMk/>
            <pc:sldMk cId="305161448" sldId="437"/>
            <ac:spMk id="5123" creationId="{00000000-0000-0000-0000-000000000000}"/>
          </ac:spMkLst>
        </pc:spChg>
        <pc:grpChg chg="add del mod">
          <ac:chgData name="박태정" userId="e3dc46d7-72cb-4935-82cd-f0920e45a4ed" providerId="ADAL" clId="{49761406-79ED-4D48-83B4-429D654CDF74}" dt="2019-10-08T02:49:58.264" v="1528"/>
          <ac:grpSpMkLst>
            <pc:docMk/>
            <pc:sldMk cId="305161448" sldId="437"/>
            <ac:grpSpMk id="11" creationId="{33971A87-67DA-4597-BA59-B181098337F5}"/>
          </ac:grpSpMkLst>
        </pc:grpChg>
        <pc:grpChg chg="add mod">
          <ac:chgData name="박태정" userId="e3dc46d7-72cb-4935-82cd-f0920e45a4ed" providerId="ADAL" clId="{49761406-79ED-4D48-83B4-429D654CDF74}" dt="2019-10-08T03:51:34.249" v="1825" actId="1076"/>
          <ac:grpSpMkLst>
            <pc:docMk/>
            <pc:sldMk cId="305161448" sldId="437"/>
            <ac:grpSpMk id="14" creationId="{BD15B283-D5D0-4CAE-B8B9-5BAB04C18106}"/>
          </ac:grpSpMkLst>
        </pc:grpChg>
        <pc:grpChg chg="add mod">
          <ac:chgData name="박태정" userId="e3dc46d7-72cb-4935-82cd-f0920e45a4ed" providerId="ADAL" clId="{49761406-79ED-4D48-83B4-429D654CDF74}" dt="2019-10-08T02:53:25.671" v="1563" actId="1076"/>
          <ac:grpSpMkLst>
            <pc:docMk/>
            <pc:sldMk cId="305161448" sldId="437"/>
            <ac:grpSpMk id="19" creationId="{D63E9355-C546-488F-B762-9A35476618DD}"/>
          </ac:grpSpMkLst>
        </pc:grpChg>
        <pc:picChg chg="add mod">
          <ac:chgData name="박태정" userId="e3dc46d7-72cb-4935-82cd-f0920e45a4ed" providerId="ADAL" clId="{49761406-79ED-4D48-83B4-429D654CDF74}" dt="2019-10-08T02:53:25.671" v="1563" actId="1076"/>
          <ac:picMkLst>
            <pc:docMk/>
            <pc:sldMk cId="305161448" sldId="437"/>
            <ac:picMk id="2" creationId="{E38DA88E-2B57-4A33-8BCE-3ED1977CCAA8}"/>
          </ac:picMkLst>
        </pc:picChg>
        <pc:picChg chg="del">
          <ac:chgData name="박태정" userId="e3dc46d7-72cb-4935-82cd-f0920e45a4ed" providerId="ADAL" clId="{49761406-79ED-4D48-83B4-429D654CDF74}" dt="2019-10-08T02:49:13.749" v="1520" actId="478"/>
          <ac:picMkLst>
            <pc:docMk/>
            <pc:sldMk cId="305161448" sldId="437"/>
            <ac:picMk id="3" creationId="{3839E73A-AD7D-47AC-925D-680C8C27F2CA}"/>
          </ac:picMkLst>
        </pc:picChg>
        <pc:picChg chg="add del mod">
          <ac:chgData name="박태정" userId="e3dc46d7-72cb-4935-82cd-f0920e45a4ed" providerId="ADAL" clId="{49761406-79ED-4D48-83B4-429D654CDF74}" dt="2019-10-15T05:49:47.982" v="1828" actId="478"/>
          <ac:picMkLst>
            <pc:docMk/>
            <pc:sldMk cId="305161448" sldId="437"/>
            <ac:picMk id="4" creationId="{9C6A83A3-8DA3-46CC-8FF0-CFFDFF001EE7}"/>
          </ac:picMkLst>
        </pc:picChg>
        <pc:picChg chg="del mod">
          <ac:chgData name="박태정" userId="e3dc46d7-72cb-4935-82cd-f0920e45a4ed" providerId="ADAL" clId="{49761406-79ED-4D48-83B4-429D654CDF74}" dt="2019-10-08T02:53:10.621" v="1559" actId="478"/>
          <ac:picMkLst>
            <pc:docMk/>
            <pc:sldMk cId="305161448" sldId="437"/>
            <ac:picMk id="5" creationId="{2091ED5D-BFF3-462A-A1E1-67846B0B694A}"/>
          </ac:picMkLst>
        </pc:picChg>
        <pc:picChg chg="add mod">
          <ac:chgData name="박태정" userId="e3dc46d7-72cb-4935-82cd-f0920e45a4ed" providerId="ADAL" clId="{49761406-79ED-4D48-83B4-429D654CDF74}" dt="2019-10-08T02:53:45.942" v="1574" actId="1076"/>
          <ac:picMkLst>
            <pc:docMk/>
            <pc:sldMk cId="305161448" sldId="437"/>
            <ac:picMk id="6" creationId="{ECAC50FE-4DA9-48BA-9413-37C095888AF6}"/>
          </ac:picMkLst>
        </pc:picChg>
        <pc:picChg chg="add mod">
          <ac:chgData name="박태정" userId="e3dc46d7-72cb-4935-82cd-f0920e45a4ed" providerId="ADAL" clId="{49761406-79ED-4D48-83B4-429D654CDF74}" dt="2019-10-08T02:54:44.363" v="1588" actId="1076"/>
          <ac:picMkLst>
            <pc:docMk/>
            <pc:sldMk cId="305161448" sldId="437"/>
            <ac:picMk id="7" creationId="{BAB7275D-3EB0-4A58-BF2E-88D0138D1ACB}"/>
          </ac:picMkLst>
        </pc:picChg>
        <pc:picChg chg="mod topLvl">
          <ac:chgData name="박태정" userId="e3dc46d7-72cb-4935-82cd-f0920e45a4ed" providerId="ADAL" clId="{49761406-79ED-4D48-83B4-429D654CDF74}" dt="2019-10-08T02:49:57.892" v="1527" actId="165"/>
          <ac:picMkLst>
            <pc:docMk/>
            <pc:sldMk cId="305161448" sldId="437"/>
            <ac:picMk id="13" creationId="{E4F533E5-520E-4730-9718-0751255F0CEA}"/>
          </ac:picMkLst>
        </pc:picChg>
      </pc:sldChg>
      <pc:sldChg chg="addSp delSp modSp add">
        <pc:chgData name="박태정" userId="e3dc46d7-72cb-4935-82cd-f0920e45a4ed" providerId="ADAL" clId="{49761406-79ED-4D48-83B4-429D654CDF74}" dt="2019-10-08T02:55:43.297" v="1601" actId="14100"/>
        <pc:sldMkLst>
          <pc:docMk/>
          <pc:sldMk cId="3188438172" sldId="438"/>
        </pc:sldMkLst>
        <pc:spChg chg="del">
          <ac:chgData name="박태정" userId="e3dc46d7-72cb-4935-82cd-f0920e45a4ed" providerId="ADAL" clId="{49761406-79ED-4D48-83B4-429D654CDF74}" dt="2019-10-08T02:55:05.533" v="1591" actId="478"/>
          <ac:spMkLst>
            <pc:docMk/>
            <pc:sldMk cId="3188438172" sldId="438"/>
            <ac:spMk id="8" creationId="{EA7488E3-A534-49F8-A9CD-56BDF9ACEDE6}"/>
          </ac:spMkLst>
        </pc:spChg>
        <pc:spChg chg="del">
          <ac:chgData name="박태정" userId="e3dc46d7-72cb-4935-82cd-f0920e45a4ed" providerId="ADAL" clId="{49761406-79ED-4D48-83B4-429D654CDF74}" dt="2019-10-08T02:55:05.533" v="1591" actId="478"/>
          <ac:spMkLst>
            <pc:docMk/>
            <pc:sldMk cId="3188438172" sldId="438"/>
            <ac:spMk id="17" creationId="{4DA7D07D-BADD-442F-AC28-BF5352831FB4}"/>
          </ac:spMkLst>
        </pc:spChg>
        <pc:spChg chg="del">
          <ac:chgData name="박태정" userId="e3dc46d7-72cb-4935-82cd-f0920e45a4ed" providerId="ADAL" clId="{49761406-79ED-4D48-83B4-429D654CDF74}" dt="2019-10-08T02:55:07.652" v="1593" actId="478"/>
          <ac:spMkLst>
            <pc:docMk/>
            <pc:sldMk cId="3188438172" sldId="438"/>
            <ac:spMk id="18" creationId="{EFE85093-9F86-4390-978C-43D339F530B7}"/>
          </ac:spMkLst>
        </pc:spChg>
        <pc:spChg chg="add mod">
          <ac:chgData name="박태정" userId="e3dc46d7-72cb-4935-82cd-f0920e45a4ed" providerId="ADAL" clId="{49761406-79ED-4D48-83B4-429D654CDF74}" dt="2019-10-08T02:55:43.297" v="1601" actId="14100"/>
          <ac:spMkLst>
            <pc:docMk/>
            <pc:sldMk cId="3188438172" sldId="438"/>
            <ac:spMk id="22" creationId="{0766112E-3C36-4F0E-9DC9-D0385615F914}"/>
          </ac:spMkLst>
        </pc:spChg>
        <pc:spChg chg="del">
          <ac:chgData name="박태정" userId="e3dc46d7-72cb-4935-82cd-f0920e45a4ed" providerId="ADAL" clId="{49761406-79ED-4D48-83B4-429D654CDF74}" dt="2019-10-08T02:55:05.533" v="1591" actId="478"/>
          <ac:spMkLst>
            <pc:docMk/>
            <pc:sldMk cId="3188438172" sldId="438"/>
            <ac:spMk id="29" creationId="{37392F07-995D-47A0-84A8-07FB919D7A8F}"/>
          </ac:spMkLst>
        </pc:spChg>
        <pc:spChg chg="del">
          <ac:chgData name="박태정" userId="e3dc46d7-72cb-4935-82cd-f0920e45a4ed" providerId="ADAL" clId="{49761406-79ED-4D48-83B4-429D654CDF74}" dt="2019-10-08T02:55:05.533" v="1591" actId="478"/>
          <ac:spMkLst>
            <pc:docMk/>
            <pc:sldMk cId="3188438172" sldId="438"/>
            <ac:spMk id="30" creationId="{D71C8479-53E9-4FFC-8724-DC7CD96E9787}"/>
          </ac:spMkLst>
        </pc:spChg>
        <pc:spChg chg="mod">
          <ac:chgData name="박태정" userId="e3dc46d7-72cb-4935-82cd-f0920e45a4ed" providerId="ADAL" clId="{49761406-79ED-4D48-83B4-429D654CDF74}" dt="2019-10-08T02:55:12.459" v="1595" actId="1076"/>
          <ac:spMkLst>
            <pc:docMk/>
            <pc:sldMk cId="3188438172" sldId="438"/>
            <ac:spMk id="31" creationId="{0F5F8A78-36FA-455A-BB7E-380B567B34B6}"/>
          </ac:spMkLst>
        </pc:spChg>
        <pc:spChg chg="mod">
          <ac:chgData name="박태정" userId="e3dc46d7-72cb-4935-82cd-f0920e45a4ed" providerId="ADAL" clId="{49761406-79ED-4D48-83B4-429D654CDF74}" dt="2019-10-08T02:55:12.459" v="1595" actId="1076"/>
          <ac:spMkLst>
            <pc:docMk/>
            <pc:sldMk cId="3188438172" sldId="438"/>
            <ac:spMk id="32" creationId="{E3698715-5018-4836-9893-2F9E436EF872}"/>
          </ac:spMkLst>
        </pc:spChg>
        <pc:grpChg chg="del">
          <ac:chgData name="박태정" userId="e3dc46d7-72cb-4935-82cd-f0920e45a4ed" providerId="ADAL" clId="{49761406-79ED-4D48-83B4-429D654CDF74}" dt="2019-10-08T02:55:05.533" v="1591" actId="478"/>
          <ac:grpSpMkLst>
            <pc:docMk/>
            <pc:sldMk cId="3188438172" sldId="438"/>
            <ac:grpSpMk id="14" creationId="{BD15B283-D5D0-4CAE-B8B9-5BAB04C18106}"/>
          </ac:grpSpMkLst>
        </pc:grpChg>
        <pc:grpChg chg="del">
          <ac:chgData name="박태정" userId="e3dc46d7-72cb-4935-82cd-f0920e45a4ed" providerId="ADAL" clId="{49761406-79ED-4D48-83B4-429D654CDF74}" dt="2019-10-08T02:55:05.533" v="1591" actId="478"/>
          <ac:grpSpMkLst>
            <pc:docMk/>
            <pc:sldMk cId="3188438172" sldId="438"/>
            <ac:grpSpMk id="19" creationId="{D63E9355-C546-488F-B762-9A35476618DD}"/>
          </ac:grpSpMkLst>
        </pc:grpChg>
        <pc:picChg chg="del">
          <ac:chgData name="박태정" userId="e3dc46d7-72cb-4935-82cd-f0920e45a4ed" providerId="ADAL" clId="{49761406-79ED-4D48-83B4-429D654CDF74}" dt="2019-10-08T02:55:06.297" v="1592" actId="478"/>
          <ac:picMkLst>
            <pc:docMk/>
            <pc:sldMk cId="3188438172" sldId="438"/>
            <ac:picMk id="2" creationId="{E38DA88E-2B57-4A33-8BCE-3ED1977CCAA8}"/>
          </ac:picMkLst>
        </pc:picChg>
        <pc:picChg chg="add mod">
          <ac:chgData name="박태정" userId="e3dc46d7-72cb-4935-82cd-f0920e45a4ed" providerId="ADAL" clId="{49761406-79ED-4D48-83B4-429D654CDF74}" dt="2019-10-08T02:55:29.362" v="1598" actId="1076"/>
          <ac:picMkLst>
            <pc:docMk/>
            <pc:sldMk cId="3188438172" sldId="438"/>
            <ac:picMk id="3" creationId="{E837E3FD-5A32-4CB6-A032-B61E9AB15E06}"/>
          </ac:picMkLst>
        </pc:picChg>
        <pc:picChg chg="del">
          <ac:chgData name="박태정" userId="e3dc46d7-72cb-4935-82cd-f0920e45a4ed" providerId="ADAL" clId="{49761406-79ED-4D48-83B4-429D654CDF74}" dt="2019-10-08T02:55:27.783" v="1597" actId="478"/>
          <ac:picMkLst>
            <pc:docMk/>
            <pc:sldMk cId="3188438172" sldId="438"/>
            <ac:picMk id="4" creationId="{9C6A83A3-8DA3-46CC-8FF0-CFFDFF001EE7}"/>
          </ac:picMkLst>
        </pc:picChg>
        <pc:picChg chg="del">
          <ac:chgData name="박태정" userId="e3dc46d7-72cb-4935-82cd-f0920e45a4ed" providerId="ADAL" clId="{49761406-79ED-4D48-83B4-429D654CDF74}" dt="2019-10-08T02:55:08.119" v="1594" actId="478"/>
          <ac:picMkLst>
            <pc:docMk/>
            <pc:sldMk cId="3188438172" sldId="438"/>
            <ac:picMk id="6" creationId="{ECAC50FE-4DA9-48BA-9413-37C095888AF6}"/>
          </ac:picMkLst>
        </pc:picChg>
        <pc:picChg chg="mod">
          <ac:chgData name="박태정" userId="e3dc46d7-72cb-4935-82cd-f0920e45a4ed" providerId="ADAL" clId="{49761406-79ED-4D48-83B4-429D654CDF74}" dt="2019-10-08T02:55:12.459" v="1595" actId="1076"/>
          <ac:picMkLst>
            <pc:docMk/>
            <pc:sldMk cId="3188438172" sldId="438"/>
            <ac:picMk id="7" creationId="{BAB7275D-3EB0-4A58-BF2E-88D0138D1ACB}"/>
          </ac:picMkLst>
        </pc:picChg>
      </pc:sldChg>
      <pc:sldChg chg="addSp delSp modSp add">
        <pc:chgData name="박태정" userId="e3dc46d7-72cb-4935-82cd-f0920e45a4ed" providerId="ADAL" clId="{49761406-79ED-4D48-83B4-429D654CDF74}" dt="2019-10-08T03:02:05.604" v="1692" actId="14100"/>
        <pc:sldMkLst>
          <pc:docMk/>
          <pc:sldMk cId="3906908610" sldId="439"/>
        </pc:sldMkLst>
        <pc:spChg chg="add mod">
          <ac:chgData name="박태정" userId="e3dc46d7-72cb-4935-82cd-f0920e45a4ed" providerId="ADAL" clId="{49761406-79ED-4D48-83B4-429D654CDF74}" dt="2019-10-08T03:01:21.517" v="1677" actId="14100"/>
          <ac:spMkLst>
            <pc:docMk/>
            <pc:sldMk cId="3906908610" sldId="439"/>
            <ac:spMk id="10" creationId="{4440A9CC-76C0-4176-B337-3F419CD029F3}"/>
          </ac:spMkLst>
        </pc:spChg>
        <pc:spChg chg="add mod">
          <ac:chgData name="박태정" userId="e3dc46d7-72cb-4935-82cd-f0920e45a4ed" providerId="ADAL" clId="{49761406-79ED-4D48-83B4-429D654CDF74}" dt="2019-10-08T03:01:30.669" v="1681" actId="1076"/>
          <ac:spMkLst>
            <pc:docMk/>
            <pc:sldMk cId="3906908610" sldId="439"/>
            <ac:spMk id="11" creationId="{A28BA265-9BB2-4D9D-A9BE-DE6FA8899B10}"/>
          </ac:spMkLst>
        </pc:spChg>
        <pc:spChg chg="add mod">
          <ac:chgData name="박태정" userId="e3dc46d7-72cb-4935-82cd-f0920e45a4ed" providerId="ADAL" clId="{49761406-79ED-4D48-83B4-429D654CDF74}" dt="2019-10-08T03:01:35.621" v="1684" actId="14100"/>
          <ac:spMkLst>
            <pc:docMk/>
            <pc:sldMk cId="3906908610" sldId="439"/>
            <ac:spMk id="12" creationId="{BD37607C-A71E-4817-B45E-5932401B9F9B}"/>
          </ac:spMkLst>
        </pc:spChg>
        <pc:spChg chg="add mod">
          <ac:chgData name="박태정" userId="e3dc46d7-72cb-4935-82cd-f0920e45a4ed" providerId="ADAL" clId="{49761406-79ED-4D48-83B4-429D654CDF74}" dt="2019-10-08T03:02:05.604" v="1692" actId="14100"/>
          <ac:spMkLst>
            <pc:docMk/>
            <pc:sldMk cId="3906908610" sldId="439"/>
            <ac:spMk id="14" creationId="{6FE47E26-30E9-4DEB-8A80-705FEB93E59A}"/>
          </ac:spMkLst>
        </pc:spChg>
        <pc:spChg chg="del">
          <ac:chgData name="박태정" userId="e3dc46d7-72cb-4935-82cd-f0920e45a4ed" providerId="ADAL" clId="{49761406-79ED-4D48-83B4-429D654CDF74}" dt="2019-10-08T03:01:14.738" v="1674"/>
          <ac:spMkLst>
            <pc:docMk/>
            <pc:sldMk cId="3906908610" sldId="439"/>
            <ac:spMk id="22" creationId="{0766112E-3C36-4F0E-9DC9-D0385615F914}"/>
          </ac:spMkLst>
        </pc:spChg>
        <pc:spChg chg="del">
          <ac:chgData name="박태정" userId="e3dc46d7-72cb-4935-82cd-f0920e45a4ed" providerId="ADAL" clId="{49761406-79ED-4D48-83B4-429D654CDF74}" dt="2019-10-08T03:00:47.414" v="1668" actId="478"/>
          <ac:spMkLst>
            <pc:docMk/>
            <pc:sldMk cId="3906908610" sldId="439"/>
            <ac:spMk id="31" creationId="{0F5F8A78-36FA-455A-BB7E-380B567B34B6}"/>
          </ac:spMkLst>
        </pc:spChg>
        <pc:spChg chg="del">
          <ac:chgData name="박태정" userId="e3dc46d7-72cb-4935-82cd-f0920e45a4ed" providerId="ADAL" clId="{49761406-79ED-4D48-83B4-429D654CDF74}" dt="2019-10-08T03:00:49.181" v="1669" actId="478"/>
          <ac:spMkLst>
            <pc:docMk/>
            <pc:sldMk cId="3906908610" sldId="439"/>
            <ac:spMk id="32" creationId="{E3698715-5018-4836-9893-2F9E436EF872}"/>
          </ac:spMkLst>
        </pc:spChg>
        <pc:spChg chg="mod">
          <ac:chgData name="박태정" userId="e3dc46d7-72cb-4935-82cd-f0920e45a4ed" providerId="ADAL" clId="{49761406-79ED-4D48-83B4-429D654CDF74}" dt="2019-10-08T03:00:42.823" v="1666" actId="6549"/>
          <ac:spMkLst>
            <pc:docMk/>
            <pc:sldMk cId="3906908610" sldId="439"/>
            <ac:spMk id="5123" creationId="{00000000-0000-0000-0000-000000000000}"/>
          </ac:spMkLst>
        </pc:spChg>
        <pc:picChg chg="add mod">
          <ac:chgData name="박태정" userId="e3dc46d7-72cb-4935-82cd-f0920e45a4ed" providerId="ADAL" clId="{49761406-79ED-4D48-83B4-429D654CDF74}" dt="2019-10-08T03:01:13.631" v="1673" actId="1076"/>
          <ac:picMkLst>
            <pc:docMk/>
            <pc:sldMk cId="3906908610" sldId="439"/>
            <ac:picMk id="2" creationId="{B4CC0ECB-7457-4D65-9029-CF412B3D22C5}"/>
          </ac:picMkLst>
        </pc:picChg>
        <pc:picChg chg="del">
          <ac:chgData name="박태정" userId="e3dc46d7-72cb-4935-82cd-f0920e45a4ed" providerId="ADAL" clId="{49761406-79ED-4D48-83B4-429D654CDF74}" dt="2019-10-08T03:01:09.370" v="1670" actId="478"/>
          <ac:picMkLst>
            <pc:docMk/>
            <pc:sldMk cId="3906908610" sldId="439"/>
            <ac:picMk id="3" creationId="{E837E3FD-5A32-4CB6-A032-B61E9AB15E06}"/>
          </ac:picMkLst>
        </pc:picChg>
        <pc:picChg chg="add mod">
          <ac:chgData name="박태정" userId="e3dc46d7-72cb-4935-82cd-f0920e45a4ed" providerId="ADAL" clId="{49761406-79ED-4D48-83B4-429D654CDF74}" dt="2019-10-08T03:01:54.420" v="1689" actId="14100"/>
          <ac:picMkLst>
            <pc:docMk/>
            <pc:sldMk cId="3906908610" sldId="439"/>
            <ac:picMk id="4" creationId="{3A83868C-39EA-4259-9F9C-0AF79C5B1BC6}"/>
          </ac:picMkLst>
        </pc:picChg>
        <pc:picChg chg="del">
          <ac:chgData name="박태정" userId="e3dc46d7-72cb-4935-82cd-f0920e45a4ed" providerId="ADAL" clId="{49761406-79ED-4D48-83B4-429D654CDF74}" dt="2019-10-08T03:00:45.491" v="1667" actId="478"/>
          <ac:picMkLst>
            <pc:docMk/>
            <pc:sldMk cId="3906908610" sldId="439"/>
            <ac:picMk id="7" creationId="{BAB7275D-3EB0-4A58-BF2E-88D0138D1ACB}"/>
          </ac:picMkLst>
        </pc:picChg>
      </pc:sldChg>
      <pc:sldChg chg="addSp delSp modSp add">
        <pc:chgData name="박태정" userId="e3dc46d7-72cb-4935-82cd-f0920e45a4ed" providerId="ADAL" clId="{49761406-79ED-4D48-83B4-429D654CDF74}" dt="2019-10-08T03:46:13.181" v="1773" actId="1076"/>
        <pc:sldMkLst>
          <pc:docMk/>
          <pc:sldMk cId="2795517278" sldId="440"/>
        </pc:sldMkLst>
        <pc:spChg chg="del">
          <ac:chgData name="박태정" userId="e3dc46d7-72cb-4935-82cd-f0920e45a4ed" providerId="ADAL" clId="{49761406-79ED-4D48-83B4-429D654CDF74}" dt="2019-10-08T03:45:58.748" v="1767" actId="478"/>
          <ac:spMkLst>
            <pc:docMk/>
            <pc:sldMk cId="2795517278" sldId="440"/>
            <ac:spMk id="20" creationId="{00000000-0000-0000-0000-000000000000}"/>
          </ac:spMkLst>
        </pc:spChg>
        <pc:spChg chg="del">
          <ac:chgData name="박태정" userId="e3dc46d7-72cb-4935-82cd-f0920e45a4ed" providerId="ADAL" clId="{49761406-79ED-4D48-83B4-429D654CDF74}" dt="2019-10-08T03:45:57.599" v="1766" actId="478"/>
          <ac:spMkLst>
            <pc:docMk/>
            <pc:sldMk cId="2795517278" sldId="440"/>
            <ac:spMk id="26" creationId="{00000000-0000-0000-0000-000000000000}"/>
          </ac:spMkLst>
        </pc:spChg>
        <pc:spChg chg="mod">
          <ac:chgData name="박태정" userId="e3dc46d7-72cb-4935-82cd-f0920e45a4ed" providerId="ADAL" clId="{49761406-79ED-4D48-83B4-429D654CDF74}" dt="2019-10-08T03:45:53.468" v="1763" actId="20577"/>
          <ac:spMkLst>
            <pc:docMk/>
            <pc:sldMk cId="2795517278" sldId="440"/>
            <ac:spMk id="5123" creationId="{00000000-0000-0000-0000-000000000000}"/>
          </ac:spMkLst>
        </pc:spChg>
        <pc:picChg chg="add mod">
          <ac:chgData name="박태정" userId="e3dc46d7-72cb-4935-82cd-f0920e45a4ed" providerId="ADAL" clId="{49761406-79ED-4D48-83B4-429D654CDF74}" dt="2019-10-08T03:46:13.181" v="1773" actId="1076"/>
          <ac:picMkLst>
            <pc:docMk/>
            <pc:sldMk cId="2795517278" sldId="440"/>
            <ac:picMk id="2" creationId="{0524644F-8E9F-4A02-B43D-AC1D91041950}"/>
          </ac:picMkLst>
        </pc:picChg>
        <pc:picChg chg="del">
          <ac:chgData name="박태정" userId="e3dc46d7-72cb-4935-82cd-f0920e45a4ed" providerId="ADAL" clId="{49761406-79ED-4D48-83B4-429D654CDF74}" dt="2019-10-08T03:45:55.782" v="1765" actId="478"/>
          <ac:picMkLst>
            <pc:docMk/>
            <pc:sldMk cId="2795517278" sldId="440"/>
            <ac:picMk id="3" creationId="{D222E2BE-25A6-46C0-81B6-0DDB16D26403}"/>
          </ac:picMkLst>
        </pc:picChg>
        <pc:picChg chg="del">
          <ac:chgData name="박태정" userId="e3dc46d7-72cb-4935-82cd-f0920e45a4ed" providerId="ADAL" clId="{49761406-79ED-4D48-83B4-429D654CDF74}" dt="2019-10-08T03:45:59.937" v="1769" actId="478"/>
          <ac:picMkLst>
            <pc:docMk/>
            <pc:sldMk cId="2795517278" sldId="440"/>
            <ac:picMk id="16" creationId="{00000000-0000-0000-0000-000000000000}"/>
          </ac:picMkLst>
        </pc:picChg>
        <pc:picChg chg="del">
          <ac:chgData name="박태정" userId="e3dc46d7-72cb-4935-82cd-f0920e45a4ed" providerId="ADAL" clId="{49761406-79ED-4D48-83B4-429D654CDF74}" dt="2019-10-08T03:45:59.317" v="1768" actId="478"/>
          <ac:picMkLst>
            <pc:docMk/>
            <pc:sldMk cId="2795517278" sldId="440"/>
            <ac:picMk id="22" creationId="{00000000-0000-0000-0000-000000000000}"/>
          </ac:picMkLst>
        </pc:picChg>
        <pc:picChg chg="del">
          <ac:chgData name="박태정" userId="e3dc46d7-72cb-4935-82cd-f0920e45a4ed" providerId="ADAL" clId="{49761406-79ED-4D48-83B4-429D654CDF74}" dt="2019-10-08T03:45:55.194" v="1764" actId="478"/>
          <ac:picMkLst>
            <pc:docMk/>
            <pc:sldMk cId="2795517278" sldId="440"/>
            <ac:picMk id="27" creationId="{00000000-0000-0000-0000-000000000000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14E64AAD-8ABD-48D5-B02D-EC065A484EE6}" type="datetimeFigureOut">
              <a:rPr lang="ko-KR" altLang="en-US"/>
              <a:pPr>
                <a:defRPr/>
              </a:pPr>
              <a:t>2020-10-06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0C00AD43-1BE6-4C2B-9858-5DFF511C640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616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CCD0B411-FCDE-4168-A42E-7D636849A675}" type="datetimeFigureOut">
              <a:rPr lang="ko-KR" altLang="en-US"/>
              <a:pPr>
                <a:defRPr/>
              </a:pPr>
              <a:t>2020-10-06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5" y="3228975"/>
            <a:ext cx="7899400" cy="305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굴림" charset="-127"/>
              </a:defRPr>
            </a:lvl1pPr>
          </a:lstStyle>
          <a:p>
            <a:pPr>
              <a:defRPr/>
            </a:pPr>
            <a:fld id="{80F1E2D7-C5B6-48CF-B728-D6C705A6E5F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090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fld id="{97688CE8-6EC3-481C-BEDB-E4F25C606B27}" type="slidenum">
              <a:rPr lang="ko-KR" altLang="en-US" sz="1200" smtClean="0"/>
              <a:pPr eaLnBrk="1" hangingPunct="1"/>
              <a:t>1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694384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fld id="{E4E34CB4-3096-474E-B665-CB426405C4E8}" type="slidenum">
              <a:rPr lang="ko-KR" altLang="en-US" sz="1200" smtClean="0"/>
              <a:pPr eaLnBrk="1" hangingPunct="1"/>
              <a:t>11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891087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fld id="{E4E34CB4-3096-474E-B665-CB426405C4E8}" type="slidenum">
              <a:rPr lang="ko-KR" altLang="en-US" sz="1200" smtClean="0"/>
              <a:pPr eaLnBrk="1" hangingPunct="1"/>
              <a:t>12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53753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fld id="{E4E34CB4-3096-474E-B665-CB426405C4E8}" type="slidenum">
              <a:rPr lang="ko-KR" altLang="en-US" sz="1200" smtClean="0"/>
              <a:pPr eaLnBrk="1" hangingPunct="1"/>
              <a:t>13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182820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fld id="{E4E34CB4-3096-474E-B665-CB426405C4E8}" type="slidenum">
              <a:rPr lang="ko-KR" altLang="en-US" sz="1200" smtClean="0"/>
              <a:pPr eaLnBrk="1" hangingPunct="1"/>
              <a:t>14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223708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fld id="{E4E34CB4-3096-474E-B665-CB426405C4E8}" type="slidenum">
              <a:rPr lang="ko-KR" altLang="en-US" sz="1200" smtClean="0"/>
              <a:pPr eaLnBrk="1" hangingPunct="1"/>
              <a:t>15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081943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fld id="{6A15E6E8-4F5E-415F-9ACB-B8F2203E8797}" type="slidenum">
              <a:rPr lang="ko-KR" altLang="en-US" sz="1200" smtClean="0"/>
              <a:pPr eaLnBrk="1" hangingPunct="1"/>
              <a:t>16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66537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40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FC5C20F-4920-499F-A41A-B53E47BEE1EC}" type="slidenum">
              <a:rPr lang="en-US" altLang="ko-KR" sz="1200">
                <a:latin typeface="굴림" panose="020B0600000101010101" pitchFamily="50" charset="-127"/>
              </a:rPr>
              <a:pPr eaLnBrk="1" hangingPunct="1"/>
              <a:t>38</a:t>
            </a:fld>
            <a:endParaRPr lang="en-US" altLang="ko-KR" sz="12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745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6E81CF3-87B3-4CCA-B537-1C971335B0D5}" type="slidenum">
              <a:rPr lang="en-US" altLang="ko-KR" sz="1200">
                <a:latin typeface="굴림" panose="020B0600000101010101" pitchFamily="50" charset="-127"/>
              </a:rPr>
              <a:pPr eaLnBrk="1" hangingPunct="1"/>
              <a:t>39</a:t>
            </a:fld>
            <a:endParaRPr lang="en-US" altLang="ko-KR" sz="12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981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A97827D-3E2B-4343-BCA9-47A1684E6409}" type="slidenum">
              <a:rPr lang="en-US" altLang="ko-KR" sz="1200">
                <a:latin typeface="굴림" panose="020B0600000101010101" pitchFamily="50" charset="-127"/>
              </a:rPr>
              <a:pPr eaLnBrk="1" hangingPunct="1"/>
              <a:t>40</a:t>
            </a:fld>
            <a:endParaRPr lang="en-US" altLang="ko-KR" sz="1200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84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fld id="{E4E34CB4-3096-474E-B665-CB426405C4E8}" type="slidenum">
              <a:rPr lang="ko-KR" altLang="en-US" sz="1200" smtClean="0"/>
              <a:pPr eaLnBrk="1" hangingPunct="1"/>
              <a:t>3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092502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fld id="{E4E34CB4-3096-474E-B665-CB426405C4E8}" type="slidenum">
              <a:rPr lang="ko-KR" altLang="en-US" sz="1200" smtClean="0"/>
              <a:pPr eaLnBrk="1" hangingPunct="1"/>
              <a:t>4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232030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fld id="{E4E34CB4-3096-474E-B665-CB426405C4E8}" type="slidenum">
              <a:rPr lang="ko-KR" altLang="en-US" sz="1200" smtClean="0"/>
              <a:pPr eaLnBrk="1" hangingPunct="1"/>
              <a:t>5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088862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fld id="{E4E34CB4-3096-474E-B665-CB426405C4E8}" type="slidenum">
              <a:rPr lang="ko-KR" altLang="en-US" sz="1200" smtClean="0"/>
              <a:pPr eaLnBrk="1" hangingPunct="1"/>
              <a:t>6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634203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fld id="{E4E34CB4-3096-474E-B665-CB426405C4E8}" type="slidenum">
              <a:rPr lang="ko-KR" altLang="en-US" sz="1200" smtClean="0"/>
              <a:pPr eaLnBrk="1" hangingPunct="1"/>
              <a:t>7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09911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fld id="{E4E34CB4-3096-474E-B665-CB426405C4E8}" type="slidenum">
              <a:rPr lang="ko-KR" altLang="en-US" sz="1200" smtClean="0"/>
              <a:pPr eaLnBrk="1" hangingPunct="1"/>
              <a:t>8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689513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fld id="{E4E34CB4-3096-474E-B665-CB426405C4E8}" type="slidenum">
              <a:rPr lang="ko-KR" altLang="en-US" sz="1200" smtClean="0"/>
              <a:pPr eaLnBrk="1" hangingPunct="1"/>
              <a:t>9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034024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fld id="{E4E34CB4-3096-474E-B665-CB426405C4E8}" type="slidenum">
              <a:rPr lang="ko-KR" altLang="en-US" sz="1200" smtClean="0"/>
              <a:pPr eaLnBrk="1" hangingPunct="1"/>
              <a:t>10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0599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257300" y="2971800"/>
            <a:ext cx="6629400" cy="838200"/>
            <a:chOff x="792" y="1872"/>
            <a:chExt cx="4176" cy="528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92" y="1927"/>
              <a:ext cx="4176" cy="3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white">
            <a:xfrm>
              <a:off x="1008" y="1872"/>
              <a:ext cx="3744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white">
          <a:xfrm>
            <a:off x="1828800" y="152400"/>
            <a:ext cx="716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ko-KR" sz="4400" b="1" i="1">
                <a:solidFill>
                  <a:schemeClr val="bg1"/>
                </a:solidFill>
                <a:latin typeface="Arial Black" pitchFamily="34" charset="0"/>
              </a:rPr>
              <a:t>Graphics</a:t>
            </a:r>
          </a:p>
        </p:txBody>
      </p:sp>
      <p:grpSp>
        <p:nvGrpSpPr>
          <p:cNvPr id="9" name="그룹 10"/>
          <p:cNvGrpSpPr>
            <a:grpSpLocks/>
          </p:cNvGrpSpPr>
          <p:nvPr userDrawn="1"/>
        </p:nvGrpSpPr>
        <p:grpSpPr bwMode="auto">
          <a:xfrm>
            <a:off x="-49213" y="6308725"/>
            <a:ext cx="9193213" cy="549275"/>
            <a:chOff x="-48757" y="6309321"/>
            <a:chExt cx="9192757" cy="548680"/>
          </a:xfrm>
        </p:grpSpPr>
        <p:sp>
          <p:nvSpPr>
            <p:cNvPr id="10" name="Rectangle 1027"/>
            <p:cNvSpPr>
              <a:spLocks noChangeArrowheads="1"/>
            </p:cNvSpPr>
            <p:nvPr/>
          </p:nvSpPr>
          <p:spPr bwMode="auto">
            <a:xfrm>
              <a:off x="454" y="6540845"/>
              <a:ext cx="9143546" cy="3171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Text Box 1036"/>
            <p:cNvSpPr txBox="1">
              <a:spLocks noChangeArrowheads="1"/>
            </p:cNvSpPr>
            <p:nvPr userDrawn="1"/>
          </p:nvSpPr>
          <p:spPr bwMode="auto">
            <a:xfrm>
              <a:off x="7686747" y="6561461"/>
              <a:ext cx="1447728" cy="27434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IT</a:t>
              </a:r>
              <a:r>
                <a:rPr lang="ko-KR" altLang="en-US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미디어공학과</a:t>
              </a:r>
              <a:endParaRPr lang="en-US" altLang="ko-KR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endParaRPr>
            </a:p>
          </p:txBody>
        </p:sp>
        <p:grpSp>
          <p:nvGrpSpPr>
            <p:cNvPr id="12" name="그룹 13"/>
            <p:cNvGrpSpPr>
              <a:grpSpLocks/>
            </p:cNvGrpSpPr>
            <p:nvPr userDrawn="1"/>
          </p:nvGrpSpPr>
          <p:grpSpPr bwMode="auto">
            <a:xfrm>
              <a:off x="-48757" y="6309321"/>
              <a:ext cx="2410957" cy="548680"/>
              <a:chOff x="-48757" y="6309321"/>
              <a:chExt cx="2410957" cy="548680"/>
            </a:xfrm>
          </p:grpSpPr>
          <p:sp>
            <p:nvSpPr>
              <p:cNvPr id="13" name="Rectangle 1028"/>
              <p:cNvSpPr>
                <a:spLocks noChangeArrowheads="1"/>
              </p:cNvSpPr>
              <p:nvPr/>
            </p:nvSpPr>
            <p:spPr bwMode="auto">
              <a:xfrm>
                <a:off x="454" y="6540845"/>
                <a:ext cx="2362082" cy="30447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pic>
            <p:nvPicPr>
              <p:cNvPr id="14" name="Picture 72" descr="2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8757" y="6309321"/>
                <a:ext cx="1439292" cy="548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00200" y="2692400"/>
            <a:ext cx="5943600" cy="1295400"/>
          </a:xfrm>
          <a:noFill/>
        </p:spPr>
        <p:txBody>
          <a:bodyPr/>
          <a:lstStyle>
            <a:lvl1pPr algn="ctr">
              <a:defRPr sz="3600"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40200"/>
            <a:ext cx="73152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 b="1"/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1748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6720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8450" y="285750"/>
            <a:ext cx="2038350" cy="58864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285750"/>
            <a:ext cx="5962650" cy="5886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6894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5914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3154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0005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6182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9075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3050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155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408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07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026"/>
          <p:cNvSpPr>
            <a:spLocks noChangeShapeType="1"/>
          </p:cNvSpPr>
          <p:nvPr/>
        </p:nvSpPr>
        <p:spPr bwMode="ltGray">
          <a:xfrm>
            <a:off x="533400" y="1143000"/>
            <a:ext cx="72390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1029"/>
          <p:cNvSpPr>
            <a:spLocks noChangeArrowheads="1"/>
          </p:cNvSpPr>
          <p:nvPr/>
        </p:nvSpPr>
        <p:spPr bwMode="auto"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1030"/>
          <p:cNvSpPr>
            <a:spLocks noChangeArrowheads="1"/>
          </p:cNvSpPr>
          <p:nvPr/>
        </p:nvSpPr>
        <p:spPr bwMode="auto">
          <a:xfrm>
            <a:off x="7734300" y="381000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153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 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1" name="Rectangle 1034"/>
          <p:cNvSpPr>
            <a:spLocks noChangeArrowheads="1"/>
          </p:cNvSpPr>
          <p:nvPr/>
        </p:nvSpPr>
        <p:spPr bwMode="white">
          <a:xfrm>
            <a:off x="7715250" y="549275"/>
            <a:ext cx="1028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spcBef>
                <a:spcPct val="0"/>
              </a:spcBef>
            </a:pPr>
            <a:r>
              <a:rPr lang="en-US" altLang="ko-KR">
                <a:solidFill>
                  <a:schemeClr val="bg1"/>
                </a:solidFill>
                <a:latin typeface="Arial Black" pitchFamily="34" charset="0"/>
              </a:rPr>
              <a:t>OpenGL</a:t>
            </a:r>
          </a:p>
        </p:txBody>
      </p:sp>
      <p:sp>
        <p:nvSpPr>
          <p:cNvPr id="1032" name="Rectangle 103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85750"/>
            <a:ext cx="7010400" cy="762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grpSp>
        <p:nvGrpSpPr>
          <p:cNvPr id="1033" name="그룹 10"/>
          <p:cNvGrpSpPr>
            <a:grpSpLocks/>
          </p:cNvGrpSpPr>
          <p:nvPr userDrawn="1"/>
        </p:nvGrpSpPr>
        <p:grpSpPr bwMode="auto">
          <a:xfrm>
            <a:off x="-49213" y="6308725"/>
            <a:ext cx="9193213" cy="549275"/>
            <a:chOff x="-48757" y="6309321"/>
            <a:chExt cx="9192757" cy="548680"/>
          </a:xfrm>
        </p:grpSpPr>
        <p:sp>
          <p:nvSpPr>
            <p:cNvPr id="1034" name="Rectangle 1027"/>
            <p:cNvSpPr>
              <a:spLocks noChangeArrowheads="1"/>
            </p:cNvSpPr>
            <p:nvPr/>
          </p:nvSpPr>
          <p:spPr bwMode="auto">
            <a:xfrm>
              <a:off x="454" y="6540845"/>
              <a:ext cx="9143546" cy="3171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" name="Text Box 1036"/>
            <p:cNvSpPr txBox="1">
              <a:spLocks noChangeArrowheads="1"/>
            </p:cNvSpPr>
            <p:nvPr userDrawn="1"/>
          </p:nvSpPr>
          <p:spPr bwMode="auto">
            <a:xfrm>
              <a:off x="7686747" y="6561461"/>
              <a:ext cx="1447728" cy="27434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IT</a:t>
              </a:r>
              <a:r>
                <a:rPr lang="ko-KR" altLang="en-US" sz="1200" b="1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미디어공학과</a:t>
              </a:r>
              <a:endParaRPr lang="en-US" altLang="ko-KR" sz="12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함초롬돋움" pitchFamily="18" charset="-127"/>
                <a:ea typeface="함초롬돋움" pitchFamily="18" charset="-127"/>
                <a:cs typeface="함초롬돋움" pitchFamily="18" charset="-127"/>
              </a:endParaRPr>
            </a:p>
          </p:txBody>
        </p:sp>
        <p:grpSp>
          <p:nvGrpSpPr>
            <p:cNvPr id="1036" name="그룹 13"/>
            <p:cNvGrpSpPr>
              <a:grpSpLocks/>
            </p:cNvGrpSpPr>
            <p:nvPr userDrawn="1"/>
          </p:nvGrpSpPr>
          <p:grpSpPr bwMode="auto">
            <a:xfrm>
              <a:off x="-48757" y="6309321"/>
              <a:ext cx="2410957" cy="548680"/>
              <a:chOff x="-48757" y="6309321"/>
              <a:chExt cx="2410957" cy="548680"/>
            </a:xfrm>
          </p:grpSpPr>
          <p:sp>
            <p:nvSpPr>
              <p:cNvPr id="1037" name="Rectangle 1028"/>
              <p:cNvSpPr>
                <a:spLocks noChangeArrowheads="1"/>
              </p:cNvSpPr>
              <p:nvPr/>
            </p:nvSpPr>
            <p:spPr bwMode="auto">
              <a:xfrm>
                <a:off x="454" y="6540845"/>
                <a:ext cx="2362082" cy="30447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pic>
            <p:nvPicPr>
              <p:cNvPr id="1038" name="Picture 72" descr="2"/>
              <p:cNvPicPr>
                <a:picLocks noChangeAspect="1" noChangeArrowheads="1"/>
              </p:cNvPicPr>
              <p:nvPr userDrawn="1"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8757" y="6309321"/>
                <a:ext cx="1439292" cy="548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36" r:id="rId2"/>
    <p:sldLayoutId id="2147484137" r:id="rId3"/>
    <p:sldLayoutId id="2147484138" r:id="rId4"/>
    <p:sldLayoutId id="2147484139" r:id="rId5"/>
    <p:sldLayoutId id="2147484140" r:id="rId6"/>
    <p:sldLayoutId id="2147484141" r:id="rId7"/>
    <p:sldLayoutId id="2147484142" r:id="rId8"/>
    <p:sldLayoutId id="2147484143" r:id="rId9"/>
    <p:sldLayoutId id="2147484144" r:id="rId10"/>
    <p:sldLayoutId id="214748414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i="1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jpe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eg"/><Relationship Id="rId4" Type="http://schemas.openxmlformats.org/officeDocument/2006/relationships/image" Target="../media/image6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jpeg"/><Relationship Id="rId4" Type="http://schemas.openxmlformats.org/officeDocument/2006/relationships/image" Target="../media/image64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1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55641" y="2692400"/>
            <a:ext cx="6428184" cy="129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ko-KR" sz="3200" dirty="0">
                <a:ea typeface="굴림" pitchFamily="50" charset="-127"/>
              </a:rPr>
              <a:t>Graphics Programming 1 </a:t>
            </a:r>
            <a:endParaRPr lang="en-US" altLang="ko-KR" sz="32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B3FFE22E-1639-4A6A-99E2-0D1D221F1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658" y="1858258"/>
            <a:ext cx="3789686" cy="138872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4E1FDCB-A7E5-47D0-996D-DAE2DC468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" y="1883447"/>
            <a:ext cx="5079479" cy="1153767"/>
          </a:xfrm>
          <a:prstGeom prst="rect">
            <a:avLst/>
          </a:prstGeom>
        </p:spPr>
      </p:pic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0" y="1196752"/>
            <a:ext cx="9036496" cy="4724400"/>
          </a:xfrm>
        </p:spPr>
        <p:txBody>
          <a:bodyPr/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헤더 파일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GLUT.h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복사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GL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전용 폴더 생성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수업 포털에서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opengl.zip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후 압축을 푼 다음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GL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폴더로 모든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*.h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복사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OpenGL </a:t>
            </a:r>
            <a:r>
              <a:rPr lang="ko-KR" altLang="en-US" sz="2400" dirty="0">
                <a:ea typeface="굴림" pitchFamily="50" charset="-127"/>
              </a:rPr>
              <a:t>헤더 파일 및 라이브러리 파일 복사</a:t>
            </a:r>
            <a:br>
              <a:rPr lang="en-US" altLang="ko-KR" sz="2400" dirty="0">
                <a:ea typeface="굴림" pitchFamily="50" charset="-127"/>
              </a:rPr>
            </a:br>
            <a:r>
              <a:rPr lang="en-US" altLang="ko-KR" sz="2400" dirty="0">
                <a:ea typeface="굴림" pitchFamily="50" charset="-127"/>
              </a:rPr>
              <a:t>(Visual Studio 2019 Community Ed.)</a:t>
            </a:r>
            <a:endParaRPr lang="ko-KR" altLang="en-US" sz="2400" dirty="0">
              <a:ea typeface="굴림" pitchFamily="50" charset="-127"/>
            </a:endParaRPr>
          </a:p>
        </p:txBody>
      </p:sp>
      <p:sp>
        <p:nvSpPr>
          <p:cNvPr id="5124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3848E2-C722-48A9-851C-5A4721FE8ECF}"/>
              </a:ext>
            </a:extLst>
          </p:cNvPr>
          <p:cNvSpPr/>
          <p:nvPr/>
        </p:nvSpPr>
        <p:spPr>
          <a:xfrm>
            <a:off x="2771800" y="1268760"/>
            <a:ext cx="626469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n-lt"/>
              </a:rPr>
              <a:t>C:\Program Files (x86)\Microsoft Visual Studio\2019\Community\VC\Tools\MSVC\14.22.27905\include</a:t>
            </a:r>
            <a:endParaRPr lang="ko-KR" altLang="en-US" sz="1050" dirty="0">
              <a:latin typeface="+mn-lt"/>
            </a:endParaRPr>
          </a:p>
        </p:txBody>
      </p:sp>
      <p:sp>
        <p:nvSpPr>
          <p:cNvPr id="23" name="오른쪽 화살표 25">
            <a:extLst>
              <a:ext uri="{FF2B5EF4-FFF2-40B4-BE49-F238E27FC236}">
                <a16:creationId xmlns:a16="http://schemas.microsoft.com/office/drawing/2014/main" id="{988005A5-1348-4FC0-810B-6EFDC7791A02}"/>
              </a:ext>
            </a:extLst>
          </p:cNvPr>
          <p:cNvSpPr/>
          <p:nvPr/>
        </p:nvSpPr>
        <p:spPr bwMode="auto">
          <a:xfrm>
            <a:off x="3714255" y="2126188"/>
            <a:ext cx="1860679" cy="799134"/>
          </a:xfrm>
          <a:prstGeom prst="rightArrow">
            <a:avLst/>
          </a:prstGeom>
          <a:solidFill>
            <a:srgbClr val="CCCCE6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1" dirty="0"/>
              <a:t>폴더 새로 만들기 후 </a:t>
            </a:r>
            <a:r>
              <a:rPr lang="en-US" altLang="ko-KR" sz="1000" b="1" dirty="0"/>
              <a:t>GL</a:t>
            </a:r>
            <a:r>
              <a:rPr lang="ko-KR" altLang="en-US" sz="1000" b="1" dirty="0"/>
              <a:t>로 이름 변경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D864FFB-696C-4E92-BD07-99004A3625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3653867"/>
            <a:ext cx="1123950" cy="1219200"/>
          </a:xfrm>
          <a:prstGeom prst="rect">
            <a:avLst/>
          </a:prstGeom>
        </p:spPr>
      </p:pic>
      <p:sp>
        <p:nvSpPr>
          <p:cNvPr id="33" name="오른쪽 화살표 20">
            <a:extLst>
              <a:ext uri="{FF2B5EF4-FFF2-40B4-BE49-F238E27FC236}">
                <a16:creationId xmlns:a16="http://schemas.microsoft.com/office/drawing/2014/main" id="{D43F552D-4F4F-44A4-8B59-1B72734C0627}"/>
              </a:ext>
            </a:extLst>
          </p:cNvPr>
          <p:cNvSpPr/>
          <p:nvPr/>
        </p:nvSpPr>
        <p:spPr bwMode="auto">
          <a:xfrm>
            <a:off x="2919005" y="4986609"/>
            <a:ext cx="2612161" cy="493441"/>
          </a:xfrm>
          <a:prstGeom prst="rightArrow">
            <a:avLst/>
          </a:prstGeom>
          <a:solidFill>
            <a:srgbClr val="CCCCE6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굴림" pitchFamily="50" charset="-127"/>
              </a:rPr>
              <a:t>CTRL+C, CTRL+V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0078EB-5A99-411C-86D7-A15456C43E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510" y="4863765"/>
            <a:ext cx="2612161" cy="1514099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17B9D0-BD03-41E5-AFD0-E8750BF42842}"/>
              </a:ext>
            </a:extLst>
          </p:cNvPr>
          <p:cNvSpPr/>
          <p:nvPr/>
        </p:nvSpPr>
        <p:spPr bwMode="auto">
          <a:xfrm>
            <a:off x="317004" y="4903532"/>
            <a:ext cx="2337295" cy="57651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53D393-021C-47F2-B914-D62AA02830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6176" y="3645607"/>
            <a:ext cx="1114425" cy="11525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3F67C3-81AA-430A-AC9F-DDDF0F280D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2128" y="3682197"/>
            <a:ext cx="2080642" cy="1206036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24D202B-E46E-49DD-B858-AD0DA30ACC46}"/>
              </a:ext>
            </a:extLst>
          </p:cNvPr>
          <p:cNvSpPr/>
          <p:nvPr/>
        </p:nvSpPr>
        <p:spPr bwMode="auto">
          <a:xfrm>
            <a:off x="3714255" y="4452682"/>
            <a:ext cx="476746" cy="20186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24280D9-651E-4FCA-8A2A-C5EA87974F2D}"/>
              </a:ext>
            </a:extLst>
          </p:cNvPr>
          <p:cNvSpPr/>
          <p:nvPr/>
        </p:nvSpPr>
        <p:spPr bwMode="auto">
          <a:xfrm>
            <a:off x="3269755" y="4338382"/>
            <a:ext cx="121145" cy="14471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115F7E4-7BB4-45CF-93AC-E512B7A7A5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3649" y="4827790"/>
            <a:ext cx="2220719" cy="77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4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OpenGL </a:t>
            </a:r>
            <a:r>
              <a:rPr lang="ko-KR" altLang="en-US" sz="2400" dirty="0">
                <a:ea typeface="굴림" pitchFamily="50" charset="-127"/>
              </a:rPr>
              <a:t>헤더 파일 및 라이브러리 파일 복사</a:t>
            </a:r>
            <a:br>
              <a:rPr lang="en-US" altLang="ko-KR" sz="2400" dirty="0">
                <a:ea typeface="굴림" pitchFamily="50" charset="-127"/>
              </a:rPr>
            </a:br>
            <a:r>
              <a:rPr lang="en-US" altLang="ko-KR" sz="2400" dirty="0">
                <a:ea typeface="굴림" pitchFamily="50" charset="-127"/>
              </a:rPr>
              <a:t>(Visual Studio 2019 Community Ed.)</a:t>
            </a:r>
            <a:endParaRPr lang="ko-KR" altLang="en-US" sz="2400" dirty="0">
              <a:ea typeface="굴림" pitchFamily="50" charset="-127"/>
            </a:endParaRP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0" y="1196752"/>
            <a:ext cx="9036496" cy="4724400"/>
          </a:xfrm>
        </p:spPr>
        <p:txBody>
          <a:bodyPr/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정적 라이브러리 파일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(glut32.lib)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어디에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복사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lvl="1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방법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CC0ECB-7457-4D65-9029-CF412B3D2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680453"/>
            <a:ext cx="4945559" cy="349709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440A9CC-76C0-4176-B337-3F419CD029F3}"/>
              </a:ext>
            </a:extLst>
          </p:cNvPr>
          <p:cNvSpPr/>
          <p:nvPr/>
        </p:nvSpPr>
        <p:spPr bwMode="auto">
          <a:xfrm>
            <a:off x="2255560" y="2512955"/>
            <a:ext cx="1089620" cy="17690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8BA265-9BB2-4D9D-A9BE-DE6FA8899B10}"/>
              </a:ext>
            </a:extLst>
          </p:cNvPr>
          <p:cNvSpPr/>
          <p:nvPr/>
        </p:nvSpPr>
        <p:spPr bwMode="auto">
          <a:xfrm>
            <a:off x="3482245" y="2582771"/>
            <a:ext cx="1209129" cy="10709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37607C-A71E-4817-B45E-5932401B9F9B}"/>
              </a:ext>
            </a:extLst>
          </p:cNvPr>
          <p:cNvSpPr/>
          <p:nvPr/>
        </p:nvSpPr>
        <p:spPr bwMode="auto">
          <a:xfrm>
            <a:off x="6903625" y="2590390"/>
            <a:ext cx="175355" cy="12232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83868C-39EA-4259-9F9C-0AF79C5B1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3875362"/>
            <a:ext cx="6460624" cy="287829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E47E26-30E9-4DEB-8A80-705FEB93E59A}"/>
              </a:ext>
            </a:extLst>
          </p:cNvPr>
          <p:cNvSpPr/>
          <p:nvPr/>
        </p:nvSpPr>
        <p:spPr bwMode="auto">
          <a:xfrm>
            <a:off x="1234345" y="5097370"/>
            <a:ext cx="4876895" cy="29758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908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OpenGL </a:t>
            </a:r>
            <a:r>
              <a:rPr lang="ko-KR" altLang="en-US" sz="2400" dirty="0">
                <a:ea typeface="굴림" pitchFamily="50" charset="-127"/>
              </a:rPr>
              <a:t>헤더 파일 및 라이브러리 파일 복사</a:t>
            </a:r>
            <a:br>
              <a:rPr lang="en-US" altLang="ko-KR" sz="2400" dirty="0">
                <a:ea typeface="굴림" pitchFamily="50" charset="-127"/>
              </a:rPr>
            </a:br>
            <a:r>
              <a:rPr lang="en-US" altLang="ko-KR" sz="2400" dirty="0">
                <a:ea typeface="굴림" pitchFamily="50" charset="-127"/>
              </a:rPr>
              <a:t>(Visual Studio 2019 Community Ed.)</a:t>
            </a:r>
            <a:endParaRPr lang="ko-KR" altLang="en-US" sz="2400" dirty="0">
              <a:ea typeface="굴림" pitchFamily="50" charset="-127"/>
            </a:endParaRP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0" y="1196752"/>
            <a:ext cx="9036496" cy="4724400"/>
          </a:xfrm>
        </p:spPr>
        <p:txBody>
          <a:bodyPr/>
          <a:lstStyle/>
          <a:p>
            <a:r>
              <a:rPr lang="ko-KR" altLang="en-US" sz="1600" b="1" dirty="0">
                <a:ea typeface="굴림" pitchFamily="50" charset="-127"/>
              </a:rPr>
              <a:t>정적 라이브러리 </a:t>
            </a:r>
            <a:r>
              <a:rPr lang="en-US" altLang="ko-KR" sz="1600" b="1" dirty="0">
                <a:ea typeface="굴림" pitchFamily="50" charset="-127"/>
              </a:rPr>
              <a:t> </a:t>
            </a:r>
            <a:r>
              <a:rPr lang="ko-KR" altLang="en-US" sz="1600" b="1" dirty="0">
                <a:ea typeface="굴림" pitchFamily="50" charset="-127"/>
              </a:rPr>
              <a:t>파일</a:t>
            </a:r>
            <a:r>
              <a:rPr lang="en-US" altLang="ko-KR" sz="1600" b="1" dirty="0">
                <a:ea typeface="굴림" pitchFamily="50" charset="-127"/>
              </a:rPr>
              <a:t>(GLAUX.lib, GLUT.lib, GLUT32.lib) </a:t>
            </a:r>
            <a:r>
              <a:rPr lang="ko-KR" altLang="en-US" sz="1600" b="1" dirty="0">
                <a:ea typeface="굴림" pitchFamily="50" charset="-127"/>
              </a:rPr>
              <a:t>복사</a:t>
            </a:r>
            <a:endParaRPr lang="en-US" altLang="ko-KR" sz="1600" b="1" dirty="0">
              <a:ea typeface="굴림" pitchFamily="50" charset="-127"/>
            </a:endParaRPr>
          </a:p>
          <a:p>
            <a:endParaRPr lang="en-US" altLang="ko-KR" sz="1600" b="1" dirty="0">
              <a:ea typeface="굴림" pitchFamily="50" charset="-127"/>
            </a:endParaRPr>
          </a:p>
          <a:p>
            <a:endParaRPr lang="en-US" altLang="ko-KR" sz="1600" b="1" dirty="0">
              <a:ea typeface="굴림" pitchFamily="50" charset="-127"/>
            </a:endParaRPr>
          </a:p>
          <a:p>
            <a:endParaRPr lang="en-US" altLang="ko-KR" sz="1600" b="1" dirty="0">
              <a:ea typeface="굴림" pitchFamily="50" charset="-127"/>
            </a:endParaRPr>
          </a:p>
        </p:txBody>
      </p:sp>
      <p:sp>
        <p:nvSpPr>
          <p:cNvPr id="5124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576" y="2687096"/>
            <a:ext cx="1085850" cy="200025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339752" y="1889606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>
                <a:latin typeface="+mn-lt"/>
              </a:rPr>
              <a:t>C:\Program Files (x86)\Microsoft Visual Studio\2019\Community\VC\Tools\MSVC\14.22.27905\lib\x86</a:t>
            </a:r>
            <a:endParaRPr lang="ko-KR" altLang="en-US" sz="1100" dirty="0">
              <a:latin typeface="+mn-lt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924" y="1362100"/>
            <a:ext cx="1390650" cy="1485900"/>
          </a:xfrm>
          <a:prstGeom prst="rect">
            <a:avLst/>
          </a:prstGeom>
        </p:spPr>
      </p:pic>
      <p:sp>
        <p:nvSpPr>
          <p:cNvPr id="26" name="오른쪽 화살표 25"/>
          <p:cNvSpPr/>
          <p:nvPr/>
        </p:nvSpPr>
        <p:spPr bwMode="auto">
          <a:xfrm>
            <a:off x="3019740" y="3182279"/>
            <a:ext cx="4572000" cy="493441"/>
          </a:xfrm>
          <a:prstGeom prst="rightArrow">
            <a:avLst/>
          </a:prstGeom>
          <a:solidFill>
            <a:srgbClr val="CCCCE6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굴림" pitchFamily="50" charset="-127"/>
              </a:rPr>
              <a:t>CTRL+C, CTRL+V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70" y="1628800"/>
            <a:ext cx="1123950" cy="1219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22E2BE-25A6-46C0-81B6-0DDB16D26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24" y="2848000"/>
            <a:ext cx="2838802" cy="158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5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OpenGL </a:t>
            </a:r>
            <a:r>
              <a:rPr lang="ko-KR" altLang="en-US" sz="2400" dirty="0">
                <a:ea typeface="굴림" pitchFamily="50" charset="-127"/>
              </a:rPr>
              <a:t>헤더 파일 및 라이브러리 파일 복사</a:t>
            </a:r>
            <a:br>
              <a:rPr lang="en-US" altLang="ko-KR" sz="2400" dirty="0">
                <a:ea typeface="굴림" pitchFamily="50" charset="-127"/>
              </a:rPr>
            </a:br>
            <a:r>
              <a:rPr lang="en-US" altLang="ko-KR" sz="2400" dirty="0">
                <a:ea typeface="굴림" pitchFamily="50" charset="-127"/>
              </a:rPr>
              <a:t>(Visual Studio 2019 Community Ed.)</a:t>
            </a:r>
            <a:endParaRPr lang="ko-KR" altLang="en-US" sz="2400" dirty="0">
              <a:ea typeface="굴림" pitchFamily="50" charset="-127"/>
            </a:endParaRP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0" y="1196752"/>
            <a:ext cx="9036496" cy="4724400"/>
          </a:xfrm>
        </p:spPr>
        <p:txBody>
          <a:bodyPr/>
          <a:lstStyle/>
          <a:p>
            <a:r>
              <a:rPr lang="ko-KR" altLang="en-US" sz="1600" b="1" dirty="0">
                <a:ea typeface="굴림" pitchFamily="50" charset="-127"/>
              </a:rPr>
              <a:t>컴파일 후 실행 </a:t>
            </a:r>
            <a:r>
              <a:rPr lang="en-US" altLang="ko-KR" sz="1600" b="1" dirty="0">
                <a:ea typeface="굴림" pitchFamily="50" charset="-127"/>
              </a:rPr>
              <a:t>(CTRL+F5)</a:t>
            </a:r>
          </a:p>
          <a:p>
            <a:endParaRPr lang="en-US" altLang="ko-KR" sz="1600" b="1" dirty="0">
              <a:ea typeface="굴림" pitchFamily="50" charset="-127"/>
            </a:endParaRPr>
          </a:p>
          <a:p>
            <a:endParaRPr lang="en-US" altLang="ko-KR" sz="1600" b="1" dirty="0">
              <a:ea typeface="굴림" pitchFamily="50" charset="-127"/>
            </a:endParaRPr>
          </a:p>
          <a:p>
            <a:endParaRPr lang="en-US" altLang="ko-KR" sz="1600" b="1" dirty="0">
              <a:ea typeface="굴림" pitchFamily="50" charset="-127"/>
            </a:endParaRPr>
          </a:p>
        </p:txBody>
      </p:sp>
      <p:sp>
        <p:nvSpPr>
          <p:cNvPr id="5124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24644F-8E9F-4A02-B43D-AC1D91041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988840"/>
            <a:ext cx="5747461" cy="304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17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7035E07-7722-46D4-B2B6-29CFE467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815" y="1195132"/>
            <a:ext cx="4735831" cy="1282491"/>
          </a:xfrm>
          <a:prstGeom prst="rect">
            <a:avLst/>
          </a:prstGeom>
        </p:spPr>
      </p:pic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OpenGL </a:t>
            </a:r>
            <a:r>
              <a:rPr lang="ko-KR" altLang="en-US" dirty="0">
                <a:ea typeface="굴림" pitchFamily="50" charset="-127"/>
              </a:rPr>
              <a:t>코딩 준비</a:t>
            </a: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0" y="1124744"/>
            <a:ext cx="9036496" cy="4724400"/>
          </a:xfrm>
        </p:spPr>
        <p:txBody>
          <a:bodyPr/>
          <a:lstStyle/>
          <a:p>
            <a:r>
              <a:rPr lang="en-US" altLang="ko-KR" sz="1600" b="1" dirty="0">
                <a:ea typeface="굴림" pitchFamily="50" charset="-127"/>
              </a:rPr>
              <a:t>DLL </a:t>
            </a:r>
            <a:r>
              <a:rPr lang="ko-KR" altLang="en-US" sz="1600" b="1" dirty="0">
                <a:ea typeface="굴림" pitchFamily="50" charset="-127"/>
              </a:rPr>
              <a:t>파일 복사하기</a:t>
            </a:r>
            <a:endParaRPr lang="en-US" altLang="ko-KR" sz="1600" b="1" dirty="0">
              <a:ea typeface="굴림" pitchFamily="50" charset="-127"/>
            </a:endParaRPr>
          </a:p>
          <a:p>
            <a:endParaRPr lang="en-US" altLang="ko-KR" sz="1600" b="1" dirty="0">
              <a:ea typeface="굴림" pitchFamily="50" charset="-127"/>
            </a:endParaRPr>
          </a:p>
          <a:p>
            <a:endParaRPr lang="en-US" altLang="ko-KR" sz="1600" b="1" dirty="0">
              <a:ea typeface="굴림" pitchFamily="50" charset="-127"/>
            </a:endParaRPr>
          </a:p>
        </p:txBody>
      </p:sp>
      <p:sp>
        <p:nvSpPr>
          <p:cNvPr id="5124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  <p:grpSp>
        <p:nvGrpSpPr>
          <p:cNvPr id="26" name="그룹 25"/>
          <p:cNvGrpSpPr/>
          <p:nvPr/>
        </p:nvGrpSpPr>
        <p:grpSpPr>
          <a:xfrm>
            <a:off x="4547177" y="1254971"/>
            <a:ext cx="3841998" cy="870638"/>
            <a:chOff x="4624174" y="2335091"/>
            <a:chExt cx="3841998" cy="870638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624174" y="2335091"/>
              <a:ext cx="3841998" cy="186881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 bwMode="auto">
            <a:xfrm>
              <a:off x="5203605" y="2707467"/>
              <a:ext cx="1378872" cy="129540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6928627" y="2791415"/>
              <a:ext cx="449594" cy="414314"/>
              <a:chOff x="4713824" y="848192"/>
              <a:chExt cx="449594" cy="414314"/>
            </a:xfrm>
          </p:grpSpPr>
          <p:grpSp>
            <p:nvGrpSpPr>
              <p:cNvPr id="41" name="그룹 40"/>
              <p:cNvGrpSpPr/>
              <p:nvPr/>
            </p:nvGrpSpPr>
            <p:grpSpPr>
              <a:xfrm>
                <a:off x="4713824" y="848192"/>
                <a:ext cx="449594" cy="414314"/>
                <a:chOff x="-811023" y="1840628"/>
                <a:chExt cx="449594" cy="414314"/>
              </a:xfrm>
            </p:grpSpPr>
            <p:sp>
              <p:nvSpPr>
                <p:cNvPr id="42" name="타원형 설명선 41"/>
                <p:cNvSpPr/>
                <p:nvPr/>
              </p:nvSpPr>
              <p:spPr bwMode="auto">
                <a:xfrm>
                  <a:off x="-811023" y="1840628"/>
                  <a:ext cx="449594" cy="414314"/>
                </a:xfrm>
                <a:prstGeom prst="wedgeEllipseCallout">
                  <a:avLst>
                    <a:gd name="adj1" fmla="val -125979"/>
                    <a:gd name="adj2" fmla="val -53152"/>
                  </a:avLst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굴림" pitchFamily="50" charset="-127"/>
                  </a:endParaRPr>
                </a:p>
              </p:txBody>
            </p:sp>
            <p:pic>
              <p:nvPicPr>
                <p:cNvPr id="43" name="그림 4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754692" y="1962406"/>
                  <a:ext cx="210754" cy="218084"/>
                </a:xfrm>
                <a:prstGeom prst="rect">
                  <a:avLst/>
                </a:prstGeom>
              </p:spPr>
            </p:pic>
          </p:grpSp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7853" y="961255"/>
                <a:ext cx="210754" cy="218084"/>
              </a:xfrm>
              <a:prstGeom prst="rect">
                <a:avLst/>
              </a:prstGeom>
            </p:spPr>
          </p:pic>
        </p:grpSp>
      </p:grpSp>
      <p:grpSp>
        <p:nvGrpSpPr>
          <p:cNvPr id="30" name="그룹 29"/>
          <p:cNvGrpSpPr/>
          <p:nvPr/>
        </p:nvGrpSpPr>
        <p:grpSpPr>
          <a:xfrm>
            <a:off x="5798516" y="3178668"/>
            <a:ext cx="2128639" cy="1717276"/>
            <a:chOff x="5799206" y="3278520"/>
            <a:chExt cx="2128639" cy="171727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99206" y="3278520"/>
              <a:ext cx="2128639" cy="1717276"/>
            </a:xfrm>
            <a:prstGeom prst="rect">
              <a:avLst/>
            </a:prstGeom>
          </p:spPr>
        </p:pic>
        <p:sp>
          <p:nvSpPr>
            <p:cNvPr id="47" name="직사각형 46"/>
            <p:cNvSpPr/>
            <p:nvPr/>
          </p:nvSpPr>
          <p:spPr bwMode="auto">
            <a:xfrm>
              <a:off x="6796592" y="4459620"/>
              <a:ext cx="991048" cy="135240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sp>
        <p:nvSpPr>
          <p:cNvPr id="49" name="타원형 설명선 48"/>
          <p:cNvSpPr/>
          <p:nvPr/>
        </p:nvSpPr>
        <p:spPr bwMode="auto">
          <a:xfrm>
            <a:off x="7810999" y="3828094"/>
            <a:ext cx="1223474" cy="670580"/>
          </a:xfrm>
          <a:prstGeom prst="wedgeEllipseCallout">
            <a:avLst>
              <a:gd name="adj1" fmla="val -54559"/>
              <a:gd name="adj2" fmla="val 3761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생성한 실행 파일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(exe)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0" name="아래쪽 화살표 49"/>
          <p:cNvSpPr/>
          <p:nvPr/>
        </p:nvSpPr>
        <p:spPr bwMode="auto">
          <a:xfrm>
            <a:off x="6762128" y="2978153"/>
            <a:ext cx="605062" cy="288761"/>
          </a:xfrm>
          <a:prstGeom prst="downArrow">
            <a:avLst/>
          </a:prstGeom>
          <a:solidFill>
            <a:srgbClr val="CCCCE6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7513" y="4439160"/>
            <a:ext cx="1001185" cy="1086031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 bwMode="auto">
          <a:xfrm>
            <a:off x="6814665" y="1468164"/>
            <a:ext cx="235874" cy="24984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8084764" y="4892776"/>
            <a:ext cx="449594" cy="414314"/>
            <a:chOff x="8084764" y="4484207"/>
            <a:chExt cx="449594" cy="414314"/>
          </a:xfrm>
        </p:grpSpPr>
        <p:sp>
          <p:nvSpPr>
            <p:cNvPr id="58" name="타원형 설명선 57"/>
            <p:cNvSpPr/>
            <p:nvPr/>
          </p:nvSpPr>
          <p:spPr bwMode="auto">
            <a:xfrm>
              <a:off x="8084764" y="4484207"/>
              <a:ext cx="449594" cy="414314"/>
            </a:xfrm>
            <a:prstGeom prst="wedgeEllipseCallout">
              <a:avLst>
                <a:gd name="adj1" fmla="val -131064"/>
                <a:gd name="adj2" fmla="val -15430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8422" y="4582322"/>
              <a:ext cx="210754" cy="218084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6120" y="4573607"/>
              <a:ext cx="210754" cy="218084"/>
            </a:xfrm>
            <a:prstGeom prst="rect">
              <a:avLst/>
            </a:prstGeom>
          </p:spPr>
        </p:pic>
      </p:grpSp>
      <p:sp>
        <p:nvSpPr>
          <p:cNvPr id="62" name="타원형 설명선 61"/>
          <p:cNvSpPr/>
          <p:nvPr/>
        </p:nvSpPr>
        <p:spPr bwMode="auto">
          <a:xfrm>
            <a:off x="7789760" y="5311565"/>
            <a:ext cx="1223474" cy="670580"/>
          </a:xfrm>
          <a:prstGeom prst="wedgeEllipseCallout">
            <a:avLst>
              <a:gd name="adj1" fmla="val -35252"/>
              <a:gd name="adj2" fmla="val 2170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또는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Visual Studio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en-US" altLang="ko-KR" sz="100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CRTL+F5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3" name="타원 62"/>
          <p:cNvSpPr/>
          <p:nvPr/>
        </p:nvSpPr>
        <p:spPr bwMode="auto">
          <a:xfrm>
            <a:off x="8388937" y="5162520"/>
            <a:ext cx="235874" cy="24984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solidFill>
                  <a:schemeClr val="tx1"/>
                </a:solidFill>
                <a:latin typeface="+mj-lt"/>
                <a:ea typeface="굴림" pitchFamily="50" charset="-127"/>
              </a:rPr>
              <a:t>3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69" name="타원 68"/>
          <p:cNvSpPr/>
          <p:nvPr/>
        </p:nvSpPr>
        <p:spPr bwMode="auto">
          <a:xfrm>
            <a:off x="7248540" y="5949329"/>
            <a:ext cx="235874" cy="24984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solidFill>
                  <a:schemeClr val="tx1"/>
                </a:solidFill>
                <a:latin typeface="+mj-lt"/>
                <a:ea typeface="굴림" pitchFamily="50" charset="-127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5F0CC1A-A57F-4668-B5BA-04BD2F47AE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10" y="2477644"/>
            <a:ext cx="4765863" cy="32998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BE0857-F1CD-45FB-BC19-6BB4DAB5AF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684" y="1533110"/>
            <a:ext cx="3528512" cy="608903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17C0BAED-5E28-4421-B3C0-6028A416AFB5}"/>
              </a:ext>
            </a:extLst>
          </p:cNvPr>
          <p:cNvSpPr/>
          <p:nvPr/>
        </p:nvSpPr>
        <p:spPr bwMode="auto">
          <a:xfrm>
            <a:off x="144943" y="3657536"/>
            <a:ext cx="1868994" cy="15437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83A3098-532D-45EC-92E2-F5CFCD1AC11C}"/>
              </a:ext>
            </a:extLst>
          </p:cNvPr>
          <p:cNvCxnSpPr>
            <a:cxnSpLocks/>
            <a:stCxn id="38" idx="3"/>
          </p:cNvCxnSpPr>
          <p:nvPr/>
        </p:nvCxnSpPr>
        <p:spPr bwMode="auto">
          <a:xfrm flipV="1">
            <a:off x="2013937" y="1254971"/>
            <a:ext cx="2533239" cy="2479752"/>
          </a:xfrm>
          <a:prstGeom prst="straightConnector1">
            <a:avLst/>
          </a:prstGeom>
          <a:solidFill>
            <a:srgbClr val="CCCCE6"/>
          </a:solidFill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672640A9-2668-472C-B2BE-4010728043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0198" y="5638199"/>
            <a:ext cx="1947718" cy="1086031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95F4EE-5628-40B0-9CD8-D275DE91D7E5}"/>
              </a:ext>
            </a:extLst>
          </p:cNvPr>
          <p:cNvSpPr/>
          <p:nvPr/>
        </p:nvSpPr>
        <p:spPr bwMode="auto">
          <a:xfrm>
            <a:off x="4928327" y="6404997"/>
            <a:ext cx="965729" cy="29119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3" name="위로 굽은 화살표 65">
            <a:extLst>
              <a:ext uri="{FF2B5EF4-FFF2-40B4-BE49-F238E27FC236}">
                <a16:creationId xmlns:a16="http://schemas.microsoft.com/office/drawing/2014/main" id="{66BDC7A4-1561-47EF-A8C7-C51E9E5C76CA}"/>
              </a:ext>
            </a:extLst>
          </p:cNvPr>
          <p:cNvSpPr/>
          <p:nvPr/>
        </p:nvSpPr>
        <p:spPr bwMode="auto">
          <a:xfrm>
            <a:off x="5959826" y="5466387"/>
            <a:ext cx="1395020" cy="1057992"/>
          </a:xfrm>
          <a:prstGeom prst="bentUpArrow">
            <a:avLst>
              <a:gd name="adj1" fmla="val 23275"/>
              <a:gd name="adj2" fmla="val 25431"/>
              <a:gd name="adj3" fmla="val 25000"/>
            </a:avLst>
          </a:prstGeom>
          <a:solidFill>
            <a:srgbClr val="CCCCE6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굴림" pitchFamily="50" charset="-127"/>
              </a:rPr>
              <a:t>CTRL+C, CTRL+V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299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OpenGL </a:t>
            </a:r>
            <a:r>
              <a:rPr lang="ko-KR" altLang="en-US" dirty="0">
                <a:ea typeface="굴림" pitchFamily="50" charset="-127"/>
              </a:rPr>
              <a:t>코딩 준비</a:t>
            </a: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0" y="1124744"/>
            <a:ext cx="9036496" cy="4724400"/>
          </a:xfrm>
        </p:spPr>
        <p:txBody>
          <a:bodyPr/>
          <a:lstStyle/>
          <a:p>
            <a:r>
              <a:rPr lang="ko-KR" altLang="en-US" sz="1600" b="1" dirty="0">
                <a:ea typeface="굴림" pitchFamily="50" charset="-127"/>
              </a:rPr>
              <a:t>결과</a:t>
            </a:r>
            <a:r>
              <a:rPr lang="en-US" altLang="ko-KR" sz="1600" b="1" dirty="0">
                <a:ea typeface="굴림" pitchFamily="50" charset="-127"/>
              </a:rPr>
              <a:t> </a:t>
            </a:r>
          </a:p>
          <a:p>
            <a:endParaRPr lang="en-US" altLang="ko-KR" sz="1600" b="1" dirty="0">
              <a:ea typeface="굴림" pitchFamily="50" charset="-127"/>
            </a:endParaRPr>
          </a:p>
          <a:p>
            <a:endParaRPr lang="en-US" altLang="ko-KR" sz="1600" b="1" dirty="0">
              <a:ea typeface="굴림" pitchFamily="50" charset="-127"/>
            </a:endParaRPr>
          </a:p>
        </p:txBody>
      </p:sp>
      <p:sp>
        <p:nvSpPr>
          <p:cNvPr id="5124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1819275"/>
            <a:ext cx="30099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3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OpenGL Primitives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1267" name="내용 개체 틀 2"/>
          <p:cNvSpPr>
            <a:spLocks noGrp="1"/>
          </p:cNvSpPr>
          <p:nvPr>
            <p:ph idx="1"/>
          </p:nvPr>
        </p:nvSpPr>
        <p:spPr>
          <a:xfrm>
            <a:off x="604838" y="1441450"/>
            <a:ext cx="3535362" cy="4724400"/>
          </a:xfrm>
        </p:spPr>
        <p:txBody>
          <a:bodyPr/>
          <a:lstStyle/>
          <a:p>
            <a:r>
              <a:rPr lang="en-US" altLang="ko-KR" sz="2000" b="1">
                <a:ea typeface="굴림" pitchFamily="50" charset="-127"/>
              </a:rPr>
              <a:t>Point</a:t>
            </a:r>
            <a:endParaRPr lang="ko-KR" altLang="en-US" sz="2000" b="1">
              <a:ea typeface="굴림" pitchFamily="50" charset="-127"/>
            </a:endParaRPr>
          </a:p>
          <a:p>
            <a:pPr lvl="1"/>
            <a:r>
              <a:rPr lang="en-US" altLang="ko-KR" sz="1800">
                <a:ea typeface="굴림" pitchFamily="50" charset="-127"/>
              </a:rPr>
              <a:t>GL_POINTS</a:t>
            </a:r>
          </a:p>
          <a:p>
            <a:pPr lvl="3"/>
            <a:endParaRPr lang="en-US" altLang="ko-KR" sz="1600">
              <a:ea typeface="굴림" pitchFamily="50" charset="-127"/>
            </a:endParaRPr>
          </a:p>
          <a:p>
            <a:r>
              <a:rPr lang="en-US" altLang="ko-KR" sz="2000" b="1">
                <a:ea typeface="굴림" pitchFamily="50" charset="-127"/>
              </a:rPr>
              <a:t>Line</a:t>
            </a:r>
            <a:endParaRPr lang="ko-KR" altLang="en-US" sz="2000" b="1">
              <a:ea typeface="굴림" pitchFamily="50" charset="-127"/>
            </a:endParaRPr>
          </a:p>
          <a:p>
            <a:pPr lvl="1"/>
            <a:r>
              <a:rPr lang="en-US" altLang="ko-KR" sz="1800">
                <a:ea typeface="굴림" pitchFamily="50" charset="-127"/>
              </a:rPr>
              <a:t>GL_LINES 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GL_LINE_STRIP 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GL_LINE_LOOP</a:t>
            </a:r>
          </a:p>
          <a:p>
            <a:pPr lvl="3"/>
            <a:endParaRPr lang="en-US" altLang="ko-KR" sz="1600">
              <a:ea typeface="굴림" pitchFamily="50" charset="-127"/>
            </a:endParaRPr>
          </a:p>
          <a:p>
            <a:r>
              <a:rPr lang="en-US" altLang="ko-KR" sz="2000" b="1">
                <a:ea typeface="굴림" pitchFamily="50" charset="-127"/>
              </a:rPr>
              <a:t>Polygon</a:t>
            </a:r>
            <a:endParaRPr lang="ko-KR" altLang="en-US" sz="2000" b="1">
              <a:ea typeface="굴림" pitchFamily="50" charset="-127"/>
            </a:endParaRPr>
          </a:p>
          <a:p>
            <a:pPr lvl="1"/>
            <a:r>
              <a:rPr lang="en-US" altLang="ko-KR" sz="1800">
                <a:ea typeface="굴림" pitchFamily="50" charset="-127"/>
              </a:rPr>
              <a:t>GL_POLYGON 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GL_TRIANGLES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GL_TRIANGLE_STRIP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GL_TRIANGLE_FAN</a:t>
            </a:r>
          </a:p>
          <a:p>
            <a:pPr lvl="1"/>
            <a:r>
              <a:rPr lang="en-US" altLang="ko-KR" sz="1800">
                <a:ea typeface="굴림" pitchFamily="50" charset="-127"/>
              </a:rPr>
              <a:t>GL_QUAD_STRIP</a:t>
            </a:r>
            <a:endParaRPr lang="ko-KR" altLang="en-US" sz="1800">
              <a:ea typeface="굴림" pitchFamily="50" charset="-127"/>
            </a:endParaRPr>
          </a:p>
          <a:p>
            <a:pPr eaLnBrk="1" hangingPunct="1"/>
            <a:endParaRPr lang="ko-KR" altLang="en-US" sz="2000">
              <a:ea typeface="굴림" pitchFamily="50" charset="-127"/>
            </a:endParaRPr>
          </a:p>
        </p:txBody>
      </p:sp>
      <p:sp>
        <p:nvSpPr>
          <p:cNvPr id="11268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  <p:sp>
        <p:nvSpPr>
          <p:cNvPr id="11269" name="내용 개체 틀 2"/>
          <p:cNvSpPr txBox="1">
            <a:spLocks/>
          </p:cNvSpPr>
          <p:nvPr/>
        </p:nvSpPr>
        <p:spPr bwMode="auto">
          <a:xfrm>
            <a:off x="4278313" y="1441450"/>
            <a:ext cx="353377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n-US" altLang="ko-KR" sz="2000" b="1">
                <a:solidFill>
                  <a:schemeClr val="tx1"/>
                </a:solidFill>
                <a:latin typeface="Arial" pitchFamily="34" charset="0"/>
              </a:rPr>
              <a:t>Miscellaneous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r>
              <a:rPr lang="en-US" altLang="ko-KR" sz="1800">
                <a:solidFill>
                  <a:schemeClr val="tx1"/>
                </a:solidFill>
                <a:latin typeface="Arial" pitchFamily="34" charset="0"/>
              </a:rPr>
              <a:t>Cube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r>
              <a:rPr lang="en-US" altLang="ko-KR" sz="1800">
                <a:solidFill>
                  <a:schemeClr val="tx1"/>
                </a:solidFill>
                <a:latin typeface="Arial" pitchFamily="34" charset="0"/>
              </a:rPr>
              <a:t>Tetrahedron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r>
              <a:rPr lang="en-US" altLang="ko-KR" sz="1800">
                <a:solidFill>
                  <a:schemeClr val="tx1"/>
                </a:solidFill>
                <a:latin typeface="Arial" pitchFamily="34" charset="0"/>
              </a:rPr>
              <a:t>Icosahedron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r>
              <a:rPr lang="en-US" altLang="ko-KR" sz="1800">
                <a:solidFill>
                  <a:schemeClr val="tx1"/>
                </a:solidFill>
                <a:latin typeface="Arial" pitchFamily="34" charset="0"/>
              </a:rPr>
              <a:t>Sphere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r>
              <a:rPr lang="en-US" altLang="ko-KR" sz="1800">
                <a:solidFill>
                  <a:schemeClr val="tx1"/>
                </a:solidFill>
                <a:latin typeface="Arial" pitchFamily="34" charset="0"/>
              </a:rPr>
              <a:t>Torus</a:t>
            </a:r>
          </a:p>
          <a:p>
            <a:pPr lvl="1"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n"/>
            </a:pPr>
            <a:r>
              <a:rPr lang="en-US" altLang="ko-KR" sz="1800">
                <a:solidFill>
                  <a:schemeClr val="tx1"/>
                </a:solidFill>
                <a:latin typeface="Arial" pitchFamily="34" charset="0"/>
              </a:rPr>
              <a:t>Cone</a:t>
            </a:r>
          </a:p>
          <a:p>
            <a:pPr algn="just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endParaRPr lang="ko-KR" altLang="en-US" sz="200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Point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>
                <a:ea typeface="굴림" pitchFamily="50" charset="-127"/>
              </a:rPr>
              <a:t>GL_POINT</a:t>
            </a:r>
            <a:r>
              <a:rPr lang="en-US" altLang="ko-KR" b="1">
                <a:solidFill>
                  <a:srgbClr val="FF0000"/>
                </a:solidFill>
                <a:ea typeface="굴림" pitchFamily="50" charset="-127"/>
              </a:rPr>
              <a:t>S</a:t>
            </a:r>
            <a:endParaRPr lang="en-US" altLang="ko-KR" b="1">
              <a:ea typeface="굴림" pitchFamily="50" charset="-127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glBegin(GL_POINTS);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glVertex3f(v1x, v1y, v1z);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glVertex3f(v2x, v2y, v2z);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glVertex3f(v3x, v3y, v3z);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glVertex3f(v4x, v4y, v4z);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glEnd();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2292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  <p:sp>
        <p:nvSpPr>
          <p:cNvPr id="12293" name="Oval 12"/>
          <p:cNvSpPr>
            <a:spLocks noChangeArrowheads="1"/>
          </p:cNvSpPr>
          <p:nvPr/>
        </p:nvSpPr>
        <p:spPr bwMode="auto">
          <a:xfrm>
            <a:off x="6015038" y="2708275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2294" name="Text Box 13"/>
          <p:cNvSpPr txBox="1">
            <a:spLocks noChangeArrowheads="1"/>
          </p:cNvSpPr>
          <p:nvPr/>
        </p:nvSpPr>
        <p:spPr bwMode="auto">
          <a:xfrm>
            <a:off x="5872163" y="234791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v1</a:t>
            </a:r>
          </a:p>
        </p:txBody>
      </p:sp>
      <p:sp>
        <p:nvSpPr>
          <p:cNvPr id="12295" name="Oval 14"/>
          <p:cNvSpPr>
            <a:spLocks noChangeArrowheads="1"/>
          </p:cNvSpPr>
          <p:nvPr/>
        </p:nvSpPr>
        <p:spPr bwMode="auto">
          <a:xfrm>
            <a:off x="7310438" y="2708275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2296" name="Text Box 15"/>
          <p:cNvSpPr txBox="1">
            <a:spLocks noChangeArrowheads="1"/>
          </p:cNvSpPr>
          <p:nvPr/>
        </p:nvSpPr>
        <p:spPr bwMode="auto">
          <a:xfrm>
            <a:off x="7140575" y="234791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v2</a:t>
            </a:r>
          </a:p>
        </p:txBody>
      </p:sp>
      <p:sp>
        <p:nvSpPr>
          <p:cNvPr id="12297" name="Oval 16"/>
          <p:cNvSpPr>
            <a:spLocks noChangeArrowheads="1"/>
          </p:cNvSpPr>
          <p:nvPr/>
        </p:nvSpPr>
        <p:spPr bwMode="auto">
          <a:xfrm>
            <a:off x="7310438" y="4076700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2298" name="Text Box 17"/>
          <p:cNvSpPr txBox="1">
            <a:spLocks noChangeArrowheads="1"/>
          </p:cNvSpPr>
          <p:nvPr/>
        </p:nvSpPr>
        <p:spPr bwMode="auto">
          <a:xfrm>
            <a:off x="7143750" y="41433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v3</a:t>
            </a:r>
          </a:p>
        </p:txBody>
      </p:sp>
      <p:sp>
        <p:nvSpPr>
          <p:cNvPr id="12299" name="Oval 18"/>
          <p:cNvSpPr>
            <a:spLocks noChangeArrowheads="1"/>
          </p:cNvSpPr>
          <p:nvPr/>
        </p:nvSpPr>
        <p:spPr bwMode="auto">
          <a:xfrm>
            <a:off x="6015038" y="4076700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2300" name="Text Box 19"/>
          <p:cNvSpPr txBox="1">
            <a:spLocks noChangeArrowheads="1"/>
          </p:cNvSpPr>
          <p:nvPr/>
        </p:nvSpPr>
        <p:spPr bwMode="auto">
          <a:xfrm>
            <a:off x="5857875" y="41433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Line (1/3)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>
                <a:ea typeface="굴림" pitchFamily="50" charset="-127"/>
              </a:rPr>
              <a:t>GL_LINE</a:t>
            </a:r>
            <a:r>
              <a:rPr lang="en-US" altLang="ko-KR" b="1">
                <a:solidFill>
                  <a:srgbClr val="FF0000"/>
                </a:solidFill>
                <a:ea typeface="굴림" pitchFamily="50" charset="-127"/>
              </a:rPr>
              <a:t>S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glBegin(GL_LINES);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glVertex3f(v1x, v1y, v1z);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glVertex3f(v2x, v2y, v2z);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glVertex3f(v3x, v3y, v3z);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glVertex3f(v4x, v4y, v4z);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glEnd();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3316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  <p:sp>
        <p:nvSpPr>
          <p:cNvPr id="13317" name="Oval 16"/>
          <p:cNvSpPr>
            <a:spLocks noChangeArrowheads="1"/>
          </p:cNvSpPr>
          <p:nvPr/>
        </p:nvSpPr>
        <p:spPr bwMode="auto">
          <a:xfrm>
            <a:off x="6015038" y="2708275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3318" name="Oval 18"/>
          <p:cNvSpPr>
            <a:spLocks noChangeArrowheads="1"/>
          </p:cNvSpPr>
          <p:nvPr/>
        </p:nvSpPr>
        <p:spPr bwMode="auto">
          <a:xfrm>
            <a:off x="7310438" y="2708275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3319" name="Oval 20"/>
          <p:cNvSpPr>
            <a:spLocks noChangeArrowheads="1"/>
          </p:cNvSpPr>
          <p:nvPr/>
        </p:nvSpPr>
        <p:spPr bwMode="auto">
          <a:xfrm>
            <a:off x="7310438" y="4076700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3320" name="Oval 22"/>
          <p:cNvSpPr>
            <a:spLocks noChangeArrowheads="1"/>
          </p:cNvSpPr>
          <p:nvPr/>
        </p:nvSpPr>
        <p:spPr bwMode="auto">
          <a:xfrm>
            <a:off x="6015038" y="4076700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3321" name="Line 24"/>
          <p:cNvSpPr>
            <a:spLocks noChangeShapeType="1"/>
          </p:cNvSpPr>
          <p:nvPr/>
        </p:nvSpPr>
        <p:spPr bwMode="auto">
          <a:xfrm>
            <a:off x="6072188" y="2749550"/>
            <a:ext cx="12239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22" name="Line 25"/>
          <p:cNvSpPr>
            <a:spLocks noChangeShapeType="1"/>
          </p:cNvSpPr>
          <p:nvPr/>
        </p:nvSpPr>
        <p:spPr bwMode="auto">
          <a:xfrm flipH="1">
            <a:off x="6064250" y="4110038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23" name="Text Box 13"/>
          <p:cNvSpPr txBox="1">
            <a:spLocks noChangeArrowheads="1"/>
          </p:cNvSpPr>
          <p:nvPr/>
        </p:nvSpPr>
        <p:spPr bwMode="auto">
          <a:xfrm>
            <a:off x="5872163" y="234791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v1</a:t>
            </a:r>
          </a:p>
        </p:txBody>
      </p:sp>
      <p:sp>
        <p:nvSpPr>
          <p:cNvPr id="13324" name="Text Box 15"/>
          <p:cNvSpPr txBox="1">
            <a:spLocks noChangeArrowheads="1"/>
          </p:cNvSpPr>
          <p:nvPr/>
        </p:nvSpPr>
        <p:spPr bwMode="auto">
          <a:xfrm>
            <a:off x="7140575" y="234791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v2</a:t>
            </a:r>
          </a:p>
        </p:txBody>
      </p:sp>
      <p:sp>
        <p:nvSpPr>
          <p:cNvPr id="13325" name="Text Box 17"/>
          <p:cNvSpPr txBox="1">
            <a:spLocks noChangeArrowheads="1"/>
          </p:cNvSpPr>
          <p:nvPr/>
        </p:nvSpPr>
        <p:spPr bwMode="auto">
          <a:xfrm>
            <a:off x="7143750" y="41433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v3</a:t>
            </a:r>
          </a:p>
        </p:txBody>
      </p:sp>
      <p:sp>
        <p:nvSpPr>
          <p:cNvPr id="13326" name="Text Box 19"/>
          <p:cNvSpPr txBox="1">
            <a:spLocks noChangeArrowheads="1"/>
          </p:cNvSpPr>
          <p:nvPr/>
        </p:nvSpPr>
        <p:spPr bwMode="auto">
          <a:xfrm>
            <a:off x="5857875" y="41433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Line (2/3)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>
                <a:ea typeface="굴림" pitchFamily="50" charset="-127"/>
              </a:rPr>
              <a:t>GL_LINE_STRIP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glBegin(GL_LINE_STRIP);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glVertex3f(v1x, v1y, v1z);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glVertex3f(v2x, v2y, v2z);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glVertex3f(v3x, v3y, v3z);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glVertex3f(v4x, v4y, v4z);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glEnd();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4340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  <p:sp>
        <p:nvSpPr>
          <p:cNvPr id="14341" name="Oval 16"/>
          <p:cNvSpPr>
            <a:spLocks noChangeArrowheads="1"/>
          </p:cNvSpPr>
          <p:nvPr/>
        </p:nvSpPr>
        <p:spPr bwMode="auto">
          <a:xfrm>
            <a:off x="6015038" y="2708275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4342" name="Oval 18"/>
          <p:cNvSpPr>
            <a:spLocks noChangeArrowheads="1"/>
          </p:cNvSpPr>
          <p:nvPr/>
        </p:nvSpPr>
        <p:spPr bwMode="auto">
          <a:xfrm>
            <a:off x="7310438" y="2708275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4343" name="Oval 20"/>
          <p:cNvSpPr>
            <a:spLocks noChangeArrowheads="1"/>
          </p:cNvSpPr>
          <p:nvPr/>
        </p:nvSpPr>
        <p:spPr bwMode="auto">
          <a:xfrm>
            <a:off x="7310438" y="4076700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4344" name="Oval 22"/>
          <p:cNvSpPr>
            <a:spLocks noChangeArrowheads="1"/>
          </p:cNvSpPr>
          <p:nvPr/>
        </p:nvSpPr>
        <p:spPr bwMode="auto">
          <a:xfrm>
            <a:off x="6015038" y="4076700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4345" name="Line 24"/>
          <p:cNvSpPr>
            <a:spLocks noChangeShapeType="1"/>
          </p:cNvSpPr>
          <p:nvPr/>
        </p:nvSpPr>
        <p:spPr bwMode="auto">
          <a:xfrm>
            <a:off x="6092825" y="2749550"/>
            <a:ext cx="12239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6" name="Line 25"/>
          <p:cNvSpPr>
            <a:spLocks noChangeShapeType="1"/>
          </p:cNvSpPr>
          <p:nvPr/>
        </p:nvSpPr>
        <p:spPr bwMode="auto">
          <a:xfrm flipH="1">
            <a:off x="6064250" y="4110038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7" name="Line 26"/>
          <p:cNvSpPr>
            <a:spLocks noChangeShapeType="1"/>
          </p:cNvSpPr>
          <p:nvPr/>
        </p:nvSpPr>
        <p:spPr bwMode="auto">
          <a:xfrm flipH="1">
            <a:off x="7359650" y="2789238"/>
            <a:ext cx="6350" cy="1303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8" name="Text Box 13"/>
          <p:cNvSpPr txBox="1">
            <a:spLocks noChangeArrowheads="1"/>
          </p:cNvSpPr>
          <p:nvPr/>
        </p:nvSpPr>
        <p:spPr bwMode="auto">
          <a:xfrm>
            <a:off x="5872163" y="234791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v1</a:t>
            </a:r>
          </a:p>
        </p:txBody>
      </p:sp>
      <p:sp>
        <p:nvSpPr>
          <p:cNvPr id="14349" name="Text Box 15"/>
          <p:cNvSpPr txBox="1">
            <a:spLocks noChangeArrowheads="1"/>
          </p:cNvSpPr>
          <p:nvPr/>
        </p:nvSpPr>
        <p:spPr bwMode="auto">
          <a:xfrm>
            <a:off x="7140575" y="234791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v2</a:t>
            </a:r>
          </a:p>
        </p:txBody>
      </p:sp>
      <p:sp>
        <p:nvSpPr>
          <p:cNvPr id="14350" name="Text Box 17"/>
          <p:cNvSpPr txBox="1">
            <a:spLocks noChangeArrowheads="1"/>
          </p:cNvSpPr>
          <p:nvPr/>
        </p:nvSpPr>
        <p:spPr bwMode="auto">
          <a:xfrm>
            <a:off x="7143750" y="41433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v3</a:t>
            </a:r>
          </a:p>
        </p:txBody>
      </p:sp>
      <p:sp>
        <p:nvSpPr>
          <p:cNvPr id="14351" name="Text Box 19"/>
          <p:cNvSpPr txBox="1">
            <a:spLocks noChangeArrowheads="1"/>
          </p:cNvSpPr>
          <p:nvPr/>
        </p:nvSpPr>
        <p:spPr bwMode="auto">
          <a:xfrm>
            <a:off x="5857875" y="41433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6F8AD-1A75-41F9-90DB-6E480459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A27BB0-56B7-4D0B-9E66-AEEC7CCAF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Visual Studio Community 2019 </a:t>
            </a:r>
            <a:r>
              <a:rPr lang="ko-KR" altLang="en-US" sz="2400" dirty="0"/>
              <a:t>다운로드 후 설치</a:t>
            </a:r>
            <a:endParaRPr lang="en-US" altLang="ko-KR" sz="2400" dirty="0"/>
          </a:p>
          <a:p>
            <a:pPr lvl="1"/>
            <a:r>
              <a:rPr lang="en-US" altLang="ko-KR" dirty="0"/>
              <a:t>https://visualstudio.microsoft.com/ko/vs/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3B08B3-1603-4088-8101-03B29463F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234" y="2957446"/>
            <a:ext cx="3991532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46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Line (3/3)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>
                <a:ea typeface="굴림" pitchFamily="50" charset="-127"/>
              </a:rPr>
              <a:t>GL_LINE_LOOP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glBegin(GL_LINE_LOOP);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glVertex3f(v1x, v1y, v1z);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glVertex3f(v2x, v2y, v2z);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glVertex3f(v3x, v3y, v3z);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glVertex3f(v4x, v4y, v4z);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glEnd();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5364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6015038" y="2708275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7310438" y="2708275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5367" name="Oval 8"/>
          <p:cNvSpPr>
            <a:spLocks noChangeArrowheads="1"/>
          </p:cNvSpPr>
          <p:nvPr/>
        </p:nvSpPr>
        <p:spPr bwMode="auto">
          <a:xfrm>
            <a:off x="7310438" y="4076700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5368" name="Oval 10"/>
          <p:cNvSpPr>
            <a:spLocks noChangeArrowheads="1"/>
          </p:cNvSpPr>
          <p:nvPr/>
        </p:nvSpPr>
        <p:spPr bwMode="auto">
          <a:xfrm>
            <a:off x="6015038" y="4076700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5369" name="Line 12"/>
          <p:cNvSpPr>
            <a:spLocks noChangeShapeType="1"/>
          </p:cNvSpPr>
          <p:nvPr/>
        </p:nvSpPr>
        <p:spPr bwMode="auto">
          <a:xfrm>
            <a:off x="6092825" y="2749550"/>
            <a:ext cx="12239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70" name="Line 13"/>
          <p:cNvSpPr>
            <a:spLocks noChangeShapeType="1"/>
          </p:cNvSpPr>
          <p:nvPr/>
        </p:nvSpPr>
        <p:spPr bwMode="auto">
          <a:xfrm flipH="1">
            <a:off x="6064250" y="4110038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71" name="Line 14"/>
          <p:cNvSpPr>
            <a:spLocks noChangeShapeType="1"/>
          </p:cNvSpPr>
          <p:nvPr/>
        </p:nvSpPr>
        <p:spPr bwMode="auto">
          <a:xfrm flipH="1">
            <a:off x="7359650" y="2789238"/>
            <a:ext cx="6350" cy="1303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72" name="Line 15"/>
          <p:cNvSpPr>
            <a:spLocks noChangeShapeType="1"/>
          </p:cNvSpPr>
          <p:nvPr/>
        </p:nvSpPr>
        <p:spPr bwMode="auto">
          <a:xfrm flipH="1">
            <a:off x="6048375" y="2781300"/>
            <a:ext cx="6350" cy="1303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5872163" y="234791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v1</a:t>
            </a:r>
          </a:p>
        </p:txBody>
      </p:sp>
      <p:sp>
        <p:nvSpPr>
          <p:cNvPr id="15374" name="Text Box 15"/>
          <p:cNvSpPr txBox="1">
            <a:spLocks noChangeArrowheads="1"/>
          </p:cNvSpPr>
          <p:nvPr/>
        </p:nvSpPr>
        <p:spPr bwMode="auto">
          <a:xfrm>
            <a:off x="7140575" y="234791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v2</a:t>
            </a:r>
          </a:p>
        </p:txBody>
      </p:sp>
      <p:sp>
        <p:nvSpPr>
          <p:cNvPr id="15375" name="Text Box 17"/>
          <p:cNvSpPr txBox="1">
            <a:spLocks noChangeArrowheads="1"/>
          </p:cNvSpPr>
          <p:nvPr/>
        </p:nvSpPr>
        <p:spPr bwMode="auto">
          <a:xfrm>
            <a:off x="7143750" y="41433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v3</a:t>
            </a:r>
          </a:p>
        </p:txBody>
      </p:sp>
      <p:sp>
        <p:nvSpPr>
          <p:cNvPr id="15376" name="Text Box 19"/>
          <p:cNvSpPr txBox="1">
            <a:spLocks noChangeArrowheads="1"/>
          </p:cNvSpPr>
          <p:nvPr/>
        </p:nvSpPr>
        <p:spPr bwMode="auto">
          <a:xfrm>
            <a:off x="5857875" y="41433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0"/>
          <p:cNvSpPr>
            <a:spLocks noChangeArrowheads="1"/>
          </p:cNvSpPr>
          <p:nvPr/>
        </p:nvSpPr>
        <p:spPr bwMode="auto">
          <a:xfrm rot="10800000">
            <a:off x="6073775" y="2765425"/>
            <a:ext cx="1247775" cy="1311275"/>
          </a:xfrm>
          <a:prstGeom prst="rtTriangle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6387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Triangle (1/3)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638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>
                <a:ea typeface="굴림" pitchFamily="50" charset="-127"/>
              </a:rPr>
              <a:t>GL_TRIANGLE</a:t>
            </a:r>
            <a:r>
              <a:rPr lang="en-US" altLang="ko-KR" b="1">
                <a:solidFill>
                  <a:srgbClr val="FF0000"/>
                </a:solidFill>
                <a:ea typeface="굴림" pitchFamily="50" charset="-127"/>
              </a:rPr>
              <a:t>S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glBegin(GL_TRIANGLES);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glVertex3f(v1x, v1y, v1z);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glVertex3f(v2x, v2y, v2z);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glVertex3f(v3x, v3y, v3z);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glEnd();</a:t>
            </a:r>
          </a:p>
        </p:txBody>
      </p:sp>
      <p:sp>
        <p:nvSpPr>
          <p:cNvPr id="16389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  <p:sp>
        <p:nvSpPr>
          <p:cNvPr id="16390" name="Oval 4"/>
          <p:cNvSpPr>
            <a:spLocks noChangeArrowheads="1"/>
          </p:cNvSpPr>
          <p:nvPr/>
        </p:nvSpPr>
        <p:spPr bwMode="auto">
          <a:xfrm>
            <a:off x="6000750" y="2708275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6391" name="Oval 6"/>
          <p:cNvSpPr>
            <a:spLocks noChangeArrowheads="1"/>
          </p:cNvSpPr>
          <p:nvPr/>
        </p:nvSpPr>
        <p:spPr bwMode="auto">
          <a:xfrm>
            <a:off x="7296150" y="2708275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7296150" y="4076700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6393" name="Text Box 13"/>
          <p:cNvSpPr txBox="1">
            <a:spLocks noChangeArrowheads="1"/>
          </p:cNvSpPr>
          <p:nvPr/>
        </p:nvSpPr>
        <p:spPr bwMode="auto">
          <a:xfrm>
            <a:off x="5857875" y="234791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v1</a:t>
            </a:r>
          </a:p>
        </p:txBody>
      </p:sp>
      <p:sp>
        <p:nvSpPr>
          <p:cNvPr id="16394" name="Text Box 15"/>
          <p:cNvSpPr txBox="1">
            <a:spLocks noChangeArrowheads="1"/>
          </p:cNvSpPr>
          <p:nvPr/>
        </p:nvSpPr>
        <p:spPr bwMode="auto">
          <a:xfrm>
            <a:off x="7126288" y="234791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v3</a:t>
            </a:r>
          </a:p>
        </p:txBody>
      </p:sp>
      <p:sp>
        <p:nvSpPr>
          <p:cNvPr id="16395" name="Text Box 17"/>
          <p:cNvSpPr txBox="1">
            <a:spLocks noChangeArrowheads="1"/>
          </p:cNvSpPr>
          <p:nvPr/>
        </p:nvSpPr>
        <p:spPr bwMode="auto">
          <a:xfrm>
            <a:off x="7129463" y="41433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Triangle (2/3)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>
                <a:ea typeface="굴림" pitchFamily="50" charset="-127"/>
              </a:rPr>
              <a:t>GL_TRIANGLE_STRIP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glBegin(GL_TRIANGLE_STRIP);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glVertex3f(v1x, v1y, v1z);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glVertex3f(v2x, v2y, v2z);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glVertex3f(v3x, v3y, v3z);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glVertex3f(v4x, v4y, v4z);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glVertex3f(v5x, v5y, v5z);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glEnd();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7412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  <p:sp>
        <p:nvSpPr>
          <p:cNvPr id="17413" name="Text Box 18"/>
          <p:cNvSpPr txBox="1">
            <a:spLocks noChangeArrowheads="1"/>
          </p:cNvSpPr>
          <p:nvPr/>
        </p:nvSpPr>
        <p:spPr bwMode="auto">
          <a:xfrm>
            <a:off x="5214938" y="262413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v1</a:t>
            </a:r>
          </a:p>
        </p:txBody>
      </p:sp>
      <p:sp>
        <p:nvSpPr>
          <p:cNvPr id="17414" name="Text Box 20"/>
          <p:cNvSpPr txBox="1">
            <a:spLocks noChangeArrowheads="1"/>
          </p:cNvSpPr>
          <p:nvPr/>
        </p:nvSpPr>
        <p:spPr bwMode="auto">
          <a:xfrm>
            <a:off x="5214938" y="39909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v2</a:t>
            </a:r>
          </a:p>
        </p:txBody>
      </p:sp>
      <p:sp>
        <p:nvSpPr>
          <p:cNvPr id="17415" name="Text Box 22"/>
          <p:cNvSpPr txBox="1">
            <a:spLocks noChangeArrowheads="1"/>
          </p:cNvSpPr>
          <p:nvPr/>
        </p:nvSpPr>
        <p:spPr bwMode="auto">
          <a:xfrm>
            <a:off x="6429375" y="262413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v3</a:t>
            </a:r>
          </a:p>
        </p:txBody>
      </p:sp>
      <p:sp>
        <p:nvSpPr>
          <p:cNvPr id="17416" name="Text Box 24"/>
          <p:cNvSpPr txBox="1">
            <a:spLocks noChangeArrowheads="1"/>
          </p:cNvSpPr>
          <p:nvPr/>
        </p:nvSpPr>
        <p:spPr bwMode="auto">
          <a:xfrm>
            <a:off x="6429375" y="39909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v4</a:t>
            </a:r>
          </a:p>
        </p:txBody>
      </p:sp>
      <p:sp>
        <p:nvSpPr>
          <p:cNvPr id="17417" name="Text Box 29"/>
          <p:cNvSpPr txBox="1">
            <a:spLocks noChangeArrowheads="1"/>
          </p:cNvSpPr>
          <p:nvPr/>
        </p:nvSpPr>
        <p:spPr bwMode="auto">
          <a:xfrm>
            <a:off x="7718425" y="262413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v5</a:t>
            </a:r>
          </a:p>
        </p:txBody>
      </p:sp>
      <p:sp>
        <p:nvSpPr>
          <p:cNvPr id="17418" name="AutoShape 30"/>
          <p:cNvSpPr>
            <a:spLocks noChangeArrowheads="1"/>
          </p:cNvSpPr>
          <p:nvPr/>
        </p:nvSpPr>
        <p:spPr bwMode="auto">
          <a:xfrm rot="5400000">
            <a:off x="5511801" y="2843212"/>
            <a:ext cx="1008062" cy="1223963"/>
          </a:xfrm>
          <a:prstGeom prst="rtTriangle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7419" name="AutoShape 31"/>
          <p:cNvSpPr>
            <a:spLocks noChangeArrowheads="1"/>
          </p:cNvSpPr>
          <p:nvPr/>
        </p:nvSpPr>
        <p:spPr bwMode="auto">
          <a:xfrm rot="-5400000">
            <a:off x="5507037" y="2854326"/>
            <a:ext cx="1008063" cy="1223962"/>
          </a:xfrm>
          <a:prstGeom prst="rtTriangle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7420" name="AutoShape 32"/>
          <p:cNvSpPr>
            <a:spLocks noChangeArrowheads="1"/>
          </p:cNvSpPr>
          <p:nvPr/>
        </p:nvSpPr>
        <p:spPr bwMode="auto">
          <a:xfrm rot="5400000">
            <a:off x="6738938" y="2846388"/>
            <a:ext cx="1008062" cy="1223962"/>
          </a:xfrm>
          <a:prstGeom prst="rtTriangle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7421" name="Oval 17"/>
          <p:cNvSpPr>
            <a:spLocks noChangeArrowheads="1"/>
          </p:cNvSpPr>
          <p:nvPr/>
        </p:nvSpPr>
        <p:spPr bwMode="auto">
          <a:xfrm>
            <a:off x="5367338" y="2914650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7422" name="Oval 21"/>
          <p:cNvSpPr>
            <a:spLocks noChangeArrowheads="1"/>
          </p:cNvSpPr>
          <p:nvPr/>
        </p:nvSpPr>
        <p:spPr bwMode="auto">
          <a:xfrm>
            <a:off x="7820025" y="2921000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7423" name="Oval 23"/>
          <p:cNvSpPr>
            <a:spLocks noChangeArrowheads="1"/>
          </p:cNvSpPr>
          <p:nvPr/>
        </p:nvSpPr>
        <p:spPr bwMode="auto">
          <a:xfrm>
            <a:off x="6580188" y="3948113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7424" name="Oval 26"/>
          <p:cNvSpPr>
            <a:spLocks noChangeArrowheads="1"/>
          </p:cNvSpPr>
          <p:nvPr/>
        </p:nvSpPr>
        <p:spPr bwMode="auto">
          <a:xfrm>
            <a:off x="5375275" y="3927475"/>
            <a:ext cx="71438" cy="698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7425" name="Oval 28"/>
          <p:cNvSpPr>
            <a:spLocks noChangeArrowheads="1"/>
          </p:cNvSpPr>
          <p:nvPr/>
        </p:nvSpPr>
        <p:spPr bwMode="auto">
          <a:xfrm>
            <a:off x="6586538" y="2908300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Triangle (3/3)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>
                <a:ea typeface="굴림" pitchFamily="50" charset="-127"/>
              </a:rPr>
              <a:t>GL_TRIANGLE_FAN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glBegin(GL_TRIANGLE_FAN);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glVertex3f(v1x, v1y, v1z);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glVertex3f(v2x, v2y, v2z);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glVertex3f(v3x, v3y, v3z);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glVertex3f(v4x, v4y, v4z);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glVertex3f(v5x, v5y, v5z);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glEnd();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8436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  <p:sp>
        <p:nvSpPr>
          <p:cNvPr id="18437" name="AutoShape 14"/>
          <p:cNvSpPr>
            <a:spLocks noChangeArrowheads="1"/>
          </p:cNvSpPr>
          <p:nvPr/>
        </p:nvSpPr>
        <p:spPr bwMode="auto">
          <a:xfrm rot="10800000">
            <a:off x="6011863" y="2914650"/>
            <a:ext cx="574675" cy="11525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8438" name="AutoShape 15"/>
          <p:cNvSpPr>
            <a:spLocks noChangeArrowheads="1"/>
          </p:cNvSpPr>
          <p:nvPr/>
        </p:nvSpPr>
        <p:spPr bwMode="auto">
          <a:xfrm rot="-9115367">
            <a:off x="6291263" y="2986088"/>
            <a:ext cx="574675" cy="11525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8439" name="AutoShape 16"/>
          <p:cNvSpPr>
            <a:spLocks noChangeArrowheads="1"/>
          </p:cNvSpPr>
          <p:nvPr/>
        </p:nvSpPr>
        <p:spPr bwMode="auto">
          <a:xfrm rot="-7381567">
            <a:off x="6508750" y="3170238"/>
            <a:ext cx="574675" cy="11525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8440" name="Oval 4"/>
          <p:cNvSpPr>
            <a:spLocks noChangeArrowheads="1"/>
          </p:cNvSpPr>
          <p:nvPr/>
        </p:nvSpPr>
        <p:spPr bwMode="auto">
          <a:xfrm>
            <a:off x="6267450" y="4021138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8441" name="Text Box 5"/>
          <p:cNvSpPr txBox="1">
            <a:spLocks noChangeArrowheads="1"/>
          </p:cNvSpPr>
          <p:nvPr/>
        </p:nvSpPr>
        <p:spPr bwMode="auto">
          <a:xfrm>
            <a:off x="6083300" y="413385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v1</a:t>
            </a:r>
          </a:p>
        </p:txBody>
      </p:sp>
      <p:sp>
        <p:nvSpPr>
          <p:cNvPr id="18442" name="Text Box 6"/>
          <p:cNvSpPr txBox="1">
            <a:spLocks noChangeArrowheads="1"/>
          </p:cNvSpPr>
          <p:nvPr/>
        </p:nvSpPr>
        <p:spPr bwMode="auto">
          <a:xfrm>
            <a:off x="7429500" y="349091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v2</a:t>
            </a:r>
          </a:p>
        </p:txBody>
      </p:sp>
      <p:sp>
        <p:nvSpPr>
          <p:cNvPr id="18443" name="Oval 7"/>
          <p:cNvSpPr>
            <a:spLocks noChangeArrowheads="1"/>
          </p:cNvSpPr>
          <p:nvPr/>
        </p:nvSpPr>
        <p:spPr bwMode="auto">
          <a:xfrm>
            <a:off x="7392988" y="3638550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8444" name="Text Box 8"/>
          <p:cNvSpPr txBox="1">
            <a:spLocks noChangeArrowheads="1"/>
          </p:cNvSpPr>
          <p:nvPr/>
        </p:nvSpPr>
        <p:spPr bwMode="auto">
          <a:xfrm>
            <a:off x="7072313" y="28479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v3</a:t>
            </a:r>
          </a:p>
        </p:txBody>
      </p:sp>
      <p:sp>
        <p:nvSpPr>
          <p:cNvPr id="18445" name="Oval 9"/>
          <p:cNvSpPr>
            <a:spLocks noChangeArrowheads="1"/>
          </p:cNvSpPr>
          <p:nvPr/>
        </p:nvSpPr>
        <p:spPr bwMode="auto">
          <a:xfrm>
            <a:off x="7072313" y="3149600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8446" name="Text Box 10"/>
          <p:cNvSpPr txBox="1">
            <a:spLocks noChangeArrowheads="1"/>
          </p:cNvSpPr>
          <p:nvPr/>
        </p:nvSpPr>
        <p:spPr bwMode="auto">
          <a:xfrm>
            <a:off x="6500813" y="25527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v4</a:t>
            </a:r>
          </a:p>
        </p:txBody>
      </p:sp>
      <p:sp>
        <p:nvSpPr>
          <p:cNvPr id="18447" name="Oval 11"/>
          <p:cNvSpPr>
            <a:spLocks noChangeArrowheads="1"/>
          </p:cNvSpPr>
          <p:nvPr/>
        </p:nvSpPr>
        <p:spPr bwMode="auto">
          <a:xfrm>
            <a:off x="5980113" y="2873375"/>
            <a:ext cx="71437" cy="698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8448" name="Oval 12"/>
          <p:cNvSpPr>
            <a:spLocks noChangeArrowheads="1"/>
          </p:cNvSpPr>
          <p:nvPr/>
        </p:nvSpPr>
        <p:spPr bwMode="auto">
          <a:xfrm>
            <a:off x="6551613" y="2870200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8449" name="Text Box 13"/>
          <p:cNvSpPr txBox="1">
            <a:spLocks noChangeArrowheads="1"/>
          </p:cNvSpPr>
          <p:nvPr/>
        </p:nvSpPr>
        <p:spPr bwMode="auto">
          <a:xfrm>
            <a:off x="5786438" y="25527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Quadrilateral (1/2)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>
                <a:ea typeface="굴림" pitchFamily="50" charset="-127"/>
              </a:rPr>
              <a:t>GL_QUAD</a:t>
            </a:r>
            <a:r>
              <a:rPr lang="en-US" altLang="ko-KR" b="1">
                <a:solidFill>
                  <a:srgbClr val="FF0000"/>
                </a:solidFill>
                <a:ea typeface="굴림" pitchFamily="50" charset="-127"/>
              </a:rPr>
              <a:t>S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glBegin(GL_QUADS);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glVertex3f(v1x, v1y, v1z);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glVertex3f(v2x, v2y, v2z);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glVertex3f(v3x, v3y, v3z);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glVertex3f(v4x, v4y, v4z);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glEnd();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19460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  <p:sp>
        <p:nvSpPr>
          <p:cNvPr id="19461" name="Rectangle 14"/>
          <p:cNvSpPr>
            <a:spLocks noChangeArrowheads="1"/>
          </p:cNvSpPr>
          <p:nvPr/>
        </p:nvSpPr>
        <p:spPr bwMode="auto">
          <a:xfrm>
            <a:off x="6072188" y="2765425"/>
            <a:ext cx="1285875" cy="1357313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9462" name="Text Box 13"/>
          <p:cNvSpPr txBox="1">
            <a:spLocks noChangeArrowheads="1"/>
          </p:cNvSpPr>
          <p:nvPr/>
        </p:nvSpPr>
        <p:spPr bwMode="auto">
          <a:xfrm>
            <a:off x="5872163" y="23383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v1</a:t>
            </a:r>
          </a:p>
        </p:txBody>
      </p:sp>
      <p:sp>
        <p:nvSpPr>
          <p:cNvPr id="19463" name="Text Box 15"/>
          <p:cNvSpPr txBox="1">
            <a:spLocks noChangeArrowheads="1"/>
          </p:cNvSpPr>
          <p:nvPr/>
        </p:nvSpPr>
        <p:spPr bwMode="auto">
          <a:xfrm>
            <a:off x="7140575" y="23383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v4</a:t>
            </a:r>
          </a:p>
        </p:txBody>
      </p:sp>
      <p:sp>
        <p:nvSpPr>
          <p:cNvPr id="19464" name="Text Box 17"/>
          <p:cNvSpPr txBox="1">
            <a:spLocks noChangeArrowheads="1"/>
          </p:cNvSpPr>
          <p:nvPr/>
        </p:nvSpPr>
        <p:spPr bwMode="auto">
          <a:xfrm>
            <a:off x="7143750" y="413385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v3</a:t>
            </a:r>
          </a:p>
        </p:txBody>
      </p:sp>
      <p:sp>
        <p:nvSpPr>
          <p:cNvPr id="19465" name="Text Box 19"/>
          <p:cNvSpPr txBox="1">
            <a:spLocks noChangeArrowheads="1"/>
          </p:cNvSpPr>
          <p:nvPr/>
        </p:nvSpPr>
        <p:spPr bwMode="auto">
          <a:xfrm>
            <a:off x="5857875" y="413385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v2</a:t>
            </a:r>
          </a:p>
        </p:txBody>
      </p:sp>
      <p:sp>
        <p:nvSpPr>
          <p:cNvPr id="19466" name="Oval 4"/>
          <p:cNvSpPr>
            <a:spLocks noChangeArrowheads="1"/>
          </p:cNvSpPr>
          <p:nvPr/>
        </p:nvSpPr>
        <p:spPr bwMode="auto">
          <a:xfrm>
            <a:off x="6029325" y="2732088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9467" name="Oval 6"/>
          <p:cNvSpPr>
            <a:spLocks noChangeArrowheads="1"/>
          </p:cNvSpPr>
          <p:nvPr/>
        </p:nvSpPr>
        <p:spPr bwMode="auto">
          <a:xfrm>
            <a:off x="7315200" y="2741613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9468" name="Oval 8"/>
          <p:cNvSpPr>
            <a:spLocks noChangeArrowheads="1"/>
          </p:cNvSpPr>
          <p:nvPr/>
        </p:nvSpPr>
        <p:spPr bwMode="auto">
          <a:xfrm>
            <a:off x="7315200" y="4079875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19469" name="Oval 10"/>
          <p:cNvSpPr>
            <a:spLocks noChangeArrowheads="1"/>
          </p:cNvSpPr>
          <p:nvPr/>
        </p:nvSpPr>
        <p:spPr bwMode="auto">
          <a:xfrm>
            <a:off x="6029325" y="4079875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Quadrilateral (2/2)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>
                <a:ea typeface="굴림" pitchFamily="50" charset="-127"/>
              </a:rPr>
              <a:t>GL_QUAD_STRIP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glBegin(GL_QUAD_STRIP);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glVertex3f(v1x, v1y, v1z);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glVertex3f(v2x, v2y, v2z);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glVertex3f(v3x, v3y, v3z);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glVertex3f(v4x, v4y, v4z);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glVertex3f(v5x, v5y, v5z);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glVertex3f(v6x, v6y, v6z);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glEnd();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20484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  <p:sp>
        <p:nvSpPr>
          <p:cNvPr id="20485" name="AutoShape 24"/>
          <p:cNvSpPr>
            <a:spLocks noChangeArrowheads="1"/>
          </p:cNvSpPr>
          <p:nvPr/>
        </p:nvSpPr>
        <p:spPr bwMode="auto">
          <a:xfrm>
            <a:off x="5626100" y="3054350"/>
            <a:ext cx="1079500" cy="936625"/>
          </a:xfrm>
          <a:prstGeom prst="parallelogram">
            <a:avLst>
              <a:gd name="adj" fmla="val 28814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20486" name="AutoShape 25"/>
          <p:cNvSpPr>
            <a:spLocks noChangeArrowheads="1"/>
          </p:cNvSpPr>
          <p:nvPr/>
        </p:nvSpPr>
        <p:spPr bwMode="auto">
          <a:xfrm>
            <a:off x="6442075" y="3054350"/>
            <a:ext cx="1079500" cy="936625"/>
          </a:xfrm>
          <a:prstGeom prst="parallelogram">
            <a:avLst>
              <a:gd name="adj" fmla="val 28814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20487" name="Oval 4"/>
          <p:cNvSpPr>
            <a:spLocks noChangeArrowheads="1"/>
          </p:cNvSpPr>
          <p:nvPr/>
        </p:nvSpPr>
        <p:spPr bwMode="auto">
          <a:xfrm>
            <a:off x="5584825" y="3948113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20488" name="Text Box 5"/>
          <p:cNvSpPr txBox="1">
            <a:spLocks noChangeArrowheads="1"/>
          </p:cNvSpPr>
          <p:nvPr/>
        </p:nvSpPr>
        <p:spPr bwMode="auto">
          <a:xfrm>
            <a:off x="5568950" y="27051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v1</a:t>
            </a:r>
          </a:p>
        </p:txBody>
      </p:sp>
      <p:sp>
        <p:nvSpPr>
          <p:cNvPr id="20489" name="Text Box 6"/>
          <p:cNvSpPr txBox="1">
            <a:spLocks noChangeArrowheads="1"/>
          </p:cNvSpPr>
          <p:nvPr/>
        </p:nvSpPr>
        <p:spPr bwMode="auto">
          <a:xfrm>
            <a:off x="5337175" y="40005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v2</a:t>
            </a:r>
          </a:p>
        </p:txBody>
      </p:sp>
      <p:sp>
        <p:nvSpPr>
          <p:cNvPr id="20490" name="Oval 7"/>
          <p:cNvSpPr>
            <a:spLocks noChangeArrowheads="1"/>
          </p:cNvSpPr>
          <p:nvPr/>
        </p:nvSpPr>
        <p:spPr bwMode="auto">
          <a:xfrm>
            <a:off x="6400800" y="3954463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20491" name="Text Box 8"/>
          <p:cNvSpPr txBox="1">
            <a:spLocks noChangeArrowheads="1"/>
          </p:cNvSpPr>
          <p:nvPr/>
        </p:nvSpPr>
        <p:spPr bwMode="auto">
          <a:xfrm>
            <a:off x="6569075" y="2705100"/>
            <a:ext cx="431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 dirty="0">
                <a:solidFill>
                  <a:schemeClr val="tx1"/>
                </a:solidFill>
                <a:cs typeface="Tahoma" pitchFamily="34" charset="0"/>
              </a:rPr>
              <a:t>v4</a:t>
            </a:r>
          </a:p>
        </p:txBody>
      </p:sp>
      <p:sp>
        <p:nvSpPr>
          <p:cNvPr id="20492" name="Oval 9"/>
          <p:cNvSpPr>
            <a:spLocks noChangeArrowheads="1"/>
          </p:cNvSpPr>
          <p:nvPr/>
        </p:nvSpPr>
        <p:spPr bwMode="auto">
          <a:xfrm>
            <a:off x="7473950" y="3009900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20493" name="Text Box 10"/>
          <p:cNvSpPr txBox="1">
            <a:spLocks noChangeArrowheads="1"/>
          </p:cNvSpPr>
          <p:nvPr/>
        </p:nvSpPr>
        <p:spPr bwMode="auto">
          <a:xfrm>
            <a:off x="6273800" y="4000500"/>
            <a:ext cx="431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v3</a:t>
            </a:r>
          </a:p>
        </p:txBody>
      </p:sp>
      <p:sp>
        <p:nvSpPr>
          <p:cNvPr id="20494" name="Oval 11"/>
          <p:cNvSpPr>
            <a:spLocks noChangeArrowheads="1"/>
          </p:cNvSpPr>
          <p:nvPr/>
        </p:nvSpPr>
        <p:spPr bwMode="auto">
          <a:xfrm>
            <a:off x="5868988" y="3009900"/>
            <a:ext cx="71437" cy="698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20495" name="Oval 12"/>
          <p:cNvSpPr>
            <a:spLocks noChangeArrowheads="1"/>
          </p:cNvSpPr>
          <p:nvPr/>
        </p:nvSpPr>
        <p:spPr bwMode="auto">
          <a:xfrm>
            <a:off x="6670675" y="3009900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20496" name="Text Box 13"/>
          <p:cNvSpPr txBox="1">
            <a:spLocks noChangeArrowheads="1"/>
          </p:cNvSpPr>
          <p:nvPr/>
        </p:nvSpPr>
        <p:spPr bwMode="auto">
          <a:xfrm>
            <a:off x="7426325" y="27051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v5</a:t>
            </a:r>
          </a:p>
        </p:txBody>
      </p:sp>
      <p:sp>
        <p:nvSpPr>
          <p:cNvPr id="20497" name="Oval 26"/>
          <p:cNvSpPr>
            <a:spLocks noChangeArrowheads="1"/>
          </p:cNvSpPr>
          <p:nvPr/>
        </p:nvSpPr>
        <p:spPr bwMode="auto">
          <a:xfrm>
            <a:off x="7226300" y="3959225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20498" name="Text Box 27"/>
          <p:cNvSpPr txBox="1">
            <a:spLocks noChangeArrowheads="1"/>
          </p:cNvSpPr>
          <p:nvPr/>
        </p:nvSpPr>
        <p:spPr bwMode="auto">
          <a:xfrm>
            <a:off x="7137400" y="4000500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Polygon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>
                <a:ea typeface="굴림" pitchFamily="50" charset="-127"/>
              </a:rPr>
              <a:t>GL_POLYGON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glBegin(GL_POLYGON);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glVertex3f(v1x, v1y, v1z);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glVertex3f(v2x, v2y, v2z);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glVertex3f(v3x, v3y, v3z);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glVertex3f(v4x, v4y, v4z);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glVertex3f(v5x, v5y, v5z);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   glVertex3f(v6x, v6y, v6z);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glEnd();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21508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  <p:sp>
        <p:nvSpPr>
          <p:cNvPr id="21509" name="AutoShape 13"/>
          <p:cNvSpPr>
            <a:spLocks noChangeArrowheads="1"/>
          </p:cNvSpPr>
          <p:nvPr/>
        </p:nvSpPr>
        <p:spPr bwMode="auto">
          <a:xfrm>
            <a:off x="5948363" y="2852738"/>
            <a:ext cx="1439862" cy="1296987"/>
          </a:xfrm>
          <a:prstGeom prst="hexagon">
            <a:avLst>
              <a:gd name="adj" fmla="val 27754"/>
              <a:gd name="vf" fmla="val 115470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21510" name="Oval 4"/>
          <p:cNvSpPr>
            <a:spLocks noChangeArrowheads="1"/>
          </p:cNvSpPr>
          <p:nvPr/>
        </p:nvSpPr>
        <p:spPr bwMode="auto">
          <a:xfrm>
            <a:off x="6265863" y="2801938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6019800" y="24907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v1</a:t>
            </a:r>
          </a:p>
        </p:txBody>
      </p:sp>
      <p:sp>
        <p:nvSpPr>
          <p:cNvPr id="21512" name="Oval 6"/>
          <p:cNvSpPr>
            <a:spLocks noChangeArrowheads="1"/>
          </p:cNvSpPr>
          <p:nvPr/>
        </p:nvSpPr>
        <p:spPr bwMode="auto">
          <a:xfrm>
            <a:off x="6994525" y="2809875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21513" name="Text Box 7"/>
          <p:cNvSpPr txBox="1">
            <a:spLocks noChangeArrowheads="1"/>
          </p:cNvSpPr>
          <p:nvPr/>
        </p:nvSpPr>
        <p:spPr bwMode="auto">
          <a:xfrm>
            <a:off x="5500688" y="328453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v2</a:t>
            </a:r>
          </a:p>
        </p:txBody>
      </p:sp>
      <p:sp>
        <p:nvSpPr>
          <p:cNvPr id="21514" name="Oval 8"/>
          <p:cNvSpPr>
            <a:spLocks noChangeArrowheads="1"/>
          </p:cNvSpPr>
          <p:nvPr/>
        </p:nvSpPr>
        <p:spPr bwMode="auto">
          <a:xfrm>
            <a:off x="7346950" y="3448050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6019800" y="41433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v3</a:t>
            </a:r>
          </a:p>
        </p:txBody>
      </p:sp>
      <p:sp>
        <p:nvSpPr>
          <p:cNvPr id="21516" name="Oval 10"/>
          <p:cNvSpPr>
            <a:spLocks noChangeArrowheads="1"/>
          </p:cNvSpPr>
          <p:nvPr/>
        </p:nvSpPr>
        <p:spPr bwMode="auto">
          <a:xfrm>
            <a:off x="7007225" y="4113213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21517" name="Text Box 11"/>
          <p:cNvSpPr txBox="1">
            <a:spLocks noChangeArrowheads="1"/>
          </p:cNvSpPr>
          <p:nvPr/>
        </p:nvSpPr>
        <p:spPr bwMode="auto">
          <a:xfrm>
            <a:off x="6861175" y="414337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v4</a:t>
            </a:r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5903913" y="3454400"/>
            <a:ext cx="71437" cy="698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6861175" y="2490788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v6</a:t>
            </a:r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6272213" y="4110038"/>
            <a:ext cx="73025" cy="7302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7392988" y="3286125"/>
            <a:ext cx="43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>
                <a:solidFill>
                  <a:schemeClr val="tx1"/>
                </a:solidFill>
                <a:cs typeface="Tahoma" pitchFamily="34" charset="0"/>
              </a:rPr>
              <a:t>v5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Miscellaneous (1/3)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Cube</a:t>
            </a:r>
          </a:p>
          <a:p>
            <a:pPr lvl="1"/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>
                <a:ea typeface="굴림" pitchFamily="50" charset="-127"/>
              </a:rPr>
              <a:t> glutSolidCube</a:t>
            </a:r>
            <a:r>
              <a:rPr lang="en-US" altLang="ko-KR" sz="1800">
                <a:ea typeface="굴림" pitchFamily="50" charset="-127"/>
              </a:rPr>
              <a:t>(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800">
                <a:ea typeface="굴림" pitchFamily="50" charset="-127"/>
              </a:rPr>
              <a:t> size)</a:t>
            </a:r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 sz="1800">
                <a:ea typeface="굴림" pitchFamily="50" charset="-127"/>
              </a:rPr>
              <a:t> </a:t>
            </a:r>
            <a:r>
              <a:rPr lang="en-US" altLang="ko-KR">
                <a:ea typeface="굴림" pitchFamily="50" charset="-127"/>
              </a:rPr>
              <a:t>glutWireCube</a:t>
            </a:r>
            <a:r>
              <a:rPr lang="en-US" altLang="ko-KR" sz="1800">
                <a:ea typeface="굴림" pitchFamily="50" charset="-127"/>
              </a:rPr>
              <a:t>(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GLdouble </a:t>
            </a:r>
            <a:r>
              <a:rPr lang="en-US" altLang="ko-KR" sz="1800">
                <a:ea typeface="굴림" pitchFamily="50" charset="-127"/>
              </a:rPr>
              <a:t>size)</a:t>
            </a:r>
            <a:endParaRPr lang="en-US" altLang="ko-KR">
              <a:ea typeface="굴림" pitchFamily="50" charset="-127"/>
            </a:endParaRPr>
          </a:p>
          <a:p>
            <a:pPr lvl="3"/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Tetrahedron</a:t>
            </a:r>
          </a:p>
          <a:p>
            <a:pPr lvl="1"/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>
                <a:ea typeface="굴림" pitchFamily="50" charset="-127"/>
              </a:rPr>
              <a:t> glutSolidTetrahedron</a:t>
            </a:r>
            <a:r>
              <a:rPr lang="en-US" altLang="ko-KR" sz="1800">
                <a:ea typeface="굴림" pitchFamily="50" charset="-127"/>
              </a:rPr>
              <a:t>(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 sz="1800">
                <a:ea typeface="굴림" pitchFamily="50" charset="-127"/>
              </a:rPr>
              <a:t>)</a:t>
            </a:r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 sz="1800">
                <a:ea typeface="굴림" pitchFamily="50" charset="-127"/>
              </a:rPr>
              <a:t> </a:t>
            </a:r>
            <a:r>
              <a:rPr lang="en-US" altLang="ko-KR">
                <a:ea typeface="굴림" pitchFamily="50" charset="-127"/>
              </a:rPr>
              <a:t>glutWireTetrahedron</a:t>
            </a:r>
            <a:r>
              <a:rPr lang="en-US" altLang="ko-KR" sz="1800">
                <a:ea typeface="굴림" pitchFamily="50" charset="-127"/>
              </a:rPr>
              <a:t>(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 sz="1800">
                <a:ea typeface="굴림" pitchFamily="50" charset="-127"/>
              </a:rPr>
              <a:t>)</a:t>
            </a:r>
            <a:endParaRPr lang="en-US" altLang="ko-KR">
              <a:ea typeface="굴림" pitchFamily="50" charset="-127"/>
            </a:endParaRPr>
          </a:p>
          <a:p>
            <a:pPr lvl="3"/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Icosahedron</a:t>
            </a:r>
          </a:p>
          <a:p>
            <a:pPr lvl="1"/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 sz="1800">
                <a:ea typeface="굴림" pitchFamily="50" charset="-127"/>
              </a:rPr>
              <a:t> </a:t>
            </a:r>
            <a:r>
              <a:rPr lang="en-US" altLang="ko-KR">
                <a:ea typeface="굴림" pitchFamily="50" charset="-127"/>
              </a:rPr>
              <a:t>glutSolidIcosahedron</a:t>
            </a:r>
            <a:r>
              <a:rPr lang="en-US" altLang="ko-KR" sz="1800">
                <a:ea typeface="굴림" pitchFamily="50" charset="-127"/>
              </a:rPr>
              <a:t>(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 sz="1800">
                <a:ea typeface="굴림" pitchFamily="50" charset="-127"/>
              </a:rPr>
              <a:t>)</a:t>
            </a:r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 sz="1800">
                <a:ea typeface="굴림" pitchFamily="50" charset="-127"/>
              </a:rPr>
              <a:t> </a:t>
            </a:r>
            <a:r>
              <a:rPr lang="en-US" altLang="ko-KR">
                <a:ea typeface="굴림" pitchFamily="50" charset="-127"/>
              </a:rPr>
              <a:t>glutWireIcosahedron</a:t>
            </a:r>
            <a:r>
              <a:rPr lang="en-US" altLang="ko-KR" sz="1800">
                <a:ea typeface="굴림" pitchFamily="50" charset="-127"/>
              </a:rPr>
              <a:t>(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 sz="1800">
                <a:ea typeface="굴림" pitchFamily="50" charset="-127"/>
              </a:rPr>
              <a:t>)</a:t>
            </a:r>
            <a:endParaRPr lang="en-US" altLang="ko-KR">
              <a:ea typeface="굴림" pitchFamily="50" charset="-127"/>
            </a:endParaRPr>
          </a:p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2532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>
            <a:lum contrast="-10000"/>
          </a:blip>
          <a:srcRect/>
          <a:stretch>
            <a:fillRect/>
          </a:stretch>
        </p:blipFill>
        <p:spPr bwMode="auto">
          <a:xfrm>
            <a:off x="6610441" y="1534864"/>
            <a:ext cx="1462088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>
            <a:lum contrast="-10000"/>
          </a:blip>
          <a:srcRect/>
          <a:stretch>
            <a:fillRect/>
          </a:stretch>
        </p:blipFill>
        <p:spPr bwMode="auto">
          <a:xfrm>
            <a:off x="6619976" y="3263122"/>
            <a:ext cx="1462022" cy="1462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8" name="Picture 6" descr="6"/>
          <p:cNvPicPr>
            <a:picLocks noChangeAspect="1" noChangeArrowheads="1"/>
          </p:cNvPicPr>
          <p:nvPr/>
        </p:nvPicPr>
        <p:blipFill>
          <a:blip r:embed="rId4" cstate="print">
            <a:lum contrast="-10000"/>
          </a:blip>
          <a:srcRect/>
          <a:stretch>
            <a:fillRect/>
          </a:stretch>
        </p:blipFill>
        <p:spPr bwMode="auto">
          <a:xfrm>
            <a:off x="6610440" y="4919306"/>
            <a:ext cx="1462022" cy="1462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Miscellaneous (2/3)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Sphere</a:t>
            </a:r>
          </a:p>
          <a:p>
            <a:pPr lvl="1"/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 sz="1800">
                <a:ea typeface="굴림" pitchFamily="50" charset="-127"/>
              </a:rPr>
              <a:t> </a:t>
            </a:r>
            <a:r>
              <a:rPr lang="en-US" altLang="ko-KR">
                <a:ea typeface="굴림" pitchFamily="50" charset="-127"/>
              </a:rPr>
              <a:t>glutSolidSphere</a:t>
            </a:r>
            <a:r>
              <a:rPr lang="en-US" altLang="ko-KR" sz="1800">
                <a:ea typeface="굴림" pitchFamily="50" charset="-127"/>
              </a:rPr>
              <a:t>(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800">
                <a:ea typeface="굴림" pitchFamily="50" charset="-127"/>
              </a:rPr>
              <a:t> radius, 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GLint</a:t>
            </a:r>
            <a:r>
              <a:rPr lang="en-US" altLang="ko-KR" sz="1800">
                <a:ea typeface="굴림" pitchFamily="50" charset="-127"/>
              </a:rPr>
              <a:t> slices, 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GLint</a:t>
            </a:r>
            <a:r>
              <a:rPr lang="en-US" altLang="ko-KR" sz="1800">
                <a:ea typeface="굴림" pitchFamily="50" charset="-127"/>
              </a:rPr>
              <a:t> stacks)</a:t>
            </a:r>
          </a:p>
          <a:p>
            <a:pPr lvl="1"/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 sz="1800">
                <a:ea typeface="굴림" pitchFamily="50" charset="-127"/>
              </a:rPr>
              <a:t> </a:t>
            </a:r>
            <a:r>
              <a:rPr lang="en-US" altLang="ko-KR">
                <a:ea typeface="굴림" pitchFamily="50" charset="-127"/>
              </a:rPr>
              <a:t>glutWireSphere</a:t>
            </a:r>
            <a:r>
              <a:rPr lang="en-US" altLang="ko-KR" sz="1800">
                <a:ea typeface="굴림" pitchFamily="50" charset="-127"/>
              </a:rPr>
              <a:t>(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800">
                <a:ea typeface="굴림" pitchFamily="50" charset="-127"/>
              </a:rPr>
              <a:t> radius, 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GLint</a:t>
            </a:r>
            <a:r>
              <a:rPr lang="en-US" altLang="ko-KR" sz="1800">
                <a:ea typeface="굴림" pitchFamily="50" charset="-127"/>
              </a:rPr>
              <a:t> slices, 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GLint</a:t>
            </a:r>
            <a:r>
              <a:rPr lang="en-US" altLang="ko-KR" sz="1800">
                <a:ea typeface="굴림" pitchFamily="50" charset="-127"/>
              </a:rPr>
              <a:t> stacks)</a:t>
            </a:r>
          </a:p>
          <a:p>
            <a:pPr lvl="3"/>
            <a:endParaRPr lang="en-US" altLang="ko-KR">
              <a:ea typeface="굴림" pitchFamily="50" charset="-127"/>
            </a:endParaRPr>
          </a:p>
          <a:p>
            <a:pPr lvl="3"/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Torus</a:t>
            </a:r>
          </a:p>
          <a:p>
            <a:pPr lvl="1" algn="l"/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 sz="1800">
                <a:ea typeface="굴림" pitchFamily="50" charset="-127"/>
              </a:rPr>
              <a:t> </a:t>
            </a:r>
            <a:r>
              <a:rPr lang="en-US" altLang="ko-KR">
                <a:ea typeface="굴림" pitchFamily="50" charset="-127"/>
              </a:rPr>
              <a:t>glutSolidTorus</a:t>
            </a:r>
            <a:r>
              <a:rPr lang="en-US" altLang="ko-KR" sz="1800">
                <a:ea typeface="굴림" pitchFamily="50" charset="-127"/>
              </a:rPr>
              <a:t>(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800">
                <a:ea typeface="굴림" pitchFamily="50" charset="-127"/>
              </a:rPr>
              <a:t> innerRadius, 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800">
                <a:ea typeface="굴림" pitchFamily="50" charset="-127"/>
              </a:rPr>
              <a:t> outerRadius, 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GLint</a:t>
            </a:r>
            <a:r>
              <a:rPr lang="en-US" altLang="ko-KR" sz="1800">
                <a:ea typeface="굴림" pitchFamily="50" charset="-127"/>
              </a:rPr>
              <a:t> nsides, 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GLint</a:t>
            </a:r>
            <a:r>
              <a:rPr lang="en-US" altLang="ko-KR" sz="1800">
                <a:ea typeface="굴림" pitchFamily="50" charset="-127"/>
              </a:rPr>
              <a:t> rings)</a:t>
            </a:r>
            <a:endParaRPr lang="en-US" altLang="ko-KR">
              <a:ea typeface="굴림" pitchFamily="50" charset="-127"/>
            </a:endParaRPr>
          </a:p>
          <a:p>
            <a:pPr lvl="1" algn="l"/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 sz="1800">
                <a:ea typeface="굴림" pitchFamily="50" charset="-127"/>
              </a:rPr>
              <a:t> </a:t>
            </a:r>
            <a:r>
              <a:rPr lang="en-US" altLang="ko-KR">
                <a:ea typeface="굴림" pitchFamily="50" charset="-127"/>
              </a:rPr>
              <a:t>glutWireTorus</a:t>
            </a:r>
            <a:r>
              <a:rPr lang="en-US" altLang="ko-KR" sz="1800">
                <a:ea typeface="굴림" pitchFamily="50" charset="-127"/>
              </a:rPr>
              <a:t>(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800">
                <a:ea typeface="굴림" pitchFamily="50" charset="-127"/>
              </a:rPr>
              <a:t> innerRadius, 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800">
                <a:ea typeface="굴림" pitchFamily="50" charset="-127"/>
              </a:rPr>
              <a:t> outerRadius, 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GLint</a:t>
            </a:r>
            <a:r>
              <a:rPr lang="en-US" altLang="ko-KR" sz="1800">
                <a:ea typeface="굴림" pitchFamily="50" charset="-127"/>
              </a:rPr>
              <a:t> nsides, 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GLint</a:t>
            </a:r>
            <a:r>
              <a:rPr lang="en-US" altLang="ko-KR" sz="1800">
                <a:ea typeface="굴림" pitchFamily="50" charset="-127"/>
              </a:rPr>
              <a:t> rings)</a:t>
            </a:r>
            <a:endParaRPr lang="en-US" altLang="ko-KR">
              <a:ea typeface="굴림" pitchFamily="50" charset="-127"/>
            </a:endParaRPr>
          </a:p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3556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  <p:pic>
        <p:nvPicPr>
          <p:cNvPr id="5" name="Picture 6" descr="2"/>
          <p:cNvPicPr>
            <a:picLocks noChangeAspect="1" noChangeArrowheads="1"/>
          </p:cNvPicPr>
          <p:nvPr/>
        </p:nvPicPr>
        <p:blipFill>
          <a:blip r:embed="rId2" cstate="print">
            <a:lum contrast="-10000"/>
          </a:blip>
          <a:srcRect/>
          <a:stretch>
            <a:fillRect/>
          </a:stretch>
        </p:blipFill>
        <p:spPr bwMode="auto">
          <a:xfrm>
            <a:off x="6500826" y="1500174"/>
            <a:ext cx="178595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8914" name="Picture 2"/>
          <p:cNvPicPr>
            <a:picLocks noChangeArrowheads="1"/>
          </p:cNvPicPr>
          <p:nvPr/>
        </p:nvPicPr>
        <p:blipFill>
          <a:blip r:embed="rId3" cstate="print">
            <a:lum contrast="-10000"/>
          </a:blip>
          <a:srcRect/>
          <a:stretch>
            <a:fillRect/>
          </a:stretch>
        </p:blipFill>
        <p:spPr bwMode="auto">
          <a:xfrm>
            <a:off x="6500825" y="3929066"/>
            <a:ext cx="1785600" cy="178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Miscellaneous (3/3)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Cone</a:t>
            </a:r>
          </a:p>
          <a:p>
            <a:pPr lvl="1"/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 sz="1800">
                <a:ea typeface="굴림" pitchFamily="50" charset="-127"/>
              </a:rPr>
              <a:t> </a:t>
            </a:r>
            <a:r>
              <a:rPr lang="en-US" altLang="ko-KR">
                <a:ea typeface="굴림" pitchFamily="50" charset="-127"/>
              </a:rPr>
              <a:t>glutSolidCone</a:t>
            </a:r>
            <a:r>
              <a:rPr lang="en-US" altLang="ko-KR" sz="1800">
                <a:ea typeface="굴림" pitchFamily="50" charset="-127"/>
              </a:rPr>
              <a:t>(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800">
                <a:ea typeface="굴림" pitchFamily="50" charset="-127"/>
              </a:rPr>
              <a:t> base_radius, 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800">
                <a:ea typeface="굴림" pitchFamily="50" charset="-127"/>
              </a:rPr>
              <a:t> height, 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GLint</a:t>
            </a:r>
            <a:r>
              <a:rPr lang="en-US" altLang="ko-KR" sz="1800">
                <a:ea typeface="굴림" pitchFamily="50" charset="-127"/>
              </a:rPr>
              <a:t> slices, 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GLint</a:t>
            </a:r>
            <a:r>
              <a:rPr lang="en-US" altLang="ko-KR" sz="1800">
                <a:ea typeface="굴림" pitchFamily="50" charset="-127"/>
              </a:rPr>
              <a:t> stacks)</a:t>
            </a:r>
          </a:p>
          <a:p>
            <a:pPr lvl="1"/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 sz="1800">
                <a:ea typeface="굴림" pitchFamily="50" charset="-127"/>
              </a:rPr>
              <a:t> </a:t>
            </a:r>
            <a:r>
              <a:rPr lang="en-US" altLang="ko-KR">
                <a:ea typeface="굴림" pitchFamily="50" charset="-127"/>
              </a:rPr>
              <a:t>glutWireCone</a:t>
            </a:r>
            <a:r>
              <a:rPr lang="en-US" altLang="ko-KR" sz="1800">
                <a:ea typeface="굴림" pitchFamily="50" charset="-127"/>
              </a:rPr>
              <a:t>(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800">
                <a:ea typeface="굴림" pitchFamily="50" charset="-127"/>
              </a:rPr>
              <a:t> base_radius, 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800">
                <a:ea typeface="굴림" pitchFamily="50" charset="-127"/>
              </a:rPr>
              <a:t> height, 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GLint</a:t>
            </a:r>
            <a:r>
              <a:rPr lang="en-US" altLang="ko-KR" sz="1800">
                <a:ea typeface="굴림" pitchFamily="50" charset="-127"/>
              </a:rPr>
              <a:t> slices, 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GLint</a:t>
            </a:r>
            <a:r>
              <a:rPr lang="en-US" altLang="ko-KR" sz="1800">
                <a:ea typeface="굴림" pitchFamily="50" charset="-127"/>
              </a:rPr>
              <a:t> stacks)</a:t>
            </a:r>
          </a:p>
          <a:p>
            <a:pPr lvl="3"/>
            <a:endParaRPr lang="en-US" altLang="ko-KR" sz="1200">
              <a:ea typeface="굴림" pitchFamily="50" charset="-127"/>
            </a:endParaRPr>
          </a:p>
          <a:p>
            <a:pPr lvl="3"/>
            <a:endParaRPr lang="en-US" altLang="ko-KR" sz="1200">
              <a:ea typeface="굴림" pitchFamily="50" charset="-127"/>
            </a:endParaRPr>
          </a:p>
          <a:p>
            <a:pPr lvl="3"/>
            <a:endParaRPr lang="en-US" altLang="ko-KR" sz="1200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Teapot</a:t>
            </a:r>
          </a:p>
          <a:p>
            <a:pPr lvl="1"/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>
                <a:ea typeface="굴림" pitchFamily="50" charset="-127"/>
              </a:rPr>
              <a:t> glutSolidTeapot</a:t>
            </a:r>
            <a:r>
              <a:rPr lang="en-US" altLang="ko-KR" sz="1800">
                <a:ea typeface="굴림" pitchFamily="50" charset="-127"/>
              </a:rPr>
              <a:t>(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800">
                <a:ea typeface="굴림" pitchFamily="50" charset="-127"/>
              </a:rPr>
              <a:t> size)</a:t>
            </a:r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>
                <a:ea typeface="굴림" pitchFamily="50" charset="-127"/>
              </a:rPr>
              <a:t> glutWireTeapot</a:t>
            </a:r>
            <a:r>
              <a:rPr lang="en-US" altLang="ko-KR" sz="1800">
                <a:ea typeface="굴림" pitchFamily="50" charset="-127"/>
              </a:rPr>
              <a:t>(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800">
                <a:ea typeface="굴림" pitchFamily="50" charset="-127"/>
              </a:rPr>
              <a:t> size)</a:t>
            </a:r>
            <a:endParaRPr lang="en-US" altLang="ko-KR">
              <a:ea typeface="굴림" pitchFamily="50" charset="-127"/>
            </a:endParaRPr>
          </a:p>
          <a:p>
            <a:pPr lvl="1"/>
            <a:endParaRPr lang="ko-KR" altLang="en-US">
              <a:ea typeface="굴림" pitchFamily="50" charset="-127"/>
            </a:endParaRPr>
          </a:p>
        </p:txBody>
      </p:sp>
      <p:sp>
        <p:nvSpPr>
          <p:cNvPr id="24580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  <p:pic>
        <p:nvPicPr>
          <p:cNvPr id="39938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1643050"/>
            <a:ext cx="221457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2731" y="4100972"/>
            <a:ext cx="2214000" cy="1542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OpenGL </a:t>
            </a:r>
            <a:r>
              <a:rPr lang="ko-KR" altLang="en-US" dirty="0">
                <a:ea typeface="굴림" pitchFamily="50" charset="-127"/>
              </a:rPr>
              <a:t>코딩 준비</a:t>
            </a: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0" y="1196752"/>
            <a:ext cx="9036496" cy="4724400"/>
          </a:xfrm>
        </p:spPr>
        <p:txBody>
          <a:bodyPr/>
          <a:lstStyle/>
          <a:p>
            <a:r>
              <a:rPr lang="en-US" altLang="ko-KR" sz="1600" b="1" dirty="0">
                <a:ea typeface="굴림" pitchFamily="50" charset="-127"/>
              </a:rPr>
              <a:t>Visual Studio Community Edition 2019 </a:t>
            </a:r>
            <a:r>
              <a:rPr lang="ko-KR" altLang="en-US" sz="1600" b="1" dirty="0">
                <a:ea typeface="굴림" pitchFamily="50" charset="-127"/>
              </a:rPr>
              <a:t>실행</a:t>
            </a:r>
            <a:endParaRPr lang="en-US" altLang="ko-KR" sz="1600" b="1" dirty="0">
              <a:ea typeface="굴림" pitchFamily="50" charset="-127"/>
            </a:endParaRPr>
          </a:p>
          <a:p>
            <a:endParaRPr lang="en-US" altLang="ko-KR" sz="1600" b="1" dirty="0">
              <a:ea typeface="굴림" pitchFamily="50" charset="-127"/>
            </a:endParaRPr>
          </a:p>
          <a:p>
            <a:endParaRPr lang="en-US" altLang="ko-KR" sz="1600" b="1" dirty="0">
              <a:ea typeface="굴림" pitchFamily="50" charset="-127"/>
            </a:endParaRPr>
          </a:p>
          <a:p>
            <a:endParaRPr lang="en-US" altLang="ko-KR" sz="1600" b="1" dirty="0">
              <a:ea typeface="굴림" pitchFamily="50" charset="-127"/>
            </a:endParaRPr>
          </a:p>
        </p:txBody>
      </p:sp>
      <p:sp>
        <p:nvSpPr>
          <p:cNvPr id="5124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5D8824-AA54-4448-B033-F1D273E3E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20" y="2129020"/>
            <a:ext cx="5818923" cy="403241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AB8E0B-F305-47BE-B2A7-6C9C76455FB4}"/>
              </a:ext>
            </a:extLst>
          </p:cNvPr>
          <p:cNvSpPr/>
          <p:nvPr/>
        </p:nvSpPr>
        <p:spPr bwMode="auto">
          <a:xfrm>
            <a:off x="3779912" y="4581128"/>
            <a:ext cx="2088232" cy="64807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17604BA-6583-4200-A181-B9A28A405211}"/>
              </a:ext>
            </a:extLst>
          </p:cNvPr>
          <p:cNvGrpSpPr/>
          <p:nvPr/>
        </p:nvGrpSpPr>
        <p:grpSpPr>
          <a:xfrm>
            <a:off x="5871512" y="4077072"/>
            <a:ext cx="449594" cy="414314"/>
            <a:chOff x="1" y="2474403"/>
            <a:chExt cx="449594" cy="414314"/>
          </a:xfrm>
        </p:grpSpPr>
        <p:sp>
          <p:nvSpPr>
            <p:cNvPr id="17" name="타원형 설명선 8">
              <a:extLst>
                <a:ext uri="{FF2B5EF4-FFF2-40B4-BE49-F238E27FC236}">
                  <a16:creationId xmlns:a16="http://schemas.microsoft.com/office/drawing/2014/main" id="{63E3D8F0-771F-4EBC-9100-127797B8481B}"/>
                </a:ext>
              </a:extLst>
            </p:cNvPr>
            <p:cNvSpPr/>
            <p:nvPr/>
          </p:nvSpPr>
          <p:spPr bwMode="auto">
            <a:xfrm>
              <a:off x="1" y="2474403"/>
              <a:ext cx="449594" cy="414314"/>
            </a:xfrm>
            <a:prstGeom prst="wedgeEllipseCallout">
              <a:avLst>
                <a:gd name="adj1" fmla="val -102267"/>
                <a:gd name="adj2" fmla="val 136088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C4A36E2-A171-47EC-BE07-2D85D5003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17" y="2536930"/>
              <a:ext cx="282762" cy="2925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3940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Teapot Example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25603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549400"/>
            <a:ext cx="29337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1560513"/>
            <a:ext cx="3429000" cy="386873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1171575" y="4767263"/>
            <a:ext cx="2608263" cy="2159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Basic Functions (1/2)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266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600">
                <a:ea typeface="굴림" pitchFamily="50" charset="-127"/>
              </a:rPr>
              <a:t>glPointSize</a:t>
            </a:r>
            <a:r>
              <a:rPr lang="en-US" altLang="ko-KR" sz="2000">
                <a:ea typeface="굴림" pitchFamily="50" charset="-127"/>
              </a:rPr>
              <a:t>(</a:t>
            </a:r>
            <a:r>
              <a:rPr lang="en-US" altLang="ko-KR" sz="2000">
                <a:solidFill>
                  <a:srgbClr val="0070C0"/>
                </a:solidFill>
                <a:ea typeface="굴림" pitchFamily="50" charset="-127"/>
              </a:rPr>
              <a:t>GLfloat</a:t>
            </a:r>
            <a:r>
              <a:rPr lang="en-US" altLang="ko-KR" sz="2000">
                <a:ea typeface="굴림" pitchFamily="50" charset="-127"/>
              </a:rPr>
              <a:t> size)</a:t>
            </a:r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 sz="2200">
                <a:ea typeface="굴림" pitchFamily="50" charset="-127"/>
              </a:rPr>
              <a:t>glGetFloatv(GL_POINT_SIZE_RANGE)</a:t>
            </a:r>
          </a:p>
          <a:p>
            <a:pPr lvl="2"/>
            <a:r>
              <a:rPr lang="en-US" altLang="ko-KR" sz="1800">
                <a:ea typeface="굴림" pitchFamily="50" charset="-127"/>
              </a:rPr>
              <a:t>Returns the range of the point size that the hardware supports</a:t>
            </a:r>
            <a:endParaRPr lang="ko-KR" altLang="en-US" sz="1800">
              <a:ea typeface="굴림" pitchFamily="50" charset="-127"/>
            </a:endParaRPr>
          </a:p>
          <a:p>
            <a:pPr lvl="3"/>
            <a:endParaRPr lang="en-US" altLang="ko-KR">
              <a:ea typeface="굴림" pitchFamily="50" charset="-127"/>
            </a:endParaRPr>
          </a:p>
          <a:p>
            <a:pPr lvl="3"/>
            <a:endParaRPr lang="ko-KR" altLang="en-US">
              <a:ea typeface="굴림" pitchFamily="50" charset="-127"/>
            </a:endParaRPr>
          </a:p>
          <a:p>
            <a:r>
              <a:rPr lang="en-US" altLang="ko-KR" sz="2600">
                <a:ea typeface="굴림" pitchFamily="50" charset="-127"/>
              </a:rPr>
              <a:t>glLineWidth</a:t>
            </a:r>
            <a:r>
              <a:rPr lang="en-US" altLang="ko-KR" sz="2000">
                <a:ea typeface="굴림" pitchFamily="50" charset="-127"/>
              </a:rPr>
              <a:t>(</a:t>
            </a:r>
            <a:r>
              <a:rPr lang="en-US" altLang="ko-KR" sz="2000">
                <a:solidFill>
                  <a:srgbClr val="0070C0"/>
                </a:solidFill>
                <a:ea typeface="굴림" pitchFamily="50" charset="-127"/>
              </a:rPr>
              <a:t>GLfloat</a:t>
            </a:r>
            <a:r>
              <a:rPr lang="en-US" altLang="ko-KR" sz="2000">
                <a:ea typeface="굴림" pitchFamily="50" charset="-127"/>
              </a:rPr>
              <a:t> width)</a:t>
            </a:r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 sz="2200">
                <a:ea typeface="굴림" pitchFamily="50" charset="-127"/>
              </a:rPr>
              <a:t>glGetFloatv(GL_LINE_WIDTH_RANGE)</a:t>
            </a:r>
          </a:p>
          <a:p>
            <a:pPr lvl="2"/>
            <a:r>
              <a:rPr lang="en-US" altLang="ko-KR" sz="1800">
                <a:ea typeface="굴림" pitchFamily="50" charset="-127"/>
              </a:rPr>
              <a:t>Returns the range of the line width that the hardware supports</a:t>
            </a:r>
            <a:endParaRPr lang="ko-KR" altLang="en-US" sz="1800">
              <a:ea typeface="굴림" pitchFamily="50" charset="-127"/>
            </a:endParaRPr>
          </a:p>
        </p:txBody>
      </p:sp>
      <p:sp>
        <p:nvSpPr>
          <p:cNvPr id="26628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Point Example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27651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13" y="1676400"/>
            <a:ext cx="3433762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1685925"/>
            <a:ext cx="4646612" cy="374332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631825" y="3143250"/>
            <a:ext cx="4429125" cy="9286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Basic Functions (2/2)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>
                <a:ea typeface="굴림" pitchFamily="50" charset="-127"/>
              </a:rPr>
              <a:t>glShadeModel</a:t>
            </a:r>
            <a:r>
              <a:rPr lang="en-US" altLang="ko-KR" sz="2000" b="1">
                <a:ea typeface="굴림" pitchFamily="50" charset="-127"/>
              </a:rPr>
              <a:t>(mode)</a:t>
            </a:r>
            <a:endParaRPr lang="en-US" altLang="ko-KR" b="1">
              <a:ea typeface="굴림" pitchFamily="50" charset="-127"/>
            </a:endParaRPr>
          </a:p>
          <a:p>
            <a:pPr lvl="1"/>
            <a:r>
              <a:rPr lang="en-US" altLang="ko-KR">
                <a:ea typeface="굴림" pitchFamily="50" charset="-127"/>
              </a:rPr>
              <a:t>Sets the polygon filling method</a:t>
            </a:r>
            <a:endParaRPr lang="ko-KR" altLang="en-US">
              <a:ea typeface="굴림" pitchFamily="50" charset="-127"/>
            </a:endParaRPr>
          </a:p>
          <a:p>
            <a:pPr lvl="1"/>
            <a:r>
              <a:rPr lang="en-US" altLang="ko-KR">
                <a:ea typeface="굴림" pitchFamily="50" charset="-127"/>
              </a:rPr>
              <a:t>mode </a:t>
            </a:r>
          </a:p>
          <a:p>
            <a:pPr lvl="2"/>
            <a:r>
              <a:rPr lang="en-US" altLang="ko-KR">
                <a:ea typeface="굴림" pitchFamily="50" charset="-127"/>
              </a:rPr>
              <a:t>GL_FLAT</a:t>
            </a:r>
          </a:p>
          <a:p>
            <a:pPr lvl="3"/>
            <a:r>
              <a:rPr lang="en-US" altLang="ko-KR">
                <a:ea typeface="굴림" pitchFamily="50" charset="-127"/>
              </a:rPr>
              <a:t>By only one color</a:t>
            </a:r>
            <a:endParaRPr lang="ko-KR" altLang="en-US">
              <a:ea typeface="굴림" pitchFamily="50" charset="-127"/>
            </a:endParaRPr>
          </a:p>
          <a:p>
            <a:pPr lvl="2"/>
            <a:r>
              <a:rPr lang="en-US" altLang="ko-KR">
                <a:ea typeface="굴림" pitchFamily="50" charset="-127"/>
              </a:rPr>
              <a:t>GL_SMOOTH</a:t>
            </a:r>
          </a:p>
          <a:p>
            <a:pPr lvl="3"/>
            <a:r>
              <a:rPr lang="en-US" altLang="ko-KR">
                <a:ea typeface="굴림" pitchFamily="50" charset="-127"/>
              </a:rPr>
              <a:t>By the weighted averaging the colors of member vertices (gradation)</a:t>
            </a:r>
          </a:p>
          <a:p>
            <a:pPr lvl="3"/>
            <a:r>
              <a:rPr lang="en-US" altLang="ko-KR">
                <a:ea typeface="굴림" pitchFamily="50" charset="-127"/>
              </a:rPr>
              <a:t>Default value</a:t>
            </a:r>
            <a:endParaRPr lang="ko-KR" altLang="en-US">
              <a:ea typeface="굴림" pitchFamily="50" charset="-127"/>
            </a:endParaRPr>
          </a:p>
          <a:p>
            <a:endParaRPr lang="ko-KR" altLang="en-US">
              <a:ea typeface="굴림" pitchFamily="50" charset="-127"/>
            </a:endParaRPr>
          </a:p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28676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Line Example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29699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1557338"/>
            <a:ext cx="3429000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8" y="1538288"/>
            <a:ext cx="3400425" cy="3952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1187450" y="2439988"/>
            <a:ext cx="3071813" cy="13573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Triangle Example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30723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557338"/>
            <a:ext cx="3429000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1563688"/>
            <a:ext cx="3643313" cy="44577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1042988" y="2492375"/>
            <a:ext cx="3214687" cy="17748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Rectangle Example : Revisited</a:t>
            </a:r>
            <a:endParaRPr lang="ko-KR" altLang="en-US">
              <a:ea typeface="굴림" pitchFamily="50" charset="-127"/>
            </a:endParaRPr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46200"/>
            <a:ext cx="4429125" cy="48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320800"/>
            <a:ext cx="4143375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560388" y="4137025"/>
            <a:ext cx="1643062" cy="1809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71500" y="5130800"/>
            <a:ext cx="3786188" cy="1809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1751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sz="2900">
                <a:ea typeface="굴림" charset="-127"/>
              </a:rPr>
              <a:t>‘Single vs. Double Buffering’</a:t>
            </a:r>
            <a:br>
              <a:rPr lang="en-US" altLang="ko-KR" sz="2900">
                <a:ea typeface="굴림" charset="-127"/>
              </a:rPr>
            </a:br>
            <a:r>
              <a:rPr lang="en-US" altLang="ko-KR" sz="2400">
                <a:ea typeface="굴림" charset="-127"/>
              </a:rPr>
              <a:t>glFlush() vs. glutSwapBuffers()</a:t>
            </a:r>
            <a:endParaRPr lang="ko-KR" altLang="en-US" sz="2900">
              <a:ea typeface="굴림" charset="-127"/>
            </a:endParaRPr>
          </a:p>
        </p:txBody>
      </p:sp>
      <p:sp>
        <p:nvSpPr>
          <p:cNvPr id="3277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Single Buffering (GLUT_SINGLE, Default)</a:t>
            </a:r>
          </a:p>
          <a:p>
            <a:pPr lvl="3"/>
            <a:endParaRPr lang="en-US" altLang="ko-KR">
              <a:ea typeface="굴림" pitchFamily="50" charset="-127"/>
            </a:endParaRPr>
          </a:p>
          <a:p>
            <a:pPr lvl="3"/>
            <a:endParaRPr lang="en-US" altLang="ko-KR">
              <a:ea typeface="굴림" pitchFamily="50" charset="-127"/>
            </a:endParaRPr>
          </a:p>
          <a:p>
            <a:pPr lvl="3"/>
            <a:endParaRPr lang="en-US" altLang="ko-KR">
              <a:ea typeface="굴림" pitchFamily="50" charset="-127"/>
            </a:endParaRPr>
          </a:p>
          <a:p>
            <a:pPr lvl="3"/>
            <a:endParaRPr lang="en-US" altLang="ko-KR">
              <a:ea typeface="굴림" pitchFamily="50" charset="-127"/>
            </a:endParaRPr>
          </a:p>
          <a:p>
            <a:pPr lvl="3"/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Double Buffering (GLUT_DOUBLE)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</a:rPr>
              <a:t>cf.) triple buffering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928662" y="2000237"/>
            <a:ext cx="1285884" cy="7858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latin typeface="Tahoma" pitchFamily="34" charset="0"/>
                <a:cs typeface="Tahoma" pitchFamily="34" charset="0"/>
              </a:rPr>
              <a:t>Graphic Processor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14612" y="2000237"/>
            <a:ext cx="1285884" cy="7858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latin typeface="Tahoma" pitchFamily="34" charset="0"/>
                <a:cs typeface="Tahoma" pitchFamily="34" charset="0"/>
              </a:rPr>
              <a:t>Frame Buffer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00562" y="2000237"/>
            <a:ext cx="1285884" cy="7858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latin typeface="Tahoma" pitchFamily="34" charset="0"/>
                <a:cs typeface="Tahoma" pitchFamily="34" charset="0"/>
              </a:rPr>
              <a:t>Video Controller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286512" y="2000237"/>
            <a:ext cx="1285884" cy="78581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latin typeface="Tahoma" pitchFamily="34" charset="0"/>
                <a:cs typeface="Tahoma" pitchFamily="34" charset="0"/>
              </a:rPr>
              <a:t>Display Device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214563" y="2392363"/>
            <a:ext cx="500062" cy="1587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4000500" y="2392363"/>
            <a:ext cx="500063" cy="1587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786438" y="2392363"/>
            <a:ext cx="500062" cy="1587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5400000">
            <a:off x="1428750" y="3000375"/>
            <a:ext cx="28575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3143250" y="3000375"/>
            <a:ext cx="28575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3295650" y="3000375"/>
            <a:ext cx="28575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6786563" y="3000375"/>
            <a:ext cx="28575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928662" y="5167452"/>
            <a:ext cx="1285884" cy="7858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latin typeface="Tahoma" pitchFamily="34" charset="0"/>
                <a:cs typeface="Tahoma" pitchFamily="34" charset="0"/>
              </a:rPr>
              <a:t>Graphic Processor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14612" y="4738824"/>
            <a:ext cx="1285884" cy="7858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latin typeface="Tahoma" pitchFamily="34" charset="0"/>
                <a:cs typeface="Tahoma" pitchFamily="34" charset="0"/>
              </a:rPr>
              <a:t>Front Buffer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500562" y="5167452"/>
            <a:ext cx="1285884" cy="7858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latin typeface="Tahoma" pitchFamily="34" charset="0"/>
                <a:cs typeface="Tahoma" pitchFamily="34" charset="0"/>
              </a:rPr>
              <a:t>Video Controller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286512" y="5167452"/>
            <a:ext cx="1285884" cy="78581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latin typeface="Tahoma" pitchFamily="34" charset="0"/>
                <a:cs typeface="Tahoma" pitchFamily="34" charset="0"/>
              </a:rPr>
              <a:t>Display Device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214563" y="5517232"/>
            <a:ext cx="500062" cy="500062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000500" y="5132388"/>
            <a:ext cx="500063" cy="428625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5786438" y="5561013"/>
            <a:ext cx="500062" cy="1587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2714612" y="5667518"/>
            <a:ext cx="1285884" cy="7858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latin typeface="Tahoma" pitchFamily="34" charset="0"/>
                <a:cs typeface="Tahoma" pitchFamily="34" charset="0"/>
              </a:rPr>
              <a:t>Back Buffer</a:t>
            </a:r>
            <a:endParaRPr lang="ko-KR" altLang="en-US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4000500" y="5561013"/>
            <a:ext cx="500063" cy="500062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2214563" y="5132388"/>
            <a:ext cx="500062" cy="428625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589088" y="3006725"/>
            <a:ext cx="1665287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12" name="TextBox 20"/>
          <p:cNvSpPr txBox="1">
            <a:spLocks noChangeArrowheads="1"/>
          </p:cNvSpPr>
          <p:nvPr/>
        </p:nvSpPr>
        <p:spPr bwMode="auto">
          <a:xfrm>
            <a:off x="2090738" y="2835275"/>
            <a:ext cx="623887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 sz="1400" b="1">
                <a:solidFill>
                  <a:schemeClr val="tx1"/>
                </a:solidFill>
                <a:ea typeface="맑은 고딕" pitchFamily="50" charset="-127"/>
              </a:rPr>
              <a:t>Slow</a:t>
            </a:r>
            <a:endParaRPr kumimoji="1" lang="ko-KR" altLang="en-US" sz="1400" b="1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3492500" y="3006725"/>
            <a:ext cx="3382963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14" name="TextBox 21"/>
          <p:cNvSpPr txBox="1">
            <a:spLocks noChangeArrowheads="1"/>
          </p:cNvSpPr>
          <p:nvPr/>
        </p:nvSpPr>
        <p:spPr bwMode="auto">
          <a:xfrm>
            <a:off x="4643438" y="2835275"/>
            <a:ext cx="1027112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 sz="1400" b="1">
                <a:solidFill>
                  <a:schemeClr val="tx1"/>
                </a:solidFill>
                <a:ea typeface="맑은 고딕" pitchFamily="50" charset="-127"/>
              </a:rPr>
              <a:t>Very Fast</a:t>
            </a:r>
            <a:endParaRPr kumimoji="1" lang="ko-KR" altLang="en-US" sz="1400" b="1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32815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ea typeface="굴림" panose="020B0600000101010101" pitchFamily="50" charset="-127"/>
              </a:rPr>
              <a:t>Double Buffering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b="1">
                <a:ea typeface="굴림" panose="020B0600000101010101" pitchFamily="50" charset="-127"/>
              </a:rPr>
              <a:t>프레임 버퍼</a:t>
            </a:r>
            <a:r>
              <a:rPr lang="en-US" altLang="ko-KR" i="1">
                <a:ea typeface="굴림" panose="020B0600000101010101" pitchFamily="50" charset="-127"/>
              </a:rPr>
              <a:t> 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z="2000">
                <a:ea typeface="굴림" panose="020B0600000101010101" pitchFamily="50" charset="-127"/>
              </a:rPr>
              <a:t>그래픽 프로세스가 프레임 버퍼에 영상을 그리는 역할을 담당한다면 비디오 컨트롤러는 그 내용을 읽어서 화면에 뿌림</a:t>
            </a:r>
            <a:endParaRPr lang="en-US" altLang="ko-KR" sz="2000">
              <a:ea typeface="굴림" panose="020B0600000101010101" pitchFamily="50" charset="-127"/>
            </a:endParaRPr>
          </a:p>
          <a:p>
            <a:pPr lvl="1" eaLnBrk="1" hangingPunct="1">
              <a:lnSpc>
                <a:spcPct val="120000"/>
              </a:lnSpc>
            </a:pPr>
            <a:r>
              <a:rPr lang="ko-KR" altLang="en-US" sz="2000">
                <a:ea typeface="굴림" panose="020B0600000101010101" pitchFamily="50" charset="-127"/>
              </a:rPr>
              <a:t>비디오 컨트롤러가 프레임 버퍼를 읽는 작업은 매우 빠른 반면 그래픽 프로세서가 프레임 버퍼에 쓰는 작업은 비디오 컨트롤러가 프레임 버퍼를 읽는 속도에 비해 휠씬 느림</a:t>
            </a:r>
            <a:endParaRPr lang="en-US" altLang="ko-KR" sz="2000">
              <a:ea typeface="굴림" panose="020B0600000101010101" pitchFamily="50" charset="-127"/>
            </a:endParaRPr>
          </a:p>
        </p:txBody>
      </p:sp>
      <p:pic>
        <p:nvPicPr>
          <p:cNvPr id="61445" name="Picture 61" descr="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4000504"/>
            <a:ext cx="6064002" cy="2285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2794326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ea typeface="굴림" panose="020B0600000101010101" pitchFamily="50" charset="-127"/>
              </a:rPr>
              <a:t>Double Buffering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ko-KR" altLang="en-US" b="1">
                <a:ea typeface="굴림" panose="020B0600000101010101" pitchFamily="50" charset="-127"/>
              </a:rPr>
              <a:t>버퍼가 하나일 경우</a:t>
            </a:r>
            <a:endParaRPr lang="en-US" altLang="ko-KR" i="1">
              <a:ea typeface="굴림" panose="020B0600000101010101" pitchFamily="50" charset="-127"/>
            </a:endParaRPr>
          </a:p>
          <a:p>
            <a:pPr lvl="1"/>
            <a:r>
              <a:rPr lang="ko-KR" altLang="en-US" sz="2000">
                <a:ea typeface="굴림" panose="020B0600000101010101" pitchFamily="50" charset="-127"/>
              </a:rPr>
              <a:t>그림</a:t>
            </a:r>
            <a:r>
              <a:rPr lang="en-US" altLang="ko-KR" sz="2000">
                <a:ea typeface="굴림" panose="020B0600000101010101" pitchFamily="50" charset="-127"/>
              </a:rPr>
              <a:t>(a)</a:t>
            </a:r>
            <a:r>
              <a:rPr lang="ko-KR" altLang="en-US" sz="2000">
                <a:ea typeface="굴림" panose="020B0600000101010101" pitchFamily="50" charset="-127"/>
              </a:rPr>
              <a:t>같이 오른쪽에서 왼쪽으로 이동하는 애니메이션을 만들기 위해서는 화면에 그림</a:t>
            </a:r>
            <a:r>
              <a:rPr lang="en-US" altLang="ko-KR" sz="2000">
                <a:ea typeface="굴림" panose="020B0600000101010101" pitchFamily="50" charset="-127"/>
              </a:rPr>
              <a:t>(b)</a:t>
            </a:r>
            <a:r>
              <a:rPr lang="ko-KR" altLang="en-US" sz="2000">
                <a:ea typeface="굴림" panose="020B0600000101010101" pitchFamily="50" charset="-127"/>
              </a:rPr>
              <a:t>를 보여준 후 바로 그림 </a:t>
            </a:r>
            <a:r>
              <a:rPr lang="en-US" altLang="ko-KR" sz="2000">
                <a:ea typeface="굴림" panose="020B0600000101010101" pitchFamily="50" charset="-127"/>
              </a:rPr>
              <a:t>(d)</a:t>
            </a:r>
            <a:r>
              <a:rPr lang="ko-KR" altLang="en-US" sz="2000">
                <a:ea typeface="굴림" panose="020B0600000101010101" pitchFamily="50" charset="-127"/>
              </a:rPr>
              <a:t>를 그려야 함</a:t>
            </a:r>
            <a:endParaRPr lang="en-US" altLang="ko-KR" sz="2000">
              <a:ea typeface="굴림" panose="020B0600000101010101" pitchFamily="50" charset="-127"/>
            </a:endParaRPr>
          </a:p>
          <a:p>
            <a:pPr lvl="1"/>
            <a:r>
              <a:rPr lang="ko-KR" altLang="en-US" sz="2000">
                <a:ea typeface="굴림" panose="020B0600000101010101" pitchFamily="50" charset="-127"/>
              </a:rPr>
              <a:t>만약 프레임 버퍼에 기록하는 속도가 느리다면 프레임 버퍼에 아직 그림</a:t>
            </a:r>
            <a:r>
              <a:rPr lang="en-US" altLang="ko-KR" sz="2000">
                <a:ea typeface="굴림" panose="020B0600000101010101" pitchFamily="50" charset="-127"/>
              </a:rPr>
              <a:t>(c)</a:t>
            </a:r>
            <a:r>
              <a:rPr lang="ko-KR" altLang="en-US" sz="2000">
                <a:ea typeface="굴림" panose="020B0600000101010101" pitchFamily="50" charset="-127"/>
              </a:rPr>
              <a:t>의 내용이 기록되어 있을 수도 있음</a:t>
            </a:r>
            <a:endParaRPr lang="en-US" altLang="ko-KR" sz="2000">
              <a:ea typeface="굴림" panose="020B0600000101010101" pitchFamily="50" charset="-127"/>
            </a:endParaRPr>
          </a:p>
          <a:p>
            <a:pPr lvl="1"/>
            <a:r>
              <a:rPr lang="ko-KR" altLang="en-US" sz="2000">
                <a:ea typeface="굴림" panose="020B0600000101010101" pitchFamily="50" charset="-127"/>
              </a:rPr>
              <a:t>즉</a:t>
            </a:r>
            <a:r>
              <a:rPr lang="en-US" altLang="ko-KR" sz="2000">
                <a:ea typeface="굴림" panose="020B0600000101010101" pitchFamily="50" charset="-127"/>
              </a:rPr>
              <a:t>, </a:t>
            </a:r>
            <a:r>
              <a:rPr lang="ko-KR" altLang="en-US" sz="2000">
                <a:ea typeface="굴림" panose="020B0600000101010101" pitchFamily="50" charset="-127"/>
              </a:rPr>
              <a:t>아직 새로운 내용이 완전히 기록되지 않은 중에 비디오 컨트롤러가 프레임 버퍼를 읽어감으로써 불완전한 프레임 내용이 출력됨</a:t>
            </a:r>
            <a:endParaRPr lang="en-US" altLang="ko-KR" sz="2000">
              <a:ea typeface="굴림" panose="020B0600000101010101" pitchFamily="50" charset="-127"/>
            </a:endParaRPr>
          </a:p>
        </p:txBody>
      </p:sp>
      <p:grpSp>
        <p:nvGrpSpPr>
          <p:cNvPr id="20485" name="그룹 5"/>
          <p:cNvGrpSpPr>
            <a:grpSpLocks/>
          </p:cNvGrpSpPr>
          <p:nvPr/>
        </p:nvGrpSpPr>
        <p:grpSpPr bwMode="auto">
          <a:xfrm>
            <a:off x="2393950" y="4071938"/>
            <a:ext cx="4464050" cy="2417762"/>
            <a:chOff x="1979613" y="3819525"/>
            <a:chExt cx="4464050" cy="2417763"/>
          </a:xfrm>
        </p:grpSpPr>
        <p:pic>
          <p:nvPicPr>
            <p:cNvPr id="20486" name="Picture 4" descr="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938" y="4083071"/>
              <a:ext cx="1295400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7" name="Picture 5" descr="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613" y="5035550"/>
              <a:ext cx="1295400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8" name="Picture 7" descr="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263" y="5035550"/>
              <a:ext cx="1295400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9" name="Picture 9" descr="1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938" y="5035550"/>
              <a:ext cx="1295400" cy="820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0" name="Text Box 11"/>
            <p:cNvSpPr txBox="1">
              <a:spLocks noChangeArrowheads="1"/>
            </p:cNvSpPr>
            <p:nvPr/>
          </p:nvSpPr>
          <p:spPr bwMode="auto">
            <a:xfrm>
              <a:off x="3995738" y="4611688"/>
              <a:ext cx="5048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(a)</a:t>
              </a:r>
            </a:p>
          </p:txBody>
        </p:sp>
        <p:sp>
          <p:nvSpPr>
            <p:cNvPr id="20491" name="Text Box 12"/>
            <p:cNvSpPr txBox="1">
              <a:spLocks noChangeArrowheads="1"/>
            </p:cNvSpPr>
            <p:nvPr/>
          </p:nvSpPr>
          <p:spPr bwMode="auto">
            <a:xfrm>
              <a:off x="2411413" y="5900738"/>
              <a:ext cx="5048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(b)</a:t>
              </a:r>
            </a:p>
          </p:txBody>
        </p:sp>
        <p:sp>
          <p:nvSpPr>
            <p:cNvPr id="20492" name="Text Box 13"/>
            <p:cNvSpPr txBox="1">
              <a:spLocks noChangeArrowheads="1"/>
            </p:cNvSpPr>
            <p:nvPr/>
          </p:nvSpPr>
          <p:spPr bwMode="auto">
            <a:xfrm>
              <a:off x="3995738" y="5900738"/>
              <a:ext cx="5048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(c)</a:t>
              </a:r>
            </a:p>
          </p:txBody>
        </p:sp>
        <p:sp>
          <p:nvSpPr>
            <p:cNvPr id="20493" name="Text Box 14"/>
            <p:cNvSpPr txBox="1">
              <a:spLocks noChangeArrowheads="1"/>
            </p:cNvSpPr>
            <p:nvPr/>
          </p:nvSpPr>
          <p:spPr bwMode="auto">
            <a:xfrm>
              <a:off x="5580063" y="5900738"/>
              <a:ext cx="5048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Tahoma" panose="020B060403050404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(d)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35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07E590-5C32-408A-98BD-ED8B294E7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808" y="1968395"/>
            <a:ext cx="6008921" cy="4131859"/>
          </a:xfrm>
          <a:prstGeom prst="rect">
            <a:avLst/>
          </a:prstGeom>
        </p:spPr>
      </p:pic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OpenGL </a:t>
            </a:r>
            <a:r>
              <a:rPr lang="ko-KR" altLang="en-US" dirty="0">
                <a:ea typeface="굴림" pitchFamily="50" charset="-127"/>
              </a:rPr>
              <a:t>코딩 준비</a:t>
            </a: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0" y="1196752"/>
            <a:ext cx="9036496" cy="4724400"/>
          </a:xfrm>
        </p:spPr>
        <p:txBody>
          <a:bodyPr/>
          <a:lstStyle/>
          <a:p>
            <a:r>
              <a:rPr lang="ko-KR" altLang="en-US" sz="1600" b="1" dirty="0">
                <a:ea typeface="굴림" pitchFamily="50" charset="-127"/>
              </a:rPr>
              <a:t>새 프로젝트 만들기</a:t>
            </a:r>
            <a:endParaRPr lang="en-US" altLang="ko-KR" sz="1600" b="1" dirty="0">
              <a:ea typeface="굴림" pitchFamily="50" charset="-127"/>
            </a:endParaRPr>
          </a:p>
          <a:p>
            <a:endParaRPr lang="en-US" altLang="ko-KR" sz="1600" b="1" dirty="0">
              <a:ea typeface="굴림" pitchFamily="50" charset="-127"/>
            </a:endParaRPr>
          </a:p>
          <a:p>
            <a:endParaRPr lang="en-US" altLang="ko-KR" sz="1600" b="1" dirty="0">
              <a:ea typeface="굴림" pitchFamily="50" charset="-127"/>
            </a:endParaRPr>
          </a:p>
          <a:p>
            <a:endParaRPr lang="en-US" altLang="ko-KR" sz="1600" b="1" dirty="0">
              <a:ea typeface="굴림" pitchFamily="50" charset="-127"/>
            </a:endParaRPr>
          </a:p>
        </p:txBody>
      </p:sp>
      <p:sp>
        <p:nvSpPr>
          <p:cNvPr id="5124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  <p:grpSp>
        <p:nvGrpSpPr>
          <p:cNvPr id="14" name="그룹 13"/>
          <p:cNvGrpSpPr/>
          <p:nvPr/>
        </p:nvGrpSpPr>
        <p:grpSpPr>
          <a:xfrm>
            <a:off x="7578134" y="4987662"/>
            <a:ext cx="449594" cy="414314"/>
            <a:chOff x="1" y="2474403"/>
            <a:chExt cx="449594" cy="414314"/>
          </a:xfrm>
        </p:grpSpPr>
        <p:sp>
          <p:nvSpPr>
            <p:cNvPr id="15" name="타원형 설명선 14"/>
            <p:cNvSpPr/>
            <p:nvPr/>
          </p:nvSpPr>
          <p:spPr bwMode="auto">
            <a:xfrm>
              <a:off x="1" y="2474403"/>
              <a:ext cx="449594" cy="414314"/>
            </a:xfrm>
            <a:prstGeom prst="wedgeEllipseCallout">
              <a:avLst>
                <a:gd name="adj1" fmla="val -30803"/>
                <a:gd name="adj2" fmla="val 16253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17" y="2536930"/>
              <a:ext cx="282762" cy="292597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 bwMode="auto">
          <a:xfrm>
            <a:off x="7261593" y="5680352"/>
            <a:ext cx="550767" cy="21602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4587102" y="2294543"/>
            <a:ext cx="730063" cy="15482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572000" y="3077889"/>
            <a:ext cx="3024336" cy="55100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524275" y="3492204"/>
            <a:ext cx="449594" cy="414314"/>
            <a:chOff x="3149763" y="2683228"/>
            <a:chExt cx="449594" cy="414314"/>
          </a:xfrm>
        </p:grpSpPr>
        <p:sp>
          <p:nvSpPr>
            <p:cNvPr id="23" name="타원형 설명선 22"/>
            <p:cNvSpPr/>
            <p:nvPr/>
          </p:nvSpPr>
          <p:spPr bwMode="auto">
            <a:xfrm>
              <a:off x="3149763" y="2683228"/>
              <a:ext cx="449594" cy="414314"/>
            </a:xfrm>
            <a:prstGeom prst="wedgeEllipseCallout">
              <a:avLst>
                <a:gd name="adj1" fmla="val 215751"/>
                <a:gd name="adj2" fmla="val -74583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6437" y="2753219"/>
              <a:ext cx="282762" cy="292597"/>
            </a:xfrm>
            <a:prstGeom prst="rect">
              <a:avLst/>
            </a:prstGeom>
          </p:spPr>
        </p:pic>
      </p:grpSp>
      <p:sp>
        <p:nvSpPr>
          <p:cNvPr id="25" name="타원 24"/>
          <p:cNvSpPr/>
          <p:nvPr/>
        </p:nvSpPr>
        <p:spPr bwMode="auto">
          <a:xfrm>
            <a:off x="3893711" y="3328784"/>
            <a:ext cx="235874" cy="24984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solidFill>
                  <a:schemeClr val="tx1"/>
                </a:solidFill>
                <a:latin typeface="+mj-lt"/>
                <a:ea typeface="굴림" pitchFamily="50" charset="-127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7551823" y="4788238"/>
            <a:ext cx="235874" cy="24984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solidFill>
                  <a:schemeClr val="tx1"/>
                </a:solidFill>
                <a:latin typeface="+mj-lt"/>
                <a:ea typeface="굴림" pitchFamily="50" charset="-127"/>
              </a:rPr>
              <a:t>3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844362" y="1477087"/>
            <a:ext cx="1239806" cy="414314"/>
            <a:chOff x="-132046" y="5221136"/>
            <a:chExt cx="970096" cy="414314"/>
          </a:xfrm>
        </p:grpSpPr>
        <p:sp>
          <p:nvSpPr>
            <p:cNvPr id="31" name="타원형 설명선 30"/>
            <p:cNvSpPr/>
            <p:nvPr/>
          </p:nvSpPr>
          <p:spPr bwMode="auto">
            <a:xfrm>
              <a:off x="-132046" y="5221136"/>
              <a:ext cx="970096" cy="414314"/>
            </a:xfrm>
            <a:prstGeom prst="wedgeEllipseCallout">
              <a:avLst>
                <a:gd name="adj1" fmla="val -30007"/>
                <a:gd name="adj2" fmla="val 16603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392" y="5274356"/>
              <a:ext cx="566365" cy="289416"/>
            </a:xfrm>
            <a:prstGeom prst="rect">
              <a:avLst/>
            </a:prstGeom>
          </p:spPr>
        </p:pic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FDB0A6C7-CB98-4C7E-9465-52B284FDE0B3}"/>
              </a:ext>
            </a:extLst>
          </p:cNvPr>
          <p:cNvSpPr/>
          <p:nvPr/>
        </p:nvSpPr>
        <p:spPr bwMode="auto">
          <a:xfrm>
            <a:off x="4716259" y="1328084"/>
            <a:ext cx="235874" cy="28941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1784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b="1">
                <a:ea typeface="굴림" panose="020B0600000101010101" pitchFamily="50" charset="-127"/>
              </a:rPr>
              <a:t>Double Buffering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>
                <a:ea typeface="굴림" panose="020B0600000101010101" pitchFamily="50" charset="-127"/>
              </a:rPr>
              <a:t>Front Buffer, Back Buffer</a:t>
            </a:r>
          </a:p>
          <a:p>
            <a:pPr lvl="1"/>
            <a:r>
              <a:rPr lang="ko-KR" altLang="en-US" sz="2000">
                <a:ea typeface="굴림" panose="020B0600000101010101" pitchFamily="50" charset="-127"/>
              </a:rPr>
              <a:t>각각 영상 하나를 온전히 저장할 수 있는 용량을 가지고 있음</a:t>
            </a:r>
            <a:endParaRPr lang="en-US" altLang="ko-KR" sz="2000">
              <a:ea typeface="굴림" panose="020B0600000101010101" pitchFamily="50" charset="-127"/>
            </a:endParaRP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Double Buffer</a:t>
            </a:r>
            <a:r>
              <a:rPr lang="ko-KR" altLang="en-US" sz="2000">
                <a:ea typeface="굴림" panose="020B0600000101010101" pitchFamily="50" charset="-127"/>
              </a:rPr>
              <a:t>를 사용하면 아래 그림과 같이 비디오 컨트롤러가 </a:t>
            </a:r>
            <a:r>
              <a:rPr lang="en-US" altLang="ko-KR" sz="2000">
                <a:ea typeface="굴림" panose="020B0600000101010101" pitchFamily="50" charset="-127"/>
              </a:rPr>
              <a:t>Front Buffer</a:t>
            </a:r>
            <a:r>
              <a:rPr lang="ko-KR" altLang="en-US" sz="2000">
                <a:ea typeface="굴림" panose="020B0600000101010101" pitchFamily="50" charset="-127"/>
              </a:rPr>
              <a:t> 내용을 읽고 출력하는 동안 그래픽 프로세서는 </a:t>
            </a:r>
            <a:r>
              <a:rPr lang="en-US" altLang="ko-KR" sz="2000">
                <a:ea typeface="굴림" panose="020B0600000101010101" pitchFamily="50" charset="-127"/>
              </a:rPr>
              <a:t>Back Buffer</a:t>
            </a:r>
            <a:r>
              <a:rPr lang="ko-KR" altLang="en-US" sz="2000">
                <a:ea typeface="굴림" panose="020B0600000101010101" pitchFamily="50" charset="-127"/>
              </a:rPr>
              <a:t>에 새로운 내용을 기록</a:t>
            </a:r>
            <a:endParaRPr lang="en-US" altLang="ko-KR" sz="2000">
              <a:ea typeface="굴림" panose="020B0600000101010101" pitchFamily="50" charset="-127"/>
            </a:endParaRPr>
          </a:p>
          <a:p>
            <a:pPr lvl="1"/>
            <a:r>
              <a:rPr lang="ko-KR" altLang="en-US" sz="2000">
                <a:ea typeface="굴림" panose="020B0600000101010101" pitchFamily="50" charset="-127"/>
              </a:rPr>
              <a:t>만약 비디오 컨트롤러가 쓰기를 완전히 마치면 비디오 컨트롤러는 </a:t>
            </a:r>
            <a:r>
              <a:rPr lang="en-US" altLang="ko-KR" sz="2000">
                <a:ea typeface="굴림" panose="020B0600000101010101" pitchFamily="50" charset="-127"/>
              </a:rPr>
              <a:t>Back Buffer</a:t>
            </a:r>
            <a:r>
              <a:rPr lang="ko-KR" altLang="en-US" sz="2000">
                <a:ea typeface="굴림" panose="020B0600000101010101" pitchFamily="50" charset="-127"/>
              </a:rPr>
              <a:t>로 스위칭하여 새로 기록된 내용을 읽어감</a:t>
            </a:r>
            <a:endParaRPr lang="en-US" altLang="ko-KR" sz="2000">
              <a:ea typeface="굴림" panose="020B0600000101010101" pitchFamily="50" charset="-127"/>
            </a:endParaRPr>
          </a:p>
          <a:p>
            <a:pPr lvl="2"/>
            <a:r>
              <a:rPr lang="ko-KR" altLang="en-US" sz="1600">
                <a:ea typeface="굴림" panose="020B0600000101010101" pitchFamily="50" charset="-127"/>
              </a:rPr>
              <a:t>동시에 그래픽 프로세서는 </a:t>
            </a:r>
            <a:r>
              <a:rPr lang="en-US" altLang="ko-KR" sz="1600">
                <a:ea typeface="굴림" panose="020B0600000101010101" pitchFamily="50" charset="-127"/>
              </a:rPr>
              <a:t>Front Buffer</a:t>
            </a:r>
            <a:r>
              <a:rPr lang="ko-KR" altLang="en-US" sz="1600">
                <a:ea typeface="굴림" panose="020B0600000101010101" pitchFamily="50" charset="-127"/>
              </a:rPr>
              <a:t>로 스위칭하여 다시 새로운 내용을 기록</a:t>
            </a:r>
            <a:endParaRPr lang="en-US" altLang="ko-KR" sz="1600">
              <a:ea typeface="굴림" panose="020B0600000101010101" pitchFamily="50" charset="-127"/>
            </a:endParaRPr>
          </a:p>
        </p:txBody>
      </p:sp>
      <p:pic>
        <p:nvPicPr>
          <p:cNvPr id="63493" name="Picture 4" descr="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8000" y="4714884"/>
            <a:ext cx="4946100" cy="173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633926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View Volume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3686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ko-KR" sz="17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 sz="1700">
                <a:ea typeface="굴림" pitchFamily="50" charset="-127"/>
              </a:rPr>
              <a:t> </a:t>
            </a:r>
            <a:r>
              <a:rPr lang="en-US" altLang="ko-KR" sz="2600">
                <a:ea typeface="굴림" pitchFamily="50" charset="-127"/>
              </a:rPr>
              <a:t>glOrtho</a:t>
            </a:r>
            <a:r>
              <a:rPr lang="en-US" altLang="ko-KR" sz="1700">
                <a:ea typeface="굴림" pitchFamily="50" charset="-127"/>
              </a:rPr>
              <a:t>(</a:t>
            </a:r>
            <a:r>
              <a:rPr lang="en-US" altLang="ko-KR" sz="17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700">
                <a:ea typeface="굴림" pitchFamily="50" charset="-127"/>
              </a:rPr>
              <a:t> left, </a:t>
            </a:r>
            <a:r>
              <a:rPr lang="en-US" altLang="ko-KR" sz="17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700">
                <a:ea typeface="굴림" pitchFamily="50" charset="-127"/>
              </a:rPr>
              <a:t> right, 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>
                <a:solidFill>
                  <a:srgbClr val="0070C0"/>
                </a:solidFill>
                <a:ea typeface="굴림" pitchFamily="50" charset="-127"/>
              </a:rPr>
              <a:t>     GLdouble</a:t>
            </a:r>
            <a:r>
              <a:rPr lang="en-US" altLang="ko-KR" sz="1700">
                <a:ea typeface="굴림" pitchFamily="50" charset="-127"/>
              </a:rPr>
              <a:t> bottom, </a:t>
            </a:r>
            <a:r>
              <a:rPr lang="en-US" altLang="ko-KR" sz="17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700">
                <a:ea typeface="굴림" pitchFamily="50" charset="-127"/>
              </a:rPr>
              <a:t> top, </a:t>
            </a:r>
            <a:r>
              <a:rPr lang="en-US" altLang="ko-KR" sz="17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700">
                <a:ea typeface="굴림" pitchFamily="50" charset="-127"/>
              </a:rPr>
              <a:t> zNear, 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>
                <a:solidFill>
                  <a:srgbClr val="0070C0"/>
                </a:solidFill>
                <a:ea typeface="굴림" pitchFamily="50" charset="-127"/>
              </a:rPr>
              <a:t>     GLdouble</a:t>
            </a:r>
            <a:r>
              <a:rPr lang="en-US" altLang="ko-KR" sz="1700">
                <a:ea typeface="굴림" pitchFamily="50" charset="-127"/>
              </a:rPr>
              <a:t> zFar)</a:t>
            </a:r>
            <a:endParaRPr lang="en-US" altLang="ko-KR" sz="2600">
              <a:ea typeface="굴림" pitchFamily="50" charset="-127"/>
            </a:endParaRPr>
          </a:p>
          <a:p>
            <a:pPr lvl="3">
              <a:lnSpc>
                <a:spcPct val="80000"/>
              </a:lnSpc>
            </a:pPr>
            <a:endParaRPr lang="en-US" altLang="ko-KR" sz="1900">
              <a:ea typeface="굴림" pitchFamily="50" charset="-127"/>
            </a:endParaRPr>
          </a:p>
          <a:p>
            <a:pPr algn="l">
              <a:lnSpc>
                <a:spcPct val="80000"/>
              </a:lnSpc>
            </a:pPr>
            <a:r>
              <a:rPr lang="en-US" altLang="ko-KR" sz="17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 sz="1700">
                <a:ea typeface="굴림" pitchFamily="50" charset="-127"/>
              </a:rPr>
              <a:t> </a:t>
            </a:r>
            <a:r>
              <a:rPr lang="en-US" altLang="ko-KR" sz="2600">
                <a:ea typeface="굴림" pitchFamily="50" charset="-127"/>
              </a:rPr>
              <a:t>glFrustum</a:t>
            </a:r>
            <a:r>
              <a:rPr lang="en-US" altLang="ko-KR" sz="1700">
                <a:ea typeface="굴림" pitchFamily="50" charset="-127"/>
              </a:rPr>
              <a:t>(</a:t>
            </a:r>
            <a:r>
              <a:rPr lang="en-US" altLang="ko-KR" sz="17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700">
                <a:ea typeface="굴림" pitchFamily="50" charset="-127"/>
              </a:rPr>
              <a:t> left, </a:t>
            </a:r>
            <a:r>
              <a:rPr lang="en-US" altLang="ko-KR" sz="17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700">
                <a:ea typeface="굴림" pitchFamily="50" charset="-127"/>
              </a:rPr>
              <a:t> right, 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>
                <a:solidFill>
                  <a:srgbClr val="0070C0"/>
                </a:solidFill>
                <a:ea typeface="굴림" pitchFamily="50" charset="-127"/>
              </a:rPr>
              <a:t>     GLdouble</a:t>
            </a:r>
            <a:r>
              <a:rPr lang="en-US" altLang="ko-KR" sz="1700">
                <a:ea typeface="굴림" pitchFamily="50" charset="-127"/>
              </a:rPr>
              <a:t> bottom, </a:t>
            </a:r>
            <a:r>
              <a:rPr lang="en-US" altLang="ko-KR" sz="17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700">
                <a:ea typeface="굴림" pitchFamily="50" charset="-127"/>
              </a:rPr>
              <a:t> top, </a:t>
            </a:r>
            <a:r>
              <a:rPr lang="en-US" altLang="ko-KR" sz="17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700">
                <a:ea typeface="굴림" pitchFamily="50" charset="-127"/>
              </a:rPr>
              <a:t> zNear, </a:t>
            </a:r>
          </a:p>
          <a:p>
            <a:pPr algn="l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>
                <a:solidFill>
                  <a:srgbClr val="0070C0"/>
                </a:solidFill>
                <a:ea typeface="굴림" pitchFamily="50" charset="-127"/>
              </a:rPr>
              <a:t>     GLdouble</a:t>
            </a:r>
            <a:r>
              <a:rPr lang="en-US" altLang="ko-KR" sz="1700">
                <a:ea typeface="굴림" pitchFamily="50" charset="-127"/>
              </a:rPr>
              <a:t> zFar)</a:t>
            </a:r>
            <a:endParaRPr lang="en-US" altLang="ko-KR" sz="2600">
              <a:ea typeface="굴림" pitchFamily="50" charset="-127"/>
            </a:endParaRPr>
          </a:p>
          <a:p>
            <a:pPr lvl="3">
              <a:lnSpc>
                <a:spcPct val="80000"/>
              </a:lnSpc>
            </a:pPr>
            <a:endParaRPr lang="en-US" altLang="ko-KR" sz="1900">
              <a:ea typeface="굴림" pitchFamily="50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17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 sz="1700">
                <a:ea typeface="굴림" pitchFamily="50" charset="-127"/>
              </a:rPr>
              <a:t> </a:t>
            </a:r>
            <a:r>
              <a:rPr lang="en-US" altLang="ko-KR" sz="2600">
                <a:ea typeface="굴림" pitchFamily="50" charset="-127"/>
              </a:rPr>
              <a:t>gluPerspective</a:t>
            </a:r>
            <a:r>
              <a:rPr lang="en-US" altLang="ko-KR" sz="1700">
                <a:ea typeface="굴림" pitchFamily="50" charset="-127"/>
              </a:rPr>
              <a:t>(</a:t>
            </a:r>
            <a:r>
              <a:rPr lang="en-US" altLang="ko-KR" sz="17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700">
                <a:ea typeface="굴림" pitchFamily="50" charset="-127"/>
              </a:rPr>
              <a:t> fov,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700">
                <a:solidFill>
                  <a:srgbClr val="0070C0"/>
                </a:solidFill>
                <a:ea typeface="굴림" pitchFamily="50" charset="-127"/>
              </a:rPr>
              <a:t>     GLdouble</a:t>
            </a:r>
            <a:r>
              <a:rPr lang="en-US" altLang="ko-KR" sz="1700">
                <a:ea typeface="굴림" pitchFamily="50" charset="-127"/>
              </a:rPr>
              <a:t> aspect, </a:t>
            </a:r>
            <a:r>
              <a:rPr lang="en-US" altLang="ko-KR" sz="17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700">
                <a:ea typeface="굴림" pitchFamily="50" charset="-127"/>
              </a:rPr>
              <a:t> near, </a:t>
            </a:r>
            <a:r>
              <a:rPr lang="en-US" altLang="ko-KR" sz="17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700">
                <a:ea typeface="굴림" pitchFamily="50" charset="-127"/>
              </a:rPr>
              <a:t> far)</a:t>
            </a:r>
            <a:endParaRPr lang="en-US" altLang="ko-KR" sz="2600">
              <a:ea typeface="굴림" pitchFamily="50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2200">
                <a:ea typeface="굴림" pitchFamily="50" charset="-127"/>
              </a:rPr>
              <a:t>fov : field of view (degree, 0~180)</a:t>
            </a:r>
          </a:p>
          <a:p>
            <a:pPr lvl="1">
              <a:lnSpc>
                <a:spcPct val="80000"/>
              </a:lnSpc>
            </a:pPr>
            <a:r>
              <a:rPr lang="en-US" altLang="ko-KR" sz="2200">
                <a:ea typeface="굴림" pitchFamily="50" charset="-127"/>
              </a:rPr>
              <a:t>aspect : aspect ratio (Width/Height)</a:t>
            </a:r>
          </a:p>
          <a:p>
            <a:pPr lvl="1">
              <a:lnSpc>
                <a:spcPct val="80000"/>
              </a:lnSpc>
            </a:pPr>
            <a:r>
              <a:rPr lang="en-US" altLang="ko-KR" sz="2200">
                <a:ea typeface="굴림" pitchFamily="50" charset="-127"/>
              </a:rPr>
              <a:t>near : near clipping plane</a:t>
            </a:r>
          </a:p>
          <a:p>
            <a:pPr lvl="1">
              <a:lnSpc>
                <a:spcPct val="80000"/>
              </a:lnSpc>
            </a:pPr>
            <a:r>
              <a:rPr lang="en-US" altLang="ko-KR" sz="2200">
                <a:ea typeface="굴림" pitchFamily="50" charset="-127"/>
              </a:rPr>
              <a:t>far : far clipping plane</a:t>
            </a:r>
            <a:endParaRPr lang="ko-KR" altLang="en-US" sz="2200">
              <a:ea typeface="굴림" pitchFamily="50" charset="-127"/>
            </a:endParaRPr>
          </a:p>
        </p:txBody>
      </p:sp>
      <p:pic>
        <p:nvPicPr>
          <p:cNvPr id="36868" name="그림 5" descr="werwer.gif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298575"/>
            <a:ext cx="257175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 descr="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3" y="4510088"/>
            <a:ext cx="33083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900">
                <a:ea typeface="굴림" pitchFamily="50" charset="-127"/>
              </a:rPr>
              <a:t>How the View Volume Works (1/2)</a:t>
            </a:r>
            <a:endParaRPr lang="ko-KR" altLang="en-US" sz="2900">
              <a:ea typeface="굴림" pitchFamily="50" charset="-127"/>
            </a:endParaRPr>
          </a:p>
        </p:txBody>
      </p:sp>
      <p:sp>
        <p:nvSpPr>
          <p:cNvPr id="4" name="Rectangle 39"/>
          <p:cNvSpPr txBox="1">
            <a:spLocks noChangeArrowheads="1"/>
          </p:cNvSpPr>
          <p:nvPr/>
        </p:nvSpPr>
        <p:spPr>
          <a:xfrm>
            <a:off x="1111255" y="1357312"/>
            <a:ext cx="6818331" cy="242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100" kern="0" dirty="0">
                <a:solidFill>
                  <a:srgbClr val="581A0E"/>
                </a:solidFill>
                <a:ea typeface="+mn-ea"/>
                <a:cs typeface="Tahoma" pitchFamily="34" charset="0"/>
              </a:rPr>
              <a:t>glOrtho</a:t>
            </a:r>
            <a:r>
              <a:rPr lang="en-US" altLang="ko-KR" sz="2100" kern="0" dirty="0">
                <a:ea typeface="+mn-ea"/>
                <a:cs typeface="Tahoma" pitchFamily="34" charset="0"/>
              </a:rPr>
              <a:t>(-1.0, 1.0, -1.0, 1.0, -1.0, 1.0);</a:t>
            </a:r>
          </a:p>
        </p:txBody>
      </p:sp>
      <p:sp>
        <p:nvSpPr>
          <p:cNvPr id="5" name="Rectangle 40"/>
          <p:cNvSpPr>
            <a:spLocks noChangeArrowheads="1"/>
          </p:cNvSpPr>
          <p:nvPr/>
        </p:nvSpPr>
        <p:spPr bwMode="auto">
          <a:xfrm>
            <a:off x="1111255" y="3876676"/>
            <a:ext cx="6818331" cy="243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2100" dirty="0">
                <a:solidFill>
                  <a:srgbClr val="581A0E"/>
                </a:solidFill>
                <a:cs typeface="Tahoma" pitchFamily="34" charset="0"/>
              </a:rPr>
              <a:t>glOrtho</a:t>
            </a:r>
            <a:r>
              <a:rPr lang="en-US" altLang="en-US" sz="2100" dirty="0">
                <a:cs typeface="Tahoma" pitchFamily="34" charset="0"/>
              </a:rPr>
              <a:t>(0.0, 1.0, 0.0, 1.0, -1.0, 1.0);</a:t>
            </a:r>
            <a:endParaRPr lang="en-US" altLang="ko-KR" sz="2100" dirty="0">
              <a:cs typeface="Tahoma" pitchFamily="34" charset="0"/>
            </a:endParaRPr>
          </a:p>
        </p:txBody>
      </p:sp>
      <p:pic>
        <p:nvPicPr>
          <p:cNvPr id="37897" name="Picture 46" descr="rer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4286250"/>
            <a:ext cx="20558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8" name="Picture 52" descr="rer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1790700"/>
            <a:ext cx="22415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9" name="Picture 59" descr="7_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854200"/>
            <a:ext cx="162877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0" name="Picture 61" descr="8_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4416425"/>
            <a:ext cx="1627188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오른쪽 화살표 11"/>
          <p:cNvSpPr/>
          <p:nvPr/>
        </p:nvSpPr>
        <p:spPr>
          <a:xfrm>
            <a:off x="3929058" y="2117752"/>
            <a:ext cx="1571636" cy="1214446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/>
              <a:t>Projection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3929058" y="4664228"/>
            <a:ext cx="1571636" cy="1214446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/>
              <a:t>Projection</a:t>
            </a:r>
            <a:endParaRPr lang="ko-KR" altLang="en-US" dirty="0"/>
          </a:p>
        </p:txBody>
      </p:sp>
      <p:sp>
        <p:nvSpPr>
          <p:cNvPr id="37907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>
                <a:ea typeface="굴림" pitchFamily="50" charset="-127"/>
              </a:rPr>
              <a:t>How the View Volume Works (2/2)</a:t>
            </a:r>
            <a:endParaRPr lang="ko-KR" altLang="en-US" sz="2800">
              <a:ea typeface="굴림" pitchFamily="50" charset="-127"/>
            </a:endParaRPr>
          </a:p>
        </p:txBody>
      </p:sp>
      <p:sp>
        <p:nvSpPr>
          <p:cNvPr id="4" name="Rectangle 39"/>
          <p:cNvSpPr txBox="1">
            <a:spLocks noChangeArrowheads="1"/>
          </p:cNvSpPr>
          <p:nvPr/>
        </p:nvSpPr>
        <p:spPr>
          <a:xfrm>
            <a:off x="1111255" y="1357312"/>
            <a:ext cx="6818331" cy="2428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r>
              <a:rPr lang="en-US" altLang="ko-KR" sz="2100" kern="0" dirty="0">
                <a:solidFill>
                  <a:srgbClr val="581A0E"/>
                </a:solidFill>
                <a:ea typeface="+mn-ea"/>
                <a:cs typeface="Tahoma" pitchFamily="34" charset="0"/>
              </a:rPr>
              <a:t>glOrtho</a:t>
            </a:r>
            <a:r>
              <a:rPr lang="en-US" altLang="ko-KR" sz="2100" kern="0" dirty="0">
                <a:ea typeface="+mn-ea"/>
                <a:cs typeface="Tahoma" pitchFamily="34" charset="0"/>
              </a:rPr>
              <a:t>(-1.0, 1.0, -1.0, 1.0, -1.0, 1.0);</a:t>
            </a:r>
          </a:p>
        </p:txBody>
      </p:sp>
      <p:sp>
        <p:nvSpPr>
          <p:cNvPr id="5" name="Rectangle 40"/>
          <p:cNvSpPr>
            <a:spLocks noChangeArrowheads="1"/>
          </p:cNvSpPr>
          <p:nvPr/>
        </p:nvSpPr>
        <p:spPr bwMode="auto">
          <a:xfrm>
            <a:off x="1111255" y="3876676"/>
            <a:ext cx="6818331" cy="243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en-US" sz="2100" dirty="0">
                <a:solidFill>
                  <a:srgbClr val="581A0E"/>
                </a:solidFill>
                <a:cs typeface="Tahoma" pitchFamily="34" charset="0"/>
              </a:rPr>
              <a:t>glOrtho</a:t>
            </a:r>
            <a:r>
              <a:rPr lang="en-US" altLang="en-US" sz="2100" dirty="0">
                <a:cs typeface="Tahoma" pitchFamily="34" charset="0"/>
              </a:rPr>
              <a:t>(-3.0, 3.0, -3.0, 3.0, -1.0, 1.0);</a:t>
            </a:r>
            <a:endParaRPr lang="en-US" altLang="ko-KR" sz="2100" dirty="0">
              <a:cs typeface="Tahoma" pitchFamily="34" charset="0"/>
            </a:endParaRPr>
          </a:p>
        </p:txBody>
      </p:sp>
      <p:pic>
        <p:nvPicPr>
          <p:cNvPr id="38921" name="Picture 52" descr="rer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1790700"/>
            <a:ext cx="22415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오른쪽 화살표 11"/>
          <p:cNvSpPr/>
          <p:nvPr/>
        </p:nvSpPr>
        <p:spPr>
          <a:xfrm>
            <a:off x="3929058" y="2117752"/>
            <a:ext cx="1571636" cy="1214446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/>
              <a:t>Projection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3929058" y="4664228"/>
            <a:ext cx="1571636" cy="1214446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/>
              <a:t>Projection</a:t>
            </a:r>
            <a:endParaRPr lang="ko-KR" altLang="en-US" dirty="0"/>
          </a:p>
        </p:txBody>
      </p:sp>
      <p:pic>
        <p:nvPicPr>
          <p:cNvPr id="38928" name="Picture 14" descr="rer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4524375"/>
            <a:ext cx="1909763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9" name="Picture 28" descr="10_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4418013"/>
            <a:ext cx="1627188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0" name="Picture 59" descr="7_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854200"/>
            <a:ext cx="1628775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31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glFrustum Example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399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" t="14999" r="71823" b="36429"/>
          <a:stretch>
            <a:fillRect/>
          </a:stretch>
        </p:blipFill>
        <p:spPr bwMode="auto">
          <a:xfrm>
            <a:off x="428625" y="1282700"/>
            <a:ext cx="4286250" cy="518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962275"/>
            <a:ext cx="4329112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561975" y="4021138"/>
            <a:ext cx="3265488" cy="1793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571500" y="2889250"/>
            <a:ext cx="857250" cy="1793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9944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Viewing Parameters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409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  <a:sym typeface="Wingdings" pitchFamily="2" charset="2"/>
              </a:rPr>
              <a:t>View Reference Point </a:t>
            </a:r>
            <a:r>
              <a:rPr lang="en-US" altLang="ko-KR">
                <a:ea typeface="굴림" pitchFamily="50" charset="-127"/>
              </a:rPr>
              <a:t>(</a:t>
            </a:r>
            <a:r>
              <a:rPr lang="en-US" altLang="ko-KR" i="1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p</a:t>
            </a:r>
            <a:r>
              <a:rPr lang="en-US" altLang="ko-KR" i="1" baseline="-2500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x</a:t>
            </a:r>
            <a:r>
              <a:rPr lang="en-US" altLang="ko-KR">
                <a:ea typeface="굴림" pitchFamily="50" charset="-127"/>
                <a:cs typeface="Times New Roman" pitchFamily="18" charset="0"/>
              </a:rPr>
              <a:t>, </a:t>
            </a:r>
            <a:r>
              <a:rPr lang="en-US" altLang="ko-KR" i="1">
                <a:latin typeface="Times New Roman" pitchFamily="18" charset="0"/>
                <a:ea typeface="굴림" pitchFamily="50" charset="-127"/>
              </a:rPr>
              <a:t>p</a:t>
            </a:r>
            <a:r>
              <a:rPr lang="en-US" altLang="ko-KR" i="1" baseline="-25000">
                <a:latin typeface="Times New Roman" pitchFamily="18" charset="0"/>
                <a:ea typeface="굴림" pitchFamily="50" charset="-127"/>
              </a:rPr>
              <a:t>y</a:t>
            </a:r>
            <a:r>
              <a:rPr lang="en-US" altLang="ko-KR">
                <a:ea typeface="굴림" pitchFamily="50" charset="-127"/>
              </a:rPr>
              <a:t>, </a:t>
            </a:r>
            <a:r>
              <a:rPr lang="en-US" altLang="ko-KR" i="1">
                <a:latin typeface="Times New Roman" pitchFamily="18" charset="0"/>
                <a:ea typeface="굴림" pitchFamily="50" charset="-127"/>
              </a:rPr>
              <a:t>p</a:t>
            </a:r>
            <a:r>
              <a:rPr lang="en-US" altLang="ko-KR" i="1" baseline="-25000">
                <a:latin typeface="Times New Roman" pitchFamily="18" charset="0"/>
                <a:ea typeface="굴림" pitchFamily="50" charset="-127"/>
              </a:rPr>
              <a:t>z</a:t>
            </a:r>
            <a:r>
              <a:rPr lang="en-US" altLang="ko-KR">
                <a:ea typeface="굴림" pitchFamily="50" charset="-127"/>
              </a:rPr>
              <a:t>)</a:t>
            </a:r>
          </a:p>
          <a:p>
            <a:pPr lvl="1"/>
            <a:r>
              <a:rPr lang="en-US" altLang="ko-KR">
                <a:ea typeface="굴림" pitchFamily="50" charset="-127"/>
              </a:rPr>
              <a:t>Eye point</a:t>
            </a:r>
          </a:p>
          <a:p>
            <a:pPr lvl="3"/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View Direction (</a:t>
            </a:r>
            <a:r>
              <a:rPr lang="en-US" altLang="ko-KR" i="1">
                <a:latin typeface="Times New Roman" pitchFamily="18" charset="0"/>
                <a:ea typeface="굴림" pitchFamily="50" charset="-127"/>
              </a:rPr>
              <a:t>d</a:t>
            </a:r>
            <a:r>
              <a:rPr lang="en-US" altLang="ko-KR" i="1" baseline="-25000">
                <a:latin typeface="Times New Roman" pitchFamily="18" charset="0"/>
                <a:ea typeface="굴림" pitchFamily="50" charset="-127"/>
              </a:rPr>
              <a:t>x</a:t>
            </a:r>
            <a:r>
              <a:rPr lang="en-US" altLang="ko-KR">
                <a:ea typeface="굴림" pitchFamily="50" charset="-127"/>
              </a:rPr>
              <a:t>, </a:t>
            </a:r>
            <a:r>
              <a:rPr lang="en-US" altLang="ko-KR" i="1">
                <a:latin typeface="Times New Roman" pitchFamily="18" charset="0"/>
                <a:ea typeface="굴림" pitchFamily="50" charset="-127"/>
              </a:rPr>
              <a:t>d</a:t>
            </a:r>
            <a:r>
              <a:rPr lang="en-US" altLang="ko-KR" i="1" baseline="-25000">
                <a:latin typeface="Times New Roman" pitchFamily="18" charset="0"/>
                <a:ea typeface="굴림" pitchFamily="50" charset="-127"/>
              </a:rPr>
              <a:t>y</a:t>
            </a:r>
            <a:r>
              <a:rPr lang="en-US" altLang="ko-KR">
                <a:ea typeface="굴림" pitchFamily="50" charset="-127"/>
              </a:rPr>
              <a:t>, </a:t>
            </a:r>
            <a:r>
              <a:rPr lang="en-US" altLang="ko-KR" i="1">
                <a:latin typeface="Times New Roman" pitchFamily="18" charset="0"/>
                <a:ea typeface="굴림" pitchFamily="50" charset="-127"/>
              </a:rPr>
              <a:t>d</a:t>
            </a:r>
            <a:r>
              <a:rPr lang="en-US" altLang="ko-KR" i="1" baseline="-25000">
                <a:latin typeface="Times New Roman" pitchFamily="18" charset="0"/>
                <a:ea typeface="굴림" pitchFamily="50" charset="-127"/>
              </a:rPr>
              <a:t>z</a:t>
            </a:r>
            <a:r>
              <a:rPr lang="en-US" altLang="ko-KR">
                <a:ea typeface="굴림" pitchFamily="50" charset="-127"/>
              </a:rPr>
              <a:t>)</a:t>
            </a:r>
          </a:p>
          <a:p>
            <a:pPr lvl="3"/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Up Vector (</a:t>
            </a:r>
            <a:r>
              <a:rPr lang="en-US" altLang="ko-KR" i="1"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i="1" baseline="-25000">
                <a:latin typeface="Times New Roman" pitchFamily="18" charset="0"/>
                <a:ea typeface="굴림" pitchFamily="50" charset="-127"/>
              </a:rPr>
              <a:t>x</a:t>
            </a:r>
            <a:r>
              <a:rPr lang="en-US" altLang="ko-KR">
                <a:ea typeface="굴림" pitchFamily="50" charset="-127"/>
              </a:rPr>
              <a:t>, </a:t>
            </a:r>
            <a:r>
              <a:rPr lang="en-US" altLang="ko-KR" i="1"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i="1" baseline="-25000">
                <a:latin typeface="Times New Roman" pitchFamily="18" charset="0"/>
                <a:ea typeface="굴림" pitchFamily="50" charset="-127"/>
              </a:rPr>
              <a:t>y</a:t>
            </a:r>
            <a:r>
              <a:rPr lang="en-US" altLang="ko-KR">
                <a:ea typeface="굴림" pitchFamily="50" charset="-127"/>
              </a:rPr>
              <a:t>, </a:t>
            </a:r>
            <a:r>
              <a:rPr lang="en-US" altLang="ko-KR" i="1">
                <a:latin typeface="Times New Roman" pitchFamily="18" charset="0"/>
                <a:ea typeface="굴림" pitchFamily="50" charset="-127"/>
              </a:rPr>
              <a:t>u</a:t>
            </a:r>
            <a:r>
              <a:rPr lang="en-US" altLang="ko-KR" i="1" baseline="-25000">
                <a:latin typeface="Times New Roman" pitchFamily="18" charset="0"/>
                <a:ea typeface="굴림" pitchFamily="50" charset="-127"/>
              </a:rPr>
              <a:t>z</a:t>
            </a:r>
            <a:r>
              <a:rPr lang="en-US" altLang="ko-KR">
                <a:ea typeface="굴림" pitchFamily="50" charset="-127"/>
              </a:rPr>
              <a:t>)</a:t>
            </a:r>
          </a:p>
          <a:p>
            <a:pPr lvl="3"/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Field of view (</a:t>
            </a:r>
            <a:r>
              <a:rPr lang="en-US" altLang="ko-KR" i="1">
                <a:latin typeface="Times New Roman" pitchFamily="18" charset="0"/>
                <a:ea typeface="굴림" pitchFamily="50" charset="-127"/>
              </a:rPr>
              <a:t>x</a:t>
            </a:r>
            <a:r>
              <a:rPr lang="en-US" altLang="ko-KR" i="1" baseline="-25000">
                <a:latin typeface="Times New Roman" pitchFamily="18" charset="0"/>
                <a:ea typeface="굴림" pitchFamily="50" charset="-127"/>
              </a:rPr>
              <a:t>fov</a:t>
            </a:r>
            <a:r>
              <a:rPr lang="en-US" altLang="ko-KR">
                <a:ea typeface="굴림" pitchFamily="50" charset="-127"/>
              </a:rPr>
              <a:t>, </a:t>
            </a:r>
            <a:r>
              <a:rPr lang="en-US" altLang="ko-KR" i="1">
                <a:latin typeface="Times New Roman" pitchFamily="18" charset="0"/>
                <a:ea typeface="굴림" pitchFamily="50" charset="-127"/>
              </a:rPr>
              <a:t>y</a:t>
            </a:r>
            <a:r>
              <a:rPr lang="en-US" altLang="ko-KR" i="1" baseline="-25000">
                <a:latin typeface="Times New Roman" pitchFamily="18" charset="0"/>
                <a:ea typeface="굴림" pitchFamily="50" charset="-127"/>
              </a:rPr>
              <a:t>fov</a:t>
            </a:r>
            <a:r>
              <a:rPr lang="en-US" altLang="ko-KR">
                <a:ea typeface="굴림" pitchFamily="50" charset="-127"/>
              </a:rPr>
              <a:t>)</a:t>
            </a:r>
          </a:p>
          <a:p>
            <a:r>
              <a:rPr lang="en-US" altLang="ko-KR">
                <a:ea typeface="굴림" pitchFamily="50" charset="-127"/>
              </a:rPr>
              <a:t>Viewplane</a:t>
            </a:r>
          </a:p>
          <a:p>
            <a:pPr lvl="1"/>
            <a:r>
              <a:rPr lang="en-US" altLang="ko-KR">
                <a:ea typeface="굴림" pitchFamily="50" charset="-127"/>
              </a:rPr>
              <a:t>“Look at” point</a:t>
            </a:r>
          </a:p>
          <a:p>
            <a:pPr lvl="1"/>
            <a:r>
              <a:rPr lang="en-US" altLang="ko-KR">
                <a:ea typeface="굴림" pitchFamily="50" charset="-127"/>
              </a:rPr>
              <a:t>Viewplane normal</a:t>
            </a:r>
            <a:endParaRPr lang="ko-KR" altLang="en-US">
              <a:ea typeface="굴림" pitchFamily="50" charset="-127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76566" y="2214268"/>
            <a:ext cx="34004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0965" name="TextBox 29"/>
          <p:cNvSpPr txBox="1">
            <a:spLocks noChangeArrowheads="1"/>
          </p:cNvSpPr>
          <p:nvPr/>
        </p:nvSpPr>
        <p:spPr bwMode="auto">
          <a:xfrm>
            <a:off x="6705600" y="1785938"/>
            <a:ext cx="942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 sz="1200" b="1">
                <a:solidFill>
                  <a:schemeClr val="tx1"/>
                </a:solidFill>
                <a:ea typeface="맑은 고딕" pitchFamily="50" charset="-127"/>
              </a:rPr>
              <a:t>Up Vector</a:t>
            </a:r>
            <a:endParaRPr kumimoji="1" lang="ko-KR" altLang="en-US" sz="1200" b="1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40966" name="TextBox 30"/>
          <p:cNvSpPr txBox="1">
            <a:spLocks noChangeArrowheads="1"/>
          </p:cNvSpPr>
          <p:nvPr/>
        </p:nvSpPr>
        <p:spPr bwMode="auto">
          <a:xfrm>
            <a:off x="4605338" y="3141663"/>
            <a:ext cx="687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 sz="1200" b="1">
                <a:solidFill>
                  <a:schemeClr val="tx1"/>
                </a:solidFill>
                <a:ea typeface="맑은 고딕" pitchFamily="50" charset="-127"/>
              </a:rPr>
              <a:t>Right</a:t>
            </a:r>
          </a:p>
          <a:p>
            <a:pPr eaLnBrk="1" hangingPunct="1"/>
            <a:r>
              <a:rPr kumimoji="1" lang="en-US" altLang="ko-KR" sz="1200" b="1">
                <a:solidFill>
                  <a:schemeClr val="tx1"/>
                </a:solidFill>
                <a:ea typeface="맑은 고딕" pitchFamily="50" charset="-127"/>
              </a:rPr>
              <a:t>Vector</a:t>
            </a:r>
            <a:endParaRPr kumimoji="1" lang="ko-KR" altLang="en-US" sz="1200" b="1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40967" name="TextBox 32"/>
          <p:cNvSpPr txBox="1">
            <a:spLocks noChangeArrowheads="1"/>
          </p:cNvSpPr>
          <p:nvPr/>
        </p:nvSpPr>
        <p:spPr bwMode="auto">
          <a:xfrm>
            <a:off x="7524750" y="3644900"/>
            <a:ext cx="1392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 sz="1200" b="1">
                <a:solidFill>
                  <a:schemeClr val="bg1"/>
                </a:solidFill>
                <a:ea typeface="맑은 고딕" pitchFamily="50" charset="-127"/>
              </a:rPr>
              <a:t>View Refe</a:t>
            </a:r>
            <a:r>
              <a:rPr kumimoji="1" lang="en-US" altLang="ko-KR" sz="1200" b="1">
                <a:solidFill>
                  <a:schemeClr val="tx1"/>
                </a:solidFill>
                <a:ea typeface="맑은 고딕" pitchFamily="50" charset="-127"/>
              </a:rPr>
              <a:t>rence</a:t>
            </a:r>
          </a:p>
          <a:p>
            <a:pPr eaLnBrk="1" hangingPunct="1"/>
            <a:r>
              <a:rPr kumimoji="1" lang="en-US" altLang="ko-KR" sz="1200" b="1">
                <a:solidFill>
                  <a:schemeClr val="bg1"/>
                </a:solidFill>
                <a:ea typeface="맑은 고딕" pitchFamily="50" charset="-127"/>
              </a:rPr>
              <a:t>Point</a:t>
            </a:r>
            <a:endParaRPr kumimoji="1" lang="ko-KR" altLang="en-US" sz="1200" b="1">
              <a:solidFill>
                <a:schemeClr val="bg1"/>
              </a:solidFill>
              <a:ea typeface="맑은 고딕" pitchFamily="50" charset="-127"/>
            </a:endParaRPr>
          </a:p>
        </p:txBody>
      </p:sp>
      <p:cxnSp>
        <p:nvCxnSpPr>
          <p:cNvPr id="34" name="직선 화살표 연결선 33"/>
          <p:cNvCxnSpPr>
            <a:stCxn id="32" idx="6"/>
          </p:cNvCxnSpPr>
          <p:nvPr/>
        </p:nvCxnSpPr>
        <p:spPr>
          <a:xfrm>
            <a:off x="7134225" y="3679825"/>
            <a:ext cx="571500" cy="32067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오른쪽 화살표 36"/>
          <p:cNvSpPr/>
          <p:nvPr/>
        </p:nvSpPr>
        <p:spPr>
          <a:xfrm rot="6317447">
            <a:off x="6150054" y="4322045"/>
            <a:ext cx="1422308" cy="223535"/>
          </a:xfrm>
          <a:prstGeom prst="rightArrow">
            <a:avLst>
              <a:gd name="adj1" fmla="val 50000"/>
              <a:gd name="adj2" fmla="val 85383"/>
            </a:avLst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5276529" y="4214532"/>
            <a:ext cx="2811490" cy="2000264"/>
          </a:xfrm>
          <a:custGeom>
            <a:avLst/>
            <a:gdLst>
              <a:gd name="connsiteX0" fmla="*/ 0 w 2709333"/>
              <a:gd name="connsiteY0" fmla="*/ 0 h 1625600"/>
              <a:gd name="connsiteX1" fmla="*/ 2709333 w 2709333"/>
              <a:gd name="connsiteY1" fmla="*/ 338667 h 1625600"/>
              <a:gd name="connsiteX2" fmla="*/ 2709333 w 2709333"/>
              <a:gd name="connsiteY2" fmla="*/ 1625600 h 1625600"/>
              <a:gd name="connsiteX3" fmla="*/ 16933 w 2709333"/>
              <a:gd name="connsiteY3" fmla="*/ 1278467 h 1625600"/>
              <a:gd name="connsiteX4" fmla="*/ 0 w 2709333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9333" h="1625600">
                <a:moveTo>
                  <a:pt x="0" y="0"/>
                </a:moveTo>
                <a:lnTo>
                  <a:pt x="2709333" y="338667"/>
                </a:lnTo>
                <a:lnTo>
                  <a:pt x="2709333" y="1625600"/>
                </a:lnTo>
                <a:lnTo>
                  <a:pt x="16933" y="1278467"/>
                </a:lnTo>
                <a:lnTo>
                  <a:pt x="0" y="0"/>
                </a:lnTo>
                <a:close/>
              </a:path>
            </a:pathLst>
          </a:custGeom>
          <a:solidFill>
            <a:srgbClr val="4F81BD">
              <a:alpha val="60000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 bwMode="auto">
          <a:xfrm>
            <a:off x="6875463" y="5734050"/>
            <a:ext cx="12588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itchFamily="50" charset="-127"/>
              </a:rPr>
              <a:t>Viewplane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맑은 고딕" pitchFamily="50" charset="-127"/>
            </a:endParaRPr>
          </a:p>
        </p:txBody>
      </p:sp>
      <p:sp>
        <p:nvSpPr>
          <p:cNvPr id="40976" name="TextBox 20"/>
          <p:cNvSpPr txBox="1">
            <a:spLocks noChangeArrowheads="1"/>
          </p:cNvSpPr>
          <p:nvPr/>
        </p:nvSpPr>
        <p:spPr bwMode="auto">
          <a:xfrm>
            <a:off x="7081838" y="5189538"/>
            <a:ext cx="13541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 sz="1200" b="1">
                <a:solidFill>
                  <a:schemeClr val="tx1"/>
                </a:solidFill>
                <a:ea typeface="맑은 고딕" pitchFamily="50" charset="-127"/>
              </a:rPr>
              <a:t>“Look at” Point</a:t>
            </a:r>
            <a:endParaRPr kumimoji="1" lang="ko-KR" altLang="en-US" sz="1200" b="1">
              <a:solidFill>
                <a:schemeClr val="tx1"/>
              </a:solidFill>
              <a:ea typeface="맑은 고딕" pitchFamily="50" charset="-127"/>
            </a:endParaRPr>
          </a:p>
        </p:txBody>
      </p:sp>
      <p:cxnSp>
        <p:nvCxnSpPr>
          <p:cNvPr id="23" name="직선 화살표 연결선 22"/>
          <p:cNvCxnSpPr>
            <a:stCxn id="19" idx="6"/>
          </p:cNvCxnSpPr>
          <p:nvPr/>
        </p:nvCxnSpPr>
        <p:spPr>
          <a:xfrm>
            <a:off x="6713538" y="5197475"/>
            <a:ext cx="368300" cy="130175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6570880" y="5126292"/>
            <a:ext cx="142876" cy="142876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0981" name="TextBox 28"/>
          <p:cNvSpPr txBox="1">
            <a:spLocks noChangeArrowheads="1"/>
          </p:cNvSpPr>
          <p:nvPr/>
        </p:nvSpPr>
        <p:spPr bwMode="auto">
          <a:xfrm>
            <a:off x="6861175" y="4251325"/>
            <a:ext cx="13144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 sz="1200" b="1">
                <a:solidFill>
                  <a:schemeClr val="tx1"/>
                </a:solidFill>
                <a:ea typeface="맑은 고딕" pitchFamily="50" charset="-127"/>
              </a:rPr>
              <a:t>View Direction</a:t>
            </a:r>
            <a:endParaRPr kumimoji="1" lang="ko-KR" altLang="en-US" sz="1200" b="1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38" name="오른쪽 화살표 37"/>
          <p:cNvSpPr/>
          <p:nvPr/>
        </p:nvSpPr>
        <p:spPr>
          <a:xfrm rot="16461610">
            <a:off x="6328665" y="2700898"/>
            <a:ext cx="1620000" cy="223535"/>
          </a:xfrm>
          <a:prstGeom prst="rightArrow">
            <a:avLst>
              <a:gd name="adj1" fmla="val 50000"/>
              <a:gd name="adj2" fmla="val 85383"/>
            </a:avLst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991041" y="3609160"/>
            <a:ext cx="142876" cy="14287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rot="11226587">
            <a:off x="5055107" y="3434362"/>
            <a:ext cx="1945480" cy="223535"/>
          </a:xfrm>
          <a:prstGeom prst="rightArrow">
            <a:avLst>
              <a:gd name="adj1" fmla="val 50000"/>
              <a:gd name="adj2" fmla="val 85383"/>
            </a:avLst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0991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Viewing Transformation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419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 sz="1800">
                <a:ea typeface="굴림" pitchFamily="50" charset="-127"/>
              </a:rPr>
              <a:t> </a:t>
            </a:r>
            <a:r>
              <a:rPr lang="en-US" altLang="ko-KR">
                <a:ea typeface="굴림" pitchFamily="50" charset="-127"/>
              </a:rPr>
              <a:t>gluLookAt</a:t>
            </a:r>
            <a:r>
              <a:rPr lang="en-US" altLang="ko-KR" sz="1800">
                <a:ea typeface="굴림" pitchFamily="50" charset="-127"/>
              </a:rPr>
              <a:t>(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800">
                <a:ea typeface="굴림" pitchFamily="50" charset="-127"/>
              </a:rPr>
              <a:t> eyex, 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800">
                <a:ea typeface="굴림" pitchFamily="50" charset="-127"/>
              </a:rPr>
              <a:t> eyey, 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800">
                <a:ea typeface="굴림" pitchFamily="50" charset="-127"/>
              </a:rPr>
              <a:t> eyez, 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800">
                <a:ea typeface="굴림" pitchFamily="50" charset="-127"/>
              </a:rPr>
              <a:t> atx, 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800">
                <a:ea typeface="굴림" pitchFamily="50" charset="-127"/>
              </a:rPr>
              <a:t> aty, 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800">
                <a:ea typeface="굴림" pitchFamily="50" charset="-127"/>
              </a:rPr>
              <a:t> atz, 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800">
                <a:ea typeface="굴림" pitchFamily="50" charset="-127"/>
              </a:rPr>
              <a:t> upx, 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800">
                <a:ea typeface="굴림" pitchFamily="50" charset="-127"/>
              </a:rPr>
              <a:t> upy, </a:t>
            </a:r>
            <a:r>
              <a:rPr lang="en-US" altLang="ko-KR" sz="1800">
                <a:solidFill>
                  <a:srgbClr val="0070C0"/>
                </a:solidFill>
                <a:ea typeface="굴림" pitchFamily="50" charset="-127"/>
              </a:rPr>
              <a:t>GLdouble</a:t>
            </a:r>
            <a:r>
              <a:rPr lang="en-US" altLang="ko-KR" sz="1800">
                <a:ea typeface="굴림" pitchFamily="50" charset="-127"/>
              </a:rPr>
              <a:t> upz)</a:t>
            </a:r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>
                <a:ea typeface="굴림" pitchFamily="50" charset="-127"/>
              </a:rPr>
              <a:t>eyex, eyey, eyez : Camera Position(x, y, z)</a:t>
            </a:r>
          </a:p>
          <a:p>
            <a:pPr lvl="1"/>
            <a:r>
              <a:rPr lang="en-US" altLang="ko-KR">
                <a:ea typeface="굴림" pitchFamily="50" charset="-127"/>
              </a:rPr>
              <a:t>atx, aty, atz : Camera Focus(x, y, z)</a:t>
            </a:r>
          </a:p>
          <a:p>
            <a:pPr lvl="1"/>
            <a:r>
              <a:rPr lang="en-US" altLang="ko-KR">
                <a:ea typeface="굴림" pitchFamily="50" charset="-127"/>
              </a:rPr>
              <a:t>upx, upy, upz : Camera Up-vector</a:t>
            </a:r>
          </a:p>
          <a:p>
            <a:pPr lvl="3"/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Default</a:t>
            </a:r>
          </a:p>
          <a:p>
            <a:pPr lvl="1"/>
            <a:r>
              <a:rPr lang="en-US" altLang="ko-KR" sz="2300">
                <a:ea typeface="굴림" pitchFamily="50" charset="-127"/>
              </a:rPr>
              <a:t>gluLookAt(</a:t>
            </a:r>
            <a:r>
              <a:rPr lang="en-US" altLang="ko-KR" sz="2300">
                <a:solidFill>
                  <a:srgbClr val="FF0000"/>
                </a:solidFill>
                <a:ea typeface="굴림" pitchFamily="50" charset="-127"/>
              </a:rPr>
              <a:t>0.0</a:t>
            </a:r>
            <a:r>
              <a:rPr lang="en-US" altLang="ko-KR" sz="2300">
                <a:ea typeface="굴림" pitchFamily="50" charset="-127"/>
              </a:rPr>
              <a:t>, </a:t>
            </a:r>
            <a:r>
              <a:rPr lang="en-US" altLang="ko-KR" sz="2300">
                <a:solidFill>
                  <a:srgbClr val="FF0000"/>
                </a:solidFill>
                <a:ea typeface="굴림" pitchFamily="50" charset="-127"/>
              </a:rPr>
              <a:t>0.0</a:t>
            </a:r>
            <a:r>
              <a:rPr lang="en-US" altLang="ko-KR" sz="2300">
                <a:ea typeface="굴림" pitchFamily="50" charset="-127"/>
              </a:rPr>
              <a:t>, </a:t>
            </a:r>
            <a:r>
              <a:rPr lang="en-US" altLang="ko-KR" sz="2300">
                <a:solidFill>
                  <a:srgbClr val="FF0000"/>
                </a:solidFill>
                <a:ea typeface="굴림" pitchFamily="50" charset="-127"/>
              </a:rPr>
              <a:t>0.0</a:t>
            </a:r>
            <a:r>
              <a:rPr lang="en-US" altLang="ko-KR" sz="2300">
                <a:ea typeface="굴림" pitchFamily="50" charset="-127"/>
              </a:rPr>
              <a:t>, </a:t>
            </a:r>
            <a:r>
              <a:rPr lang="en-US" altLang="ko-KR" sz="2300">
                <a:solidFill>
                  <a:srgbClr val="00B050"/>
                </a:solidFill>
                <a:ea typeface="굴림" pitchFamily="50" charset="-127"/>
              </a:rPr>
              <a:t>0.0</a:t>
            </a:r>
            <a:r>
              <a:rPr lang="en-US" altLang="ko-KR" sz="2300">
                <a:ea typeface="굴림" pitchFamily="50" charset="-127"/>
              </a:rPr>
              <a:t>, </a:t>
            </a:r>
            <a:r>
              <a:rPr lang="en-US" altLang="ko-KR" sz="2300">
                <a:solidFill>
                  <a:srgbClr val="00B050"/>
                </a:solidFill>
                <a:ea typeface="굴림" pitchFamily="50" charset="-127"/>
              </a:rPr>
              <a:t>0.0</a:t>
            </a:r>
            <a:r>
              <a:rPr lang="en-US" altLang="ko-KR" sz="2300">
                <a:ea typeface="굴림" pitchFamily="50" charset="-127"/>
              </a:rPr>
              <a:t>, </a:t>
            </a:r>
            <a:r>
              <a:rPr lang="en-US" altLang="ko-KR" sz="2300">
                <a:solidFill>
                  <a:srgbClr val="00B050"/>
                </a:solidFill>
                <a:ea typeface="굴림" pitchFamily="50" charset="-127"/>
              </a:rPr>
              <a:t>-100.0</a:t>
            </a:r>
            <a:r>
              <a:rPr lang="en-US" altLang="ko-KR" sz="2300">
                <a:ea typeface="굴림" pitchFamily="50" charset="-127"/>
              </a:rPr>
              <a:t>, 0.0, 1.0, 0.0);</a:t>
            </a:r>
            <a:endParaRPr lang="ko-KR" altLang="en-US" sz="2300">
              <a:ea typeface="굴림" pitchFamily="50" charset="-127"/>
            </a:endParaRPr>
          </a:p>
        </p:txBody>
      </p:sp>
      <p:sp>
        <p:nvSpPr>
          <p:cNvPr id="41988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" t="13571" r="69151" b="47858"/>
          <a:stretch>
            <a:fillRect/>
          </a:stretch>
        </p:blipFill>
        <p:spPr bwMode="auto">
          <a:xfrm>
            <a:off x="285750" y="1571625"/>
            <a:ext cx="5214938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gluLookAt Example</a:t>
            </a:r>
            <a:endParaRPr lang="ko-KR" altLang="en-US">
              <a:ea typeface="굴림" pitchFamily="50" charset="-127"/>
            </a:endParaRPr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770063"/>
            <a:ext cx="3708400" cy="39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520700" y="3357563"/>
            <a:ext cx="4500563" cy="1793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3014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Viewport Transformation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>
                <a:ea typeface="굴림" charset="-127"/>
              </a:rPr>
              <a:t>glViewport</a:t>
            </a:r>
            <a:r>
              <a:rPr lang="en-US" altLang="ko-KR" sz="1800" dirty="0">
                <a:ea typeface="굴림" charset="-127"/>
              </a:rPr>
              <a:t>(</a:t>
            </a:r>
            <a:r>
              <a:rPr lang="en-US" altLang="ko-KR" sz="1800" dirty="0" err="1">
                <a:solidFill>
                  <a:srgbClr val="0070C0"/>
                </a:solidFill>
                <a:ea typeface="굴림" charset="-127"/>
              </a:rPr>
              <a:t>GLint</a:t>
            </a:r>
            <a:r>
              <a:rPr lang="en-US" altLang="ko-KR" sz="1800" dirty="0">
                <a:ea typeface="굴림" charset="-127"/>
              </a:rPr>
              <a:t> x, </a:t>
            </a:r>
            <a:r>
              <a:rPr lang="en-US" altLang="ko-KR" sz="1800" dirty="0" err="1">
                <a:solidFill>
                  <a:srgbClr val="0070C0"/>
                </a:solidFill>
                <a:ea typeface="굴림" charset="-127"/>
              </a:rPr>
              <a:t>GLint</a:t>
            </a:r>
            <a:r>
              <a:rPr lang="en-US" altLang="ko-KR" sz="1800" dirty="0">
                <a:ea typeface="굴림" charset="-127"/>
              </a:rPr>
              <a:t> y, </a:t>
            </a:r>
            <a:r>
              <a:rPr lang="en-US" altLang="ko-KR" sz="1800" dirty="0" err="1">
                <a:solidFill>
                  <a:srgbClr val="0070C0"/>
                </a:solidFill>
                <a:ea typeface="굴림" charset="-127"/>
              </a:rPr>
              <a:t>GLsizei</a:t>
            </a:r>
            <a:r>
              <a:rPr lang="en-US" altLang="ko-KR" sz="1800" dirty="0">
                <a:ea typeface="굴림" charset="-127"/>
              </a:rPr>
              <a:t> width, </a:t>
            </a:r>
            <a:r>
              <a:rPr lang="en-US" altLang="ko-KR" sz="1800" dirty="0" err="1">
                <a:solidFill>
                  <a:srgbClr val="0070C0"/>
                </a:solidFill>
                <a:ea typeface="굴림" charset="-127"/>
              </a:rPr>
              <a:t>GLsizei</a:t>
            </a:r>
            <a:r>
              <a:rPr lang="en-US" altLang="ko-KR" sz="1800" dirty="0">
                <a:ea typeface="굴림" charset="-127"/>
              </a:rPr>
              <a:t> height)</a:t>
            </a:r>
            <a:endParaRPr lang="en-US" altLang="ko-KR" dirty="0">
              <a:ea typeface="굴림" charset="-127"/>
            </a:endParaRPr>
          </a:p>
          <a:p>
            <a:pPr lvl="1">
              <a:defRPr/>
            </a:pPr>
            <a:r>
              <a:rPr lang="en-US" altLang="ko-KR" dirty="0">
                <a:ea typeface="굴림" charset="-127"/>
              </a:rPr>
              <a:t>Left-low corner coordinate (x, y)</a:t>
            </a:r>
            <a:endParaRPr lang="ko-KR" altLang="en-US" dirty="0">
              <a:ea typeface="굴림" charset="-127"/>
            </a:endParaRPr>
          </a:p>
          <a:p>
            <a:pPr lvl="1">
              <a:defRPr/>
            </a:pPr>
            <a:r>
              <a:rPr lang="en-US" altLang="ko-KR" dirty="0">
                <a:ea typeface="굴림" charset="-127"/>
              </a:rPr>
              <a:t>Viewport size (width, height)</a:t>
            </a:r>
          </a:p>
          <a:p>
            <a:pPr lvl="3">
              <a:defRPr/>
            </a:pPr>
            <a:endParaRPr lang="en-US" altLang="ko-KR" dirty="0">
              <a:ea typeface="굴림" charset="-127"/>
            </a:endParaRPr>
          </a:p>
          <a:p>
            <a:pPr lvl="3">
              <a:defRPr/>
            </a:pPr>
            <a:endParaRPr lang="en-US" altLang="ko-KR" dirty="0">
              <a:ea typeface="굴림" charset="-127"/>
            </a:endParaRPr>
          </a:p>
          <a:p>
            <a:pPr lvl="3">
              <a:defRPr/>
            </a:pPr>
            <a:endParaRPr lang="en-US" altLang="ko-KR" dirty="0">
              <a:ea typeface="굴림" charset="-127"/>
            </a:endParaRPr>
          </a:p>
          <a:p>
            <a:pPr lvl="3">
              <a:defRPr/>
            </a:pPr>
            <a:endParaRPr lang="ko-KR" altLang="en-US" dirty="0">
              <a:ea typeface="굴림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Example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1800" dirty="0">
                <a:solidFill>
                  <a:srgbClr val="A6A6A6"/>
                </a:solidFill>
                <a:ea typeface="굴림" charset="-127"/>
              </a:rPr>
              <a:t>   // initialize the size of a window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1800" dirty="0" err="1">
                <a:ea typeface="굴림" charset="-127"/>
              </a:rPr>
              <a:t>glutInitWindowSize</a:t>
            </a:r>
            <a:r>
              <a:rPr lang="en-US" altLang="ko-KR" sz="1800" dirty="0">
                <a:ea typeface="굴림" charset="-127"/>
              </a:rPr>
              <a:t>(200, 200);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1800" dirty="0">
                <a:solidFill>
                  <a:srgbClr val="A6A6A6"/>
                </a:solidFill>
                <a:ea typeface="굴림" charset="-127"/>
              </a:rPr>
              <a:t>   // sets the position and size of a viewport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glViewport</a:t>
            </a:r>
            <a:r>
              <a:rPr lang="en-US" altLang="ko-KR" sz="1800" dirty="0">
                <a:ea typeface="굴림" charset="-127"/>
              </a:rPr>
              <a:t>(0, 0, 100, 100);</a:t>
            </a:r>
            <a:endParaRPr lang="ko-KR" altLang="en-US" sz="1800" dirty="0">
              <a:ea typeface="굴림" charset="-127"/>
            </a:endParaRPr>
          </a:p>
        </p:txBody>
      </p:sp>
      <p:sp>
        <p:nvSpPr>
          <p:cNvPr id="44036" name="Text Box 8"/>
          <p:cNvSpPr txBox="1">
            <a:spLocks noChangeArrowheads="1"/>
          </p:cNvSpPr>
          <p:nvPr/>
        </p:nvSpPr>
        <p:spPr bwMode="auto">
          <a:xfrm>
            <a:off x="6138863" y="5786438"/>
            <a:ext cx="5762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 sz="1200">
                <a:solidFill>
                  <a:schemeClr val="tx1"/>
                </a:solidFill>
                <a:cs typeface="Tahoma" pitchFamily="34" charset="0"/>
              </a:rPr>
              <a:t>(0, 0)</a:t>
            </a:r>
          </a:p>
        </p:txBody>
      </p:sp>
      <p:sp>
        <p:nvSpPr>
          <p:cNvPr id="44037" name="Text Box 9"/>
          <p:cNvSpPr txBox="1">
            <a:spLocks noChangeArrowheads="1"/>
          </p:cNvSpPr>
          <p:nvPr/>
        </p:nvSpPr>
        <p:spPr bwMode="auto">
          <a:xfrm>
            <a:off x="6994525" y="5786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 sz="1200">
                <a:solidFill>
                  <a:schemeClr val="tx1"/>
                </a:solidFill>
                <a:cs typeface="Tahoma" pitchFamily="34" charset="0"/>
              </a:rPr>
              <a:t>(100, 0)</a:t>
            </a:r>
          </a:p>
        </p:txBody>
      </p:sp>
      <p:sp>
        <p:nvSpPr>
          <p:cNvPr id="44038" name="Text Box 10"/>
          <p:cNvSpPr txBox="1">
            <a:spLocks noChangeArrowheads="1"/>
          </p:cNvSpPr>
          <p:nvPr/>
        </p:nvSpPr>
        <p:spPr bwMode="auto">
          <a:xfrm>
            <a:off x="7918450" y="5786438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 sz="1200">
                <a:solidFill>
                  <a:schemeClr val="tx1"/>
                </a:solidFill>
                <a:cs typeface="Tahoma" pitchFamily="34" charset="0"/>
              </a:rPr>
              <a:t>(200, 0)</a:t>
            </a:r>
          </a:p>
        </p:txBody>
      </p:sp>
      <p:sp>
        <p:nvSpPr>
          <p:cNvPr id="44039" name="Text Box 11"/>
          <p:cNvSpPr txBox="1">
            <a:spLocks noChangeArrowheads="1"/>
          </p:cNvSpPr>
          <p:nvPr/>
        </p:nvSpPr>
        <p:spPr bwMode="auto">
          <a:xfrm>
            <a:off x="5780088" y="4786313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 sz="1200">
                <a:solidFill>
                  <a:schemeClr val="tx1"/>
                </a:solidFill>
                <a:cs typeface="Tahoma" pitchFamily="34" charset="0"/>
              </a:rPr>
              <a:t>(0, 100)</a:t>
            </a:r>
          </a:p>
        </p:txBody>
      </p:sp>
      <p:sp>
        <p:nvSpPr>
          <p:cNvPr id="44040" name="Text Box 12"/>
          <p:cNvSpPr txBox="1">
            <a:spLocks noChangeArrowheads="1"/>
          </p:cNvSpPr>
          <p:nvPr/>
        </p:nvSpPr>
        <p:spPr bwMode="auto">
          <a:xfrm>
            <a:off x="5780088" y="3929063"/>
            <a:ext cx="7921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kumimoji="1" lang="en-US" altLang="ko-KR" sz="1200">
                <a:solidFill>
                  <a:schemeClr val="tx1"/>
                </a:solidFill>
                <a:cs typeface="Tahoma" pitchFamily="34" charset="0"/>
              </a:rPr>
              <a:t>(0, 200)</a:t>
            </a:r>
          </a:p>
        </p:txBody>
      </p:sp>
      <p:sp>
        <p:nvSpPr>
          <p:cNvPr id="44041" name="Rectangle 4"/>
          <p:cNvSpPr>
            <a:spLocks noChangeArrowheads="1"/>
          </p:cNvSpPr>
          <p:nvPr/>
        </p:nvSpPr>
        <p:spPr bwMode="auto">
          <a:xfrm>
            <a:off x="6478588" y="4095750"/>
            <a:ext cx="1800225" cy="16557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44042" name="Rectangle 7"/>
          <p:cNvSpPr>
            <a:spLocks noChangeArrowheads="1"/>
          </p:cNvSpPr>
          <p:nvPr/>
        </p:nvSpPr>
        <p:spPr bwMode="auto">
          <a:xfrm>
            <a:off x="6478588" y="4929188"/>
            <a:ext cx="900112" cy="82867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44043" name="Oval 14"/>
          <p:cNvSpPr>
            <a:spLocks noChangeArrowheads="1"/>
          </p:cNvSpPr>
          <p:nvPr/>
        </p:nvSpPr>
        <p:spPr bwMode="auto">
          <a:xfrm>
            <a:off x="6446838" y="4071938"/>
            <a:ext cx="73025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44044" name="Oval 15"/>
          <p:cNvSpPr>
            <a:spLocks noChangeArrowheads="1"/>
          </p:cNvSpPr>
          <p:nvPr/>
        </p:nvSpPr>
        <p:spPr bwMode="auto">
          <a:xfrm>
            <a:off x="6438900" y="5718175"/>
            <a:ext cx="73025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44045" name="Oval 16"/>
          <p:cNvSpPr>
            <a:spLocks noChangeArrowheads="1"/>
          </p:cNvSpPr>
          <p:nvPr/>
        </p:nvSpPr>
        <p:spPr bwMode="auto">
          <a:xfrm>
            <a:off x="7345363" y="5722938"/>
            <a:ext cx="73025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44046" name="Oval 17"/>
          <p:cNvSpPr>
            <a:spLocks noChangeArrowheads="1"/>
          </p:cNvSpPr>
          <p:nvPr/>
        </p:nvSpPr>
        <p:spPr bwMode="auto">
          <a:xfrm>
            <a:off x="6442075" y="4887913"/>
            <a:ext cx="73025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44047" name="Oval 18"/>
          <p:cNvSpPr>
            <a:spLocks noChangeArrowheads="1"/>
          </p:cNvSpPr>
          <p:nvPr/>
        </p:nvSpPr>
        <p:spPr bwMode="auto">
          <a:xfrm>
            <a:off x="8247063" y="5711825"/>
            <a:ext cx="73025" cy="714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>
              <a:cs typeface="Tahoma" pitchFamily="34" charset="0"/>
            </a:endParaRPr>
          </a:p>
        </p:txBody>
      </p:sp>
      <p:sp>
        <p:nvSpPr>
          <p:cNvPr id="44048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Viewport Example</a:t>
            </a:r>
            <a:endParaRPr lang="ko-KR" altLang="en-US" dirty="0">
              <a:ea typeface="굴림" pitchFamily="50" charset="-127"/>
            </a:endParaRPr>
          </a:p>
        </p:txBody>
      </p:sp>
      <p:pic>
        <p:nvPicPr>
          <p:cNvPr id="4505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500188"/>
            <a:ext cx="4875212" cy="447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676400"/>
            <a:ext cx="3429000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549275" y="2214563"/>
            <a:ext cx="2286000" cy="1793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60388" y="4321175"/>
            <a:ext cx="2286000" cy="1793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5063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142675-4EEC-470E-8C43-327906CE6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554" y="1530307"/>
            <a:ext cx="6387851" cy="4422838"/>
          </a:xfrm>
          <a:prstGeom prst="rect">
            <a:avLst/>
          </a:prstGeom>
        </p:spPr>
      </p:pic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OpenGL </a:t>
            </a:r>
            <a:r>
              <a:rPr lang="ko-KR" altLang="en-US" dirty="0">
                <a:ea typeface="굴림" pitchFamily="50" charset="-127"/>
              </a:rPr>
              <a:t>코딩 준비</a:t>
            </a: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0" y="1196752"/>
            <a:ext cx="9036496" cy="4724400"/>
          </a:xfrm>
        </p:spPr>
        <p:txBody>
          <a:bodyPr/>
          <a:lstStyle/>
          <a:p>
            <a:r>
              <a:rPr lang="ko-KR" altLang="en-US" sz="1600" b="1" dirty="0">
                <a:ea typeface="굴림" pitchFamily="50" charset="-127"/>
              </a:rPr>
              <a:t>새 프로젝트 구성</a:t>
            </a:r>
            <a:endParaRPr lang="en-US" altLang="ko-KR" sz="1600" b="1" dirty="0">
              <a:ea typeface="굴림" pitchFamily="50" charset="-127"/>
            </a:endParaRPr>
          </a:p>
          <a:p>
            <a:endParaRPr lang="en-US" altLang="ko-KR" sz="1600" b="1" dirty="0">
              <a:ea typeface="굴림" pitchFamily="50" charset="-127"/>
            </a:endParaRPr>
          </a:p>
          <a:p>
            <a:endParaRPr lang="en-US" altLang="ko-KR" sz="1600" b="1" dirty="0">
              <a:ea typeface="굴림" pitchFamily="50" charset="-127"/>
            </a:endParaRPr>
          </a:p>
          <a:p>
            <a:endParaRPr lang="en-US" altLang="ko-KR" sz="1600" b="1" dirty="0">
              <a:ea typeface="굴림" pitchFamily="50" charset="-127"/>
            </a:endParaRPr>
          </a:p>
        </p:txBody>
      </p:sp>
      <p:sp>
        <p:nvSpPr>
          <p:cNvPr id="5124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  <p:sp>
        <p:nvSpPr>
          <p:cNvPr id="19" name="직사각형 18"/>
          <p:cNvSpPr/>
          <p:nvPr/>
        </p:nvSpPr>
        <p:spPr bwMode="auto">
          <a:xfrm>
            <a:off x="1694273" y="2676929"/>
            <a:ext cx="730063" cy="15482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924783" y="5444102"/>
            <a:ext cx="681362" cy="33324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924783" y="4605140"/>
            <a:ext cx="449594" cy="414314"/>
            <a:chOff x="3149763" y="2683228"/>
            <a:chExt cx="449594" cy="414314"/>
          </a:xfrm>
        </p:grpSpPr>
        <p:sp>
          <p:nvSpPr>
            <p:cNvPr id="23" name="타원형 설명선 22"/>
            <p:cNvSpPr/>
            <p:nvPr/>
          </p:nvSpPr>
          <p:spPr bwMode="auto">
            <a:xfrm>
              <a:off x="3149763" y="2683228"/>
              <a:ext cx="449594" cy="414314"/>
            </a:xfrm>
            <a:prstGeom prst="wedgeEllipseCallout">
              <a:avLst>
                <a:gd name="adj1" fmla="val 21612"/>
                <a:gd name="adj2" fmla="val 166183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6437" y="2753219"/>
              <a:ext cx="282762" cy="292597"/>
            </a:xfrm>
            <a:prstGeom prst="rect">
              <a:avLst/>
            </a:prstGeom>
          </p:spPr>
        </p:pic>
      </p:grpSp>
      <p:sp>
        <p:nvSpPr>
          <p:cNvPr id="25" name="타원 24"/>
          <p:cNvSpPr/>
          <p:nvPr/>
        </p:nvSpPr>
        <p:spPr bwMode="auto">
          <a:xfrm>
            <a:off x="7307926" y="4425285"/>
            <a:ext cx="235874" cy="24984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solidFill>
                  <a:schemeClr val="tx1"/>
                </a:solidFill>
                <a:latin typeface="+mj-lt"/>
                <a:ea typeface="굴림" pitchFamily="50" charset="-127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579365" y="1757424"/>
            <a:ext cx="1239806" cy="414314"/>
            <a:chOff x="-132046" y="5221136"/>
            <a:chExt cx="970096" cy="414314"/>
          </a:xfrm>
        </p:grpSpPr>
        <p:sp>
          <p:nvSpPr>
            <p:cNvPr id="31" name="타원형 설명선 30"/>
            <p:cNvSpPr/>
            <p:nvPr/>
          </p:nvSpPr>
          <p:spPr bwMode="auto">
            <a:xfrm>
              <a:off x="-132046" y="5221136"/>
              <a:ext cx="970096" cy="414314"/>
            </a:xfrm>
            <a:prstGeom prst="wedgeEllipseCallout">
              <a:avLst>
                <a:gd name="adj1" fmla="val -147342"/>
                <a:gd name="adj2" fmla="val 186101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392" y="5274356"/>
              <a:ext cx="566365" cy="289416"/>
            </a:xfrm>
            <a:prstGeom prst="rect">
              <a:avLst/>
            </a:prstGeom>
          </p:spPr>
        </p:pic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FDB0A6C7-CB98-4C7E-9465-52B284FDE0B3}"/>
              </a:ext>
            </a:extLst>
          </p:cNvPr>
          <p:cNvSpPr/>
          <p:nvPr/>
        </p:nvSpPr>
        <p:spPr bwMode="auto">
          <a:xfrm>
            <a:off x="4796396" y="1612716"/>
            <a:ext cx="291720" cy="28941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04488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Viewport Example</a:t>
            </a:r>
            <a:endParaRPr lang="ko-KR" altLang="en-US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92" y="1378200"/>
            <a:ext cx="7325715" cy="4953273"/>
          </a:xfrm>
          <a:prstGeom prst="rect">
            <a:avLst/>
          </a:prstGeom>
        </p:spPr>
      </p:pic>
      <p:grpSp>
        <p:nvGrpSpPr>
          <p:cNvPr id="55" name="그룹 54"/>
          <p:cNvGrpSpPr/>
          <p:nvPr/>
        </p:nvGrpSpPr>
        <p:grpSpPr>
          <a:xfrm>
            <a:off x="4788024" y="398453"/>
            <a:ext cx="3446172" cy="3456383"/>
            <a:chOff x="4504086" y="1822164"/>
            <a:chExt cx="4094244" cy="4009647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6784" y="1847850"/>
              <a:ext cx="3924300" cy="3924300"/>
            </a:xfrm>
            <a:prstGeom prst="rect">
              <a:avLst/>
            </a:prstGeom>
          </p:spPr>
        </p:pic>
        <p:cxnSp>
          <p:nvCxnSpPr>
            <p:cNvPr id="57" name="직선 연결선 56"/>
            <p:cNvCxnSpPr>
              <a:stCxn id="56" idx="0"/>
              <a:endCxn id="56" idx="2"/>
            </p:cNvCxnSpPr>
            <p:nvPr/>
          </p:nvCxnSpPr>
          <p:spPr bwMode="auto">
            <a:xfrm>
              <a:off x="6538934" y="1847850"/>
              <a:ext cx="0" cy="3924300"/>
            </a:xfrm>
            <a:prstGeom prst="line">
              <a:avLst/>
            </a:prstGeom>
            <a:solidFill>
              <a:srgbClr val="CCCCE6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직선 연결선 57"/>
            <p:cNvCxnSpPr>
              <a:stCxn id="56" idx="1"/>
              <a:endCxn id="56" idx="3"/>
            </p:cNvCxnSpPr>
            <p:nvPr/>
          </p:nvCxnSpPr>
          <p:spPr bwMode="auto">
            <a:xfrm>
              <a:off x="4576784" y="3810000"/>
              <a:ext cx="3924300" cy="0"/>
            </a:xfrm>
            <a:prstGeom prst="line">
              <a:avLst/>
            </a:prstGeom>
            <a:solidFill>
              <a:srgbClr val="CCCCE6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/>
            <p:cNvSpPr txBox="1"/>
            <p:nvPr/>
          </p:nvSpPr>
          <p:spPr>
            <a:xfrm>
              <a:off x="5130806" y="5423602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FFFF00"/>
                  </a:solidFill>
                </a:rPr>
                <a:t>50</a:t>
              </a:r>
              <a:endParaRPr lang="ko-KR" altLang="en-US" sz="1100" dirty="0">
                <a:solidFill>
                  <a:srgbClr val="FFFF00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 bwMode="auto">
            <a:xfrm>
              <a:off x="5282556" y="3645025"/>
              <a:ext cx="1412159" cy="1440160"/>
            </a:xfrm>
            <a:prstGeom prst="rect">
              <a:avLst/>
            </a:prstGeom>
            <a:noFill/>
            <a:ln w="9525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굴림" pitchFamily="50" charset="-127"/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 bwMode="auto">
            <a:xfrm>
              <a:off x="7215665" y="5831811"/>
              <a:ext cx="0" cy="0"/>
            </a:xfrm>
            <a:prstGeom prst="line">
              <a:avLst/>
            </a:prstGeom>
            <a:solidFill>
              <a:srgbClr val="CCCCE6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/>
            <p:cNvCxnSpPr/>
            <p:nvPr/>
          </p:nvCxnSpPr>
          <p:spPr bwMode="auto">
            <a:xfrm flipV="1">
              <a:off x="5902052" y="5656548"/>
              <a:ext cx="0" cy="115602"/>
            </a:xfrm>
            <a:prstGeom prst="line">
              <a:avLst/>
            </a:prstGeom>
            <a:solidFill>
              <a:srgbClr val="CCCCE6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직선 연결선 62"/>
            <p:cNvCxnSpPr/>
            <p:nvPr/>
          </p:nvCxnSpPr>
          <p:spPr bwMode="auto">
            <a:xfrm flipV="1">
              <a:off x="7215665" y="5656548"/>
              <a:ext cx="0" cy="115602"/>
            </a:xfrm>
            <a:prstGeom prst="line">
              <a:avLst/>
            </a:prstGeom>
            <a:solidFill>
              <a:srgbClr val="CCCCE6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직선 연결선 63"/>
            <p:cNvCxnSpPr/>
            <p:nvPr/>
          </p:nvCxnSpPr>
          <p:spPr bwMode="auto">
            <a:xfrm flipV="1">
              <a:off x="5282556" y="5655896"/>
              <a:ext cx="0" cy="115602"/>
            </a:xfrm>
            <a:prstGeom prst="line">
              <a:avLst/>
            </a:prstGeom>
            <a:solidFill>
              <a:srgbClr val="CCCCE6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직선 연결선 64"/>
            <p:cNvCxnSpPr/>
            <p:nvPr/>
          </p:nvCxnSpPr>
          <p:spPr bwMode="auto">
            <a:xfrm>
              <a:off x="4572000" y="3147318"/>
              <a:ext cx="144016" cy="0"/>
            </a:xfrm>
            <a:prstGeom prst="line">
              <a:avLst/>
            </a:prstGeom>
            <a:solidFill>
              <a:srgbClr val="CCCCE6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직선 연결선 65"/>
            <p:cNvCxnSpPr/>
            <p:nvPr/>
          </p:nvCxnSpPr>
          <p:spPr bwMode="auto">
            <a:xfrm>
              <a:off x="4572000" y="4455026"/>
              <a:ext cx="144016" cy="0"/>
            </a:xfrm>
            <a:prstGeom prst="line">
              <a:avLst/>
            </a:prstGeom>
            <a:solidFill>
              <a:srgbClr val="CCCCE6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/>
            <p:nvPr/>
          </p:nvCxnSpPr>
          <p:spPr bwMode="auto">
            <a:xfrm>
              <a:off x="4572000" y="2492896"/>
              <a:ext cx="144016" cy="0"/>
            </a:xfrm>
            <a:prstGeom prst="line">
              <a:avLst/>
            </a:prstGeom>
            <a:solidFill>
              <a:srgbClr val="CCCCE6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직선 연결선 67"/>
            <p:cNvCxnSpPr/>
            <p:nvPr/>
          </p:nvCxnSpPr>
          <p:spPr bwMode="auto">
            <a:xfrm>
              <a:off x="4572000" y="5085184"/>
              <a:ext cx="144016" cy="0"/>
            </a:xfrm>
            <a:prstGeom prst="line">
              <a:avLst/>
            </a:prstGeom>
            <a:solidFill>
              <a:srgbClr val="CCCCE6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4972113" y="5036252"/>
              <a:ext cx="6447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FFFF00"/>
                  </a:solidFill>
                </a:rPr>
                <a:t>(50,50)</a:t>
              </a:r>
              <a:endParaRPr lang="ko-KR" altLang="en-US" sz="1100" dirty="0">
                <a:solidFill>
                  <a:srgbClr val="FFFF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690207" y="5423602"/>
              <a:ext cx="4154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FFFF00"/>
                  </a:solidFill>
                </a:rPr>
                <a:t>100</a:t>
              </a:r>
              <a:endParaRPr lang="ko-KR" altLang="en-US" sz="1100" dirty="0">
                <a:solidFill>
                  <a:srgbClr val="FFFF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461801" y="5423602"/>
              <a:ext cx="4154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FFFF00"/>
                  </a:solidFill>
                </a:rPr>
                <a:t>150</a:t>
              </a:r>
              <a:endParaRPr lang="ko-KR" altLang="en-US" sz="1100" dirty="0">
                <a:solidFill>
                  <a:srgbClr val="FFFF00"/>
                </a:solidFill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 bwMode="auto">
            <a:xfrm flipV="1">
              <a:off x="7884368" y="5655896"/>
              <a:ext cx="0" cy="115602"/>
            </a:xfrm>
            <a:prstGeom prst="line">
              <a:avLst/>
            </a:prstGeom>
            <a:solidFill>
              <a:srgbClr val="CCCCE6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3" name="TextBox 72"/>
            <p:cNvSpPr txBox="1"/>
            <p:nvPr/>
          </p:nvSpPr>
          <p:spPr>
            <a:xfrm>
              <a:off x="7001887" y="5422157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FFFF00"/>
                  </a:solidFill>
                </a:rPr>
                <a:t>200</a:t>
              </a:r>
              <a:endParaRPr lang="ko-KR" altLang="en-US" sz="1100" dirty="0">
                <a:solidFill>
                  <a:srgbClr val="FFFF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684646" y="5422157"/>
              <a:ext cx="4154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FFFF00"/>
                  </a:solidFill>
                </a:rPr>
                <a:t>250</a:t>
              </a:r>
              <a:endParaRPr lang="ko-KR" altLang="en-US" sz="1100" dirty="0">
                <a:solidFill>
                  <a:srgbClr val="FFFF0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182831" y="5422157"/>
              <a:ext cx="4154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FFFF00"/>
                  </a:solidFill>
                </a:rPr>
                <a:t>300</a:t>
              </a:r>
              <a:endParaRPr lang="ko-KR" altLang="en-US" sz="1100" dirty="0">
                <a:solidFill>
                  <a:srgbClr val="FFFF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556484" y="4873131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FFFF00"/>
                  </a:solidFill>
                </a:rPr>
                <a:t>50</a:t>
              </a:r>
              <a:endParaRPr lang="ko-KR" altLang="en-US" sz="1100" dirty="0">
                <a:solidFill>
                  <a:srgbClr val="FFFF0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508266" y="4215869"/>
              <a:ext cx="4154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FFFF00"/>
                  </a:solidFill>
                </a:rPr>
                <a:t>100</a:t>
              </a:r>
              <a:endParaRPr lang="ko-KR" altLang="en-US" sz="1100" dirty="0">
                <a:solidFill>
                  <a:srgbClr val="FFFF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08265" y="2868879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FFFF00"/>
                  </a:solidFill>
                </a:rPr>
                <a:t>200</a:t>
              </a:r>
              <a:endParaRPr lang="ko-KR" altLang="en-US" sz="1100" dirty="0">
                <a:solidFill>
                  <a:srgbClr val="FFFF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513571" y="2274180"/>
              <a:ext cx="4154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FFFF00"/>
                  </a:solidFill>
                </a:rPr>
                <a:t>250</a:t>
              </a:r>
              <a:endParaRPr lang="ko-KR" altLang="en-US" sz="1100" dirty="0">
                <a:solidFill>
                  <a:srgbClr val="FFFF00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508265" y="1822164"/>
              <a:ext cx="4154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FFFF00"/>
                  </a:solidFill>
                </a:rPr>
                <a:t>300</a:t>
              </a:r>
              <a:endParaRPr lang="ko-KR" altLang="en-US" sz="1100" dirty="0">
                <a:solidFill>
                  <a:srgbClr val="FFFF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504086" y="3578277"/>
              <a:ext cx="4154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FFFF00"/>
                  </a:solidFill>
                </a:rPr>
                <a:t>150</a:t>
              </a:r>
              <a:endParaRPr lang="ko-KR" altLang="en-US" sz="11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95301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Viewport Example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203" y="3284984"/>
            <a:ext cx="1603042" cy="23051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93" y="1196752"/>
            <a:ext cx="1603232" cy="17148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84984"/>
            <a:ext cx="1603232" cy="23051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839" y="1179452"/>
            <a:ext cx="1619406" cy="17321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6245" y="1196752"/>
            <a:ext cx="1603231" cy="17148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6984" y="3284984"/>
            <a:ext cx="1603231" cy="229640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9026" y="1196752"/>
            <a:ext cx="1619856" cy="173263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9026" y="3284984"/>
            <a:ext cx="1619856" cy="232395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8432" y="1197234"/>
            <a:ext cx="1619405" cy="173214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35714" y="3269408"/>
            <a:ext cx="1605949" cy="235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522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Callback Functions (1/3)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460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sz="20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>
                <a:ea typeface="굴림" pitchFamily="50" charset="-127"/>
              </a:rPr>
              <a:t> glutReshapeFunc</a:t>
            </a:r>
            <a:r>
              <a:rPr lang="en-US" altLang="ko-KR" sz="2000">
                <a:ea typeface="굴림" pitchFamily="50" charset="-127"/>
              </a:rPr>
              <a:t>(</a:t>
            </a:r>
            <a:r>
              <a:rPr lang="en-US" altLang="ko-KR" sz="20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 sz="2000">
                <a:ea typeface="굴림" pitchFamily="50" charset="-127"/>
              </a:rPr>
              <a:t>(*func)(</a:t>
            </a:r>
            <a:r>
              <a:rPr lang="en-US" altLang="ko-KR" sz="2000">
                <a:solidFill>
                  <a:srgbClr val="0070C0"/>
                </a:solidFill>
                <a:ea typeface="굴림" pitchFamily="50" charset="-127"/>
              </a:rPr>
              <a:t>int</a:t>
            </a:r>
            <a:r>
              <a:rPr lang="en-US" altLang="ko-KR" sz="2000">
                <a:ea typeface="굴림" pitchFamily="50" charset="-127"/>
              </a:rPr>
              <a:t> width, </a:t>
            </a:r>
            <a:br>
              <a:rPr lang="en-US" altLang="ko-KR" sz="2000">
                <a:ea typeface="굴림" pitchFamily="50" charset="-127"/>
              </a:rPr>
            </a:br>
            <a:r>
              <a:rPr lang="en-US" altLang="ko-KR" sz="2000">
                <a:solidFill>
                  <a:srgbClr val="0070C0"/>
                </a:solidFill>
                <a:ea typeface="굴림" pitchFamily="50" charset="-127"/>
              </a:rPr>
              <a:t>int </a:t>
            </a:r>
            <a:r>
              <a:rPr lang="en-US" altLang="ko-KR" sz="2000">
                <a:ea typeface="굴림" pitchFamily="50" charset="-127"/>
              </a:rPr>
              <a:t>height))</a:t>
            </a:r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>
                <a:ea typeface="굴림" pitchFamily="50" charset="-127"/>
              </a:rPr>
              <a:t>Registers the callback function called when the window size or shape is changed</a:t>
            </a:r>
            <a:endParaRPr lang="ko-KR" altLang="en-US">
              <a:ea typeface="굴림" pitchFamily="50" charset="-127"/>
            </a:endParaRPr>
          </a:p>
          <a:p>
            <a:pPr lvl="2"/>
            <a:r>
              <a:rPr lang="en-US" altLang="ko-KR">
                <a:ea typeface="굴림" pitchFamily="50" charset="-127"/>
              </a:rPr>
              <a:t>width : new width of a window</a:t>
            </a:r>
            <a:endParaRPr lang="ko-KR" altLang="en-US">
              <a:ea typeface="굴림" pitchFamily="50" charset="-127"/>
            </a:endParaRPr>
          </a:p>
          <a:p>
            <a:pPr lvl="2"/>
            <a:r>
              <a:rPr lang="en-US" altLang="ko-KR">
                <a:ea typeface="굴림" pitchFamily="50" charset="-127"/>
              </a:rPr>
              <a:t>height : new height of a window</a:t>
            </a:r>
          </a:p>
          <a:p>
            <a:r>
              <a:rPr lang="en-US" altLang="ko-KR" sz="20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>
                <a:ea typeface="굴림" pitchFamily="50" charset="-127"/>
              </a:rPr>
              <a:t> glutKeyboardFunc</a:t>
            </a:r>
            <a:r>
              <a:rPr lang="en-US" altLang="ko-KR" sz="2000">
                <a:ea typeface="굴림" pitchFamily="50" charset="-127"/>
              </a:rPr>
              <a:t>(</a:t>
            </a:r>
            <a:r>
              <a:rPr lang="en-US" altLang="ko-KR" sz="20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 sz="2000">
                <a:ea typeface="굴림" pitchFamily="50" charset="-127"/>
              </a:rPr>
              <a:t>(*func)(</a:t>
            </a:r>
            <a:r>
              <a:rPr lang="en-US" altLang="ko-KR" sz="2000">
                <a:solidFill>
                  <a:srgbClr val="0070C0"/>
                </a:solidFill>
                <a:ea typeface="굴림" pitchFamily="50" charset="-127"/>
              </a:rPr>
              <a:t>unsigned char </a:t>
            </a:r>
            <a:r>
              <a:rPr lang="en-US" altLang="ko-KR" sz="2000">
                <a:ea typeface="굴림" pitchFamily="50" charset="-127"/>
              </a:rPr>
              <a:t>key, </a:t>
            </a:r>
            <a:r>
              <a:rPr lang="en-US" altLang="ko-KR" sz="2000">
                <a:solidFill>
                  <a:srgbClr val="0070C0"/>
                </a:solidFill>
                <a:ea typeface="굴림" pitchFamily="50" charset="-127"/>
              </a:rPr>
              <a:t>int</a:t>
            </a:r>
            <a:r>
              <a:rPr lang="en-US" altLang="ko-KR" sz="2000">
                <a:ea typeface="굴림" pitchFamily="50" charset="-127"/>
              </a:rPr>
              <a:t> x, </a:t>
            </a:r>
            <a:r>
              <a:rPr lang="en-US" altLang="ko-KR" sz="2000">
                <a:solidFill>
                  <a:srgbClr val="0070C0"/>
                </a:solidFill>
                <a:ea typeface="굴림" pitchFamily="50" charset="-127"/>
              </a:rPr>
              <a:t>int</a:t>
            </a:r>
            <a:r>
              <a:rPr lang="en-US" altLang="ko-KR" sz="2000">
                <a:ea typeface="굴림" pitchFamily="50" charset="-127"/>
              </a:rPr>
              <a:t> y))</a:t>
            </a:r>
            <a:r>
              <a:rPr lang="en-US" altLang="ko-KR">
                <a:ea typeface="굴림" pitchFamily="50" charset="-127"/>
              </a:rPr>
              <a:t> </a:t>
            </a:r>
          </a:p>
          <a:p>
            <a:pPr lvl="1"/>
            <a:r>
              <a:rPr lang="en-US" altLang="ko-KR">
                <a:ea typeface="굴림" pitchFamily="50" charset="-127"/>
              </a:rPr>
              <a:t>Registers the callback function called when a key is pressed</a:t>
            </a:r>
          </a:p>
          <a:p>
            <a:pPr lvl="2"/>
            <a:r>
              <a:rPr lang="en-US" altLang="ko-KR">
                <a:ea typeface="굴림" pitchFamily="50" charset="-127"/>
              </a:rPr>
              <a:t>key : ASCII code of the pressed key</a:t>
            </a:r>
            <a:endParaRPr lang="ko-KR" altLang="en-US">
              <a:ea typeface="굴림" pitchFamily="50" charset="-127"/>
            </a:endParaRPr>
          </a:p>
          <a:p>
            <a:pPr lvl="2"/>
            <a:r>
              <a:rPr lang="en-US" altLang="ko-KR">
                <a:ea typeface="굴림" pitchFamily="50" charset="-127"/>
              </a:rPr>
              <a:t>(x, y) : the coordinate of a mouse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46084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Keyboard Callback Example</a:t>
            </a:r>
            <a:endParaRPr lang="ko-KR" altLang="en-US">
              <a:ea typeface="굴림" pitchFamily="50" charset="-127"/>
            </a:endParaRP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1676400"/>
            <a:ext cx="293370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1643063"/>
            <a:ext cx="3381375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896938" y="3479800"/>
            <a:ext cx="3317875" cy="1444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1125538" y="5753100"/>
            <a:ext cx="2071687" cy="1428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7111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Callback Functions (2/3)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481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7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 sz="2400">
                <a:ea typeface="굴림" pitchFamily="50" charset="-127"/>
              </a:rPr>
              <a:t> glutMouseFunc</a:t>
            </a:r>
            <a:r>
              <a:rPr lang="en-US" altLang="ko-KR" sz="1700">
                <a:ea typeface="굴림" pitchFamily="50" charset="-127"/>
              </a:rPr>
              <a:t>(</a:t>
            </a:r>
            <a:r>
              <a:rPr lang="en-US" altLang="ko-KR" sz="17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 sz="1700">
                <a:ea typeface="굴림" pitchFamily="50" charset="-127"/>
              </a:rPr>
              <a:t>(*func)(</a:t>
            </a:r>
            <a:r>
              <a:rPr lang="en-US" altLang="ko-KR" sz="1700">
                <a:solidFill>
                  <a:srgbClr val="0070C0"/>
                </a:solidFill>
                <a:ea typeface="굴림" pitchFamily="50" charset="-127"/>
              </a:rPr>
              <a:t>int</a:t>
            </a:r>
            <a:r>
              <a:rPr lang="en-US" altLang="ko-KR" sz="1700">
                <a:ea typeface="굴림" pitchFamily="50" charset="-127"/>
              </a:rPr>
              <a:t> button, </a:t>
            </a:r>
            <a:r>
              <a:rPr lang="en-US" altLang="ko-KR" sz="1700">
                <a:solidFill>
                  <a:srgbClr val="0070C0"/>
                </a:solidFill>
                <a:ea typeface="굴림" pitchFamily="50" charset="-127"/>
              </a:rPr>
              <a:t>int </a:t>
            </a:r>
            <a:r>
              <a:rPr lang="en-US" altLang="ko-KR" sz="1700">
                <a:ea typeface="굴림" pitchFamily="50" charset="-127"/>
              </a:rPr>
              <a:t>state, </a:t>
            </a:r>
            <a:r>
              <a:rPr lang="en-US" altLang="ko-KR" sz="1700">
                <a:solidFill>
                  <a:srgbClr val="0070C0"/>
                </a:solidFill>
                <a:ea typeface="굴림" pitchFamily="50" charset="-127"/>
              </a:rPr>
              <a:t>int</a:t>
            </a:r>
            <a:r>
              <a:rPr lang="en-US" altLang="ko-KR" sz="1700">
                <a:ea typeface="굴림" pitchFamily="50" charset="-127"/>
              </a:rPr>
              <a:t> x, </a:t>
            </a:r>
            <a:r>
              <a:rPr lang="en-US" altLang="ko-KR" sz="1700">
                <a:solidFill>
                  <a:srgbClr val="0070C0"/>
                </a:solidFill>
                <a:ea typeface="굴림" pitchFamily="50" charset="-127"/>
              </a:rPr>
              <a:t>int</a:t>
            </a:r>
            <a:r>
              <a:rPr lang="en-US" altLang="ko-KR" sz="1700">
                <a:ea typeface="굴림" pitchFamily="50" charset="-127"/>
              </a:rPr>
              <a:t> y))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Registers the callback function called when a mouse button is pressed</a:t>
            </a:r>
            <a:endParaRPr lang="ko-KR" altLang="en-US" sz="2000">
              <a:ea typeface="굴림" pitchFamily="50" charset="-127"/>
            </a:endParaRPr>
          </a:p>
          <a:p>
            <a:pPr lvl="2">
              <a:lnSpc>
                <a:spcPct val="90000"/>
              </a:lnSpc>
            </a:pPr>
            <a:r>
              <a:rPr lang="en-US" altLang="ko-KR" sz="1700">
                <a:ea typeface="굴림" pitchFamily="50" charset="-127"/>
              </a:rPr>
              <a:t>button</a:t>
            </a:r>
            <a:endParaRPr lang="ko-KR" altLang="en-US" sz="1700">
              <a:ea typeface="굴림" pitchFamily="50" charset="-127"/>
            </a:endParaRPr>
          </a:p>
          <a:p>
            <a:pPr lvl="3" algn="l">
              <a:lnSpc>
                <a:spcPct val="90000"/>
              </a:lnSpc>
            </a:pPr>
            <a:r>
              <a:rPr lang="en-US" altLang="ko-KR" sz="1700">
                <a:ea typeface="굴림" pitchFamily="50" charset="-127"/>
              </a:rPr>
              <a:t>GLUT_LEFT_BUTTON , GLUT_RIGHT_BUTTON, GLUT_MIDDLE_BUTTON </a:t>
            </a:r>
          </a:p>
          <a:p>
            <a:pPr lvl="2">
              <a:lnSpc>
                <a:spcPct val="90000"/>
              </a:lnSpc>
            </a:pPr>
            <a:r>
              <a:rPr lang="en-US" altLang="ko-KR" sz="1700">
                <a:ea typeface="굴림" pitchFamily="50" charset="-127"/>
              </a:rPr>
              <a:t>state</a:t>
            </a:r>
            <a:endParaRPr lang="ko-KR" altLang="en-US" sz="1700">
              <a:ea typeface="굴림" pitchFamily="50" charset="-127"/>
            </a:endParaRPr>
          </a:p>
          <a:p>
            <a:pPr lvl="3">
              <a:lnSpc>
                <a:spcPct val="90000"/>
              </a:lnSpc>
            </a:pPr>
            <a:r>
              <a:rPr lang="en-US" altLang="ko-KR" sz="1700">
                <a:ea typeface="굴림" pitchFamily="50" charset="-127"/>
              </a:rPr>
              <a:t>GLUT_DOWN, GLUT_UP</a:t>
            </a:r>
          </a:p>
          <a:p>
            <a:pPr lvl="2">
              <a:lnSpc>
                <a:spcPct val="90000"/>
              </a:lnSpc>
            </a:pPr>
            <a:r>
              <a:rPr lang="en-US" altLang="ko-KR" sz="1700">
                <a:ea typeface="굴림" pitchFamily="50" charset="-127"/>
              </a:rPr>
              <a:t>(x, y) : the coordinate of a mouse</a:t>
            </a:r>
          </a:p>
          <a:p>
            <a:pPr lvl="3">
              <a:lnSpc>
                <a:spcPct val="90000"/>
              </a:lnSpc>
            </a:pPr>
            <a:endParaRPr lang="en-US" altLang="ko-KR" sz="1700">
              <a:ea typeface="굴림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6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 sz="2400">
                <a:ea typeface="굴림" pitchFamily="50" charset="-127"/>
              </a:rPr>
              <a:t> glutMotionFunc</a:t>
            </a:r>
            <a:r>
              <a:rPr lang="en-US" altLang="ko-KR" sz="1600">
                <a:ea typeface="굴림" pitchFamily="50" charset="-127"/>
              </a:rPr>
              <a:t>(</a:t>
            </a:r>
            <a:r>
              <a:rPr lang="en-US" altLang="ko-KR" sz="16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 sz="1600">
                <a:ea typeface="굴림" pitchFamily="50" charset="-127"/>
              </a:rPr>
              <a:t>(*func)(</a:t>
            </a:r>
            <a:r>
              <a:rPr lang="en-US" altLang="ko-KR" sz="1600">
                <a:solidFill>
                  <a:srgbClr val="0070C0"/>
                </a:solidFill>
                <a:ea typeface="굴림" pitchFamily="50" charset="-127"/>
              </a:rPr>
              <a:t>int</a:t>
            </a:r>
            <a:r>
              <a:rPr lang="en-US" altLang="ko-KR" sz="1600">
                <a:ea typeface="굴림" pitchFamily="50" charset="-127"/>
              </a:rPr>
              <a:t> x, </a:t>
            </a:r>
            <a:r>
              <a:rPr lang="en-US" altLang="ko-KR" sz="1600">
                <a:solidFill>
                  <a:srgbClr val="0070C0"/>
                </a:solidFill>
                <a:ea typeface="굴림" pitchFamily="50" charset="-127"/>
              </a:rPr>
              <a:t>int</a:t>
            </a:r>
            <a:r>
              <a:rPr lang="en-US" altLang="ko-KR" sz="1600">
                <a:ea typeface="굴림" pitchFamily="50" charset="-127"/>
              </a:rPr>
              <a:t> y))</a:t>
            </a:r>
            <a:endParaRPr lang="en-US" altLang="ko-KR" sz="240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Registers the callback function called when a mouse is dragged</a:t>
            </a:r>
          </a:p>
          <a:p>
            <a:pPr>
              <a:lnSpc>
                <a:spcPct val="90000"/>
              </a:lnSpc>
            </a:pPr>
            <a:r>
              <a:rPr lang="en-US" altLang="ko-KR" sz="16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 sz="2400">
                <a:ea typeface="굴림" pitchFamily="50" charset="-127"/>
              </a:rPr>
              <a:t> glutPassiveMotionFunc</a:t>
            </a:r>
            <a:r>
              <a:rPr lang="en-US" altLang="ko-KR" sz="1600">
                <a:ea typeface="굴림" pitchFamily="50" charset="-127"/>
              </a:rPr>
              <a:t>(</a:t>
            </a:r>
            <a:r>
              <a:rPr lang="en-US" altLang="ko-KR" sz="16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 sz="1600">
                <a:ea typeface="굴림" pitchFamily="50" charset="-127"/>
              </a:rPr>
              <a:t>(*func)(</a:t>
            </a:r>
            <a:r>
              <a:rPr lang="en-US" altLang="ko-KR" sz="1600">
                <a:solidFill>
                  <a:srgbClr val="0070C0"/>
                </a:solidFill>
                <a:ea typeface="굴림" pitchFamily="50" charset="-127"/>
              </a:rPr>
              <a:t>int</a:t>
            </a:r>
            <a:r>
              <a:rPr lang="en-US" altLang="ko-KR" sz="1600">
                <a:ea typeface="굴림" pitchFamily="50" charset="-127"/>
              </a:rPr>
              <a:t> x, </a:t>
            </a:r>
            <a:r>
              <a:rPr lang="en-US" altLang="ko-KR" sz="1600">
                <a:solidFill>
                  <a:srgbClr val="0070C0"/>
                </a:solidFill>
                <a:ea typeface="굴림" pitchFamily="50" charset="-127"/>
              </a:rPr>
              <a:t>int</a:t>
            </a:r>
            <a:r>
              <a:rPr lang="en-US" altLang="ko-KR" sz="1600">
                <a:ea typeface="굴림" pitchFamily="50" charset="-127"/>
              </a:rPr>
              <a:t> y))</a:t>
            </a:r>
            <a:endParaRPr lang="en-US" altLang="ko-KR" sz="240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>
                <a:ea typeface="굴림" pitchFamily="50" charset="-127"/>
              </a:rPr>
              <a:t>Registers the callback function called when a mouse is moved without being pressed</a:t>
            </a:r>
            <a:endParaRPr lang="ko-KR" altLang="en-US" sz="2000">
              <a:ea typeface="굴림" pitchFamily="50" charset="-127"/>
            </a:endParaRPr>
          </a:p>
        </p:txBody>
      </p:sp>
      <p:sp>
        <p:nvSpPr>
          <p:cNvPr id="48132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Mouse Callback Example</a:t>
            </a:r>
            <a:endParaRPr lang="ko-KR" altLang="en-US">
              <a:ea typeface="굴림" pitchFamily="50" charset="-127"/>
            </a:endParaRP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357313"/>
            <a:ext cx="38862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357313"/>
            <a:ext cx="42037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03225" y="3411538"/>
            <a:ext cx="3500438" cy="1428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03225" y="4286250"/>
            <a:ext cx="2071688" cy="1428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71500" y="5937250"/>
            <a:ext cx="1785938" cy="2524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9160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Callback Functions (3/3)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5017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>
                <a:ea typeface="굴림" pitchFamily="50" charset="-127"/>
              </a:rPr>
              <a:t> glutIdleFunc</a:t>
            </a:r>
            <a:r>
              <a:rPr lang="en-US" altLang="ko-KR" sz="2000">
                <a:ea typeface="굴림" pitchFamily="50" charset="-127"/>
              </a:rPr>
              <a:t>(</a:t>
            </a:r>
            <a:r>
              <a:rPr lang="en-US" altLang="ko-KR" sz="20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 sz="2000">
                <a:ea typeface="굴림" pitchFamily="50" charset="-127"/>
              </a:rPr>
              <a:t> (*func)(</a:t>
            </a:r>
            <a:r>
              <a:rPr lang="en-US" altLang="ko-KR" sz="20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 sz="2000">
                <a:ea typeface="굴림" pitchFamily="50" charset="-127"/>
              </a:rPr>
              <a:t>))</a:t>
            </a:r>
          </a:p>
          <a:p>
            <a:pPr lvl="1"/>
            <a:r>
              <a:rPr lang="en-US" altLang="ko-KR">
                <a:ea typeface="굴림" pitchFamily="50" charset="-127"/>
              </a:rPr>
              <a:t>Registers the callback function called when there are no events to be processed </a:t>
            </a:r>
            <a:r>
              <a:rPr lang="en-US" altLang="ko-KR">
                <a:ea typeface="굴림" pitchFamily="50" charset="-127"/>
                <a:sym typeface="Wingdings" pitchFamily="2" charset="2"/>
              </a:rPr>
              <a:t> idle time</a:t>
            </a:r>
            <a:endParaRPr lang="ko-KR" altLang="en-US">
              <a:ea typeface="굴림" pitchFamily="50" charset="-127"/>
            </a:endParaRP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" t="15781" r="55608" b="46918"/>
          <a:stretch>
            <a:fillRect/>
          </a:stretch>
        </p:blipFill>
        <p:spPr bwMode="auto">
          <a:xfrm>
            <a:off x="357188" y="2643188"/>
            <a:ext cx="4214812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1" t="52196" r="55608" b="25601"/>
          <a:stretch>
            <a:fillRect/>
          </a:stretch>
        </p:blipFill>
        <p:spPr bwMode="auto">
          <a:xfrm>
            <a:off x="4214813" y="2643188"/>
            <a:ext cx="4214812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5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38" y="4352925"/>
            <a:ext cx="197167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7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4354513"/>
            <a:ext cx="1952625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23850" y="4937125"/>
            <a:ext cx="857250" cy="1428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03725" y="3803650"/>
            <a:ext cx="1285875" cy="1428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50186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Front Face Detection (1/2)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5120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>
                <a:solidFill>
                  <a:srgbClr val="0070C0"/>
                </a:solidFill>
                <a:ea typeface="굴림" pitchFamily="50" charset="-127"/>
              </a:rPr>
              <a:t>GLuint</a:t>
            </a:r>
            <a:r>
              <a:rPr lang="en-US" altLang="ko-KR">
                <a:ea typeface="굴림" pitchFamily="50" charset="-127"/>
              </a:rPr>
              <a:t> glFrontFace</a:t>
            </a:r>
            <a:r>
              <a:rPr lang="en-US" altLang="ko-KR" sz="2000">
                <a:ea typeface="굴림" pitchFamily="50" charset="-127"/>
              </a:rPr>
              <a:t>(</a:t>
            </a:r>
            <a:r>
              <a:rPr lang="en-US" altLang="ko-KR" sz="2000">
                <a:solidFill>
                  <a:srgbClr val="0070C0"/>
                </a:solidFill>
                <a:ea typeface="굴림" pitchFamily="50" charset="-127"/>
              </a:rPr>
              <a:t>GLenum</a:t>
            </a:r>
            <a:r>
              <a:rPr lang="en-US" altLang="ko-KR" sz="2000">
                <a:ea typeface="굴림" pitchFamily="50" charset="-127"/>
              </a:rPr>
              <a:t> mode)</a:t>
            </a:r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>
                <a:ea typeface="굴림" pitchFamily="50" charset="-127"/>
              </a:rPr>
              <a:t>Determine which direction of the face definition is the front face</a:t>
            </a:r>
          </a:p>
          <a:p>
            <a:pPr lvl="1"/>
            <a:r>
              <a:rPr lang="en-US" altLang="ko-KR">
                <a:ea typeface="굴림" pitchFamily="50" charset="-127"/>
              </a:rPr>
              <a:t>mode </a:t>
            </a:r>
          </a:p>
          <a:p>
            <a:pPr lvl="2"/>
            <a:r>
              <a:rPr lang="en-US" altLang="ko-KR">
                <a:ea typeface="굴림" pitchFamily="50" charset="-127"/>
              </a:rPr>
              <a:t>GL_CCW : counter-clockwise (default)</a:t>
            </a:r>
            <a:endParaRPr lang="ko-KR" altLang="en-US">
              <a:ea typeface="굴림" pitchFamily="50" charset="-127"/>
            </a:endParaRPr>
          </a:p>
          <a:p>
            <a:pPr lvl="2"/>
            <a:r>
              <a:rPr lang="en-US" altLang="ko-KR">
                <a:ea typeface="굴림" pitchFamily="50" charset="-127"/>
              </a:rPr>
              <a:t>GL_CW : clockwise</a:t>
            </a:r>
          </a:p>
          <a:p>
            <a:pPr lvl="3"/>
            <a:endParaRPr lang="en-US" altLang="ko-KR">
              <a:ea typeface="굴림" pitchFamily="50" charset="-127"/>
            </a:endParaRPr>
          </a:p>
          <a:p>
            <a:r>
              <a:rPr lang="en-US" altLang="ko-KR" sz="2000">
                <a:solidFill>
                  <a:srgbClr val="0070C0"/>
                </a:solidFill>
                <a:ea typeface="굴림" pitchFamily="50" charset="-127"/>
              </a:rPr>
              <a:t>GLuint</a:t>
            </a:r>
            <a:r>
              <a:rPr lang="en-US" altLang="ko-KR">
                <a:ea typeface="굴림" pitchFamily="50" charset="-127"/>
              </a:rPr>
              <a:t> glCullFace</a:t>
            </a:r>
            <a:r>
              <a:rPr lang="en-US" altLang="ko-KR" sz="2000">
                <a:ea typeface="굴림" pitchFamily="50" charset="-127"/>
              </a:rPr>
              <a:t>(</a:t>
            </a:r>
            <a:r>
              <a:rPr lang="en-US" altLang="ko-KR" sz="2000">
                <a:solidFill>
                  <a:srgbClr val="0070C0"/>
                </a:solidFill>
                <a:ea typeface="굴림" pitchFamily="50" charset="-127"/>
              </a:rPr>
              <a:t>GLenum</a:t>
            </a:r>
            <a:r>
              <a:rPr lang="en-US" altLang="ko-KR" sz="2000">
                <a:ea typeface="굴림" pitchFamily="50" charset="-127"/>
              </a:rPr>
              <a:t> mode)</a:t>
            </a:r>
          </a:p>
          <a:p>
            <a:pPr lvl="1"/>
            <a:r>
              <a:rPr lang="en-US" altLang="ko-KR">
                <a:ea typeface="굴림" pitchFamily="50" charset="-127"/>
              </a:rPr>
              <a:t>Determine which face must be culled</a:t>
            </a:r>
          </a:p>
          <a:p>
            <a:pPr lvl="1"/>
            <a:r>
              <a:rPr lang="en-US" altLang="ko-KR">
                <a:ea typeface="굴림" pitchFamily="50" charset="-127"/>
              </a:rPr>
              <a:t>mode </a:t>
            </a:r>
          </a:p>
          <a:p>
            <a:pPr lvl="2"/>
            <a:r>
              <a:rPr lang="en-US" altLang="ko-KR">
                <a:ea typeface="굴림" pitchFamily="50" charset="-127"/>
              </a:rPr>
              <a:t>GL_FRONT</a:t>
            </a:r>
          </a:p>
          <a:p>
            <a:pPr lvl="2"/>
            <a:r>
              <a:rPr lang="en-US" altLang="ko-KR">
                <a:ea typeface="굴림" pitchFamily="50" charset="-127"/>
              </a:rPr>
              <a:t>GL_BACK (default)</a:t>
            </a:r>
          </a:p>
        </p:txBody>
      </p:sp>
      <p:sp>
        <p:nvSpPr>
          <p:cNvPr id="51204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Front Face Detection (2/2)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5222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>
                <a:ea typeface="굴림" pitchFamily="50" charset="-127"/>
              </a:rPr>
              <a:t> glEnable/glDisable</a:t>
            </a:r>
            <a:r>
              <a:rPr lang="en-US" altLang="ko-KR" sz="2000">
                <a:ea typeface="굴림" pitchFamily="50" charset="-127"/>
              </a:rPr>
              <a:t>(</a:t>
            </a:r>
            <a:r>
              <a:rPr lang="en-US" altLang="ko-KR" sz="2000">
                <a:solidFill>
                  <a:srgbClr val="0070C0"/>
                </a:solidFill>
                <a:ea typeface="굴림" pitchFamily="50" charset="-127"/>
              </a:rPr>
              <a:t>GLenum</a:t>
            </a:r>
            <a:r>
              <a:rPr lang="en-US" altLang="ko-KR" sz="2000">
                <a:ea typeface="굴림" pitchFamily="50" charset="-127"/>
              </a:rPr>
              <a:t> feature)</a:t>
            </a:r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>
                <a:ea typeface="굴림" pitchFamily="50" charset="-127"/>
              </a:rPr>
              <a:t>Enable or disable the operation of OpenGL according to the macro ‘feature’</a:t>
            </a:r>
          </a:p>
          <a:p>
            <a:pPr lvl="1"/>
            <a:r>
              <a:rPr lang="en-US" altLang="ko-KR">
                <a:ea typeface="굴림" pitchFamily="50" charset="-127"/>
              </a:rPr>
              <a:t>feature</a:t>
            </a:r>
          </a:p>
          <a:p>
            <a:pPr lvl="2"/>
            <a:r>
              <a:rPr lang="en-US" altLang="ko-KR">
                <a:ea typeface="굴림" pitchFamily="50" charset="-127"/>
              </a:rPr>
              <a:t>GL_CULL_FACE</a:t>
            </a:r>
            <a:endParaRPr lang="ko-KR" altLang="en-US">
              <a:ea typeface="굴림" pitchFamily="50" charset="-127"/>
            </a:endParaRPr>
          </a:p>
          <a:p>
            <a:pPr lvl="1"/>
            <a:r>
              <a:rPr lang="en-US" altLang="ko-KR">
                <a:ea typeface="굴림" pitchFamily="50" charset="-127"/>
              </a:rPr>
              <a:t>Default</a:t>
            </a:r>
            <a:r>
              <a:rPr lang="ko-KR" altLang="en-US">
                <a:ea typeface="굴림" pitchFamily="50" charset="-127"/>
              </a:rPr>
              <a:t> </a:t>
            </a:r>
            <a:r>
              <a:rPr lang="en-US" altLang="ko-KR">
                <a:ea typeface="굴림" pitchFamily="50" charset="-127"/>
              </a:rPr>
              <a:t>: glDisable(GL_CULL_FACE);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52229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Matrix-related Functions (1/2)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5325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>
                <a:ea typeface="굴림" pitchFamily="50" charset="-127"/>
              </a:rPr>
              <a:t> glMatrixMode</a:t>
            </a:r>
            <a:r>
              <a:rPr lang="en-US" altLang="ko-KR" sz="2000">
                <a:ea typeface="굴림" pitchFamily="50" charset="-127"/>
              </a:rPr>
              <a:t>(</a:t>
            </a:r>
            <a:r>
              <a:rPr lang="en-US" altLang="ko-KR" sz="2000">
                <a:solidFill>
                  <a:srgbClr val="0070C0"/>
                </a:solidFill>
                <a:ea typeface="굴림" pitchFamily="50" charset="-127"/>
              </a:rPr>
              <a:t>GLenum</a:t>
            </a:r>
            <a:r>
              <a:rPr lang="en-US" altLang="ko-KR" sz="2000">
                <a:ea typeface="굴림" pitchFamily="50" charset="-127"/>
              </a:rPr>
              <a:t> mode)</a:t>
            </a:r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>
                <a:ea typeface="굴림" pitchFamily="50" charset="-127"/>
              </a:rPr>
              <a:t>Sets the type of a matrix stack to be processed</a:t>
            </a:r>
          </a:p>
          <a:p>
            <a:pPr lvl="1"/>
            <a:r>
              <a:rPr lang="en-US" altLang="ko-KR">
                <a:ea typeface="굴림" pitchFamily="50" charset="-127"/>
              </a:rPr>
              <a:t>mode</a:t>
            </a:r>
          </a:p>
          <a:p>
            <a:pPr lvl="2"/>
            <a:r>
              <a:rPr lang="en-US" altLang="ko-KR">
                <a:ea typeface="굴림" pitchFamily="50" charset="-127"/>
              </a:rPr>
              <a:t>GL_MODELVIEW</a:t>
            </a:r>
          </a:p>
          <a:p>
            <a:pPr lvl="3"/>
            <a:r>
              <a:rPr lang="en-US" altLang="ko-KR">
                <a:ea typeface="굴림" pitchFamily="50" charset="-127"/>
              </a:rPr>
              <a:t>When we move the object</a:t>
            </a:r>
          </a:p>
          <a:p>
            <a:pPr lvl="2"/>
            <a:r>
              <a:rPr lang="en-US" altLang="ko-KR">
                <a:ea typeface="굴림" pitchFamily="50" charset="-127"/>
              </a:rPr>
              <a:t>GL_PROJECTION</a:t>
            </a:r>
          </a:p>
          <a:p>
            <a:pPr lvl="3"/>
            <a:r>
              <a:rPr lang="en-US" altLang="ko-KR">
                <a:ea typeface="굴림" pitchFamily="50" charset="-127"/>
              </a:rPr>
              <a:t>When we define the clipping view volume</a:t>
            </a:r>
          </a:p>
          <a:p>
            <a:pPr lvl="2"/>
            <a:r>
              <a:rPr lang="en-US" altLang="ko-KR">
                <a:ea typeface="굴림" pitchFamily="50" charset="-127"/>
              </a:rPr>
              <a:t>GL_TEXTURE</a:t>
            </a:r>
          </a:p>
          <a:p>
            <a:pPr lvl="3"/>
            <a:r>
              <a:rPr lang="en-US" altLang="ko-KR">
                <a:ea typeface="굴림" pitchFamily="50" charset="-127"/>
              </a:rPr>
              <a:t>When we manipulate the texture coordinates</a:t>
            </a:r>
          </a:p>
          <a:p>
            <a:pPr lvl="3"/>
            <a:endParaRPr lang="en-US" altLang="ko-KR">
              <a:ea typeface="굴림" pitchFamily="50" charset="-127"/>
            </a:endParaRPr>
          </a:p>
          <a:p>
            <a:r>
              <a:rPr lang="en-US" altLang="ko-KR" sz="20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>
                <a:ea typeface="굴림" pitchFamily="50" charset="-127"/>
              </a:rPr>
              <a:t> glLoadIdentity</a:t>
            </a:r>
            <a:r>
              <a:rPr lang="en-US" altLang="ko-KR" sz="2000">
                <a:ea typeface="굴림" pitchFamily="50" charset="-127"/>
              </a:rPr>
              <a:t>()</a:t>
            </a:r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>
                <a:ea typeface="굴림" pitchFamily="50" charset="-127"/>
              </a:rPr>
              <a:t>Loads the identity matrix on the current matrix stack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53252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OpenGL </a:t>
            </a:r>
            <a:r>
              <a:rPr lang="ko-KR" altLang="en-US" dirty="0">
                <a:ea typeface="굴림" pitchFamily="50" charset="-127"/>
              </a:rPr>
              <a:t>코딩 준비</a:t>
            </a: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0" y="1196752"/>
            <a:ext cx="9036496" cy="4724400"/>
          </a:xfrm>
        </p:spPr>
        <p:txBody>
          <a:bodyPr/>
          <a:lstStyle/>
          <a:p>
            <a:r>
              <a:rPr lang="ko-KR" altLang="en-US" sz="1600" b="1" dirty="0">
                <a:ea typeface="굴림" pitchFamily="50" charset="-127"/>
              </a:rPr>
              <a:t>코드 입력 준비</a:t>
            </a:r>
            <a:endParaRPr lang="en-US" altLang="ko-KR" sz="1600" b="1" dirty="0">
              <a:ea typeface="굴림" pitchFamily="50" charset="-127"/>
            </a:endParaRPr>
          </a:p>
          <a:p>
            <a:endParaRPr lang="en-US" altLang="ko-KR" sz="1600" b="1" dirty="0">
              <a:ea typeface="굴림" pitchFamily="50" charset="-127"/>
            </a:endParaRPr>
          </a:p>
          <a:p>
            <a:endParaRPr lang="en-US" altLang="ko-KR" sz="1600" b="1" dirty="0">
              <a:ea typeface="굴림" pitchFamily="50" charset="-127"/>
            </a:endParaRPr>
          </a:p>
        </p:txBody>
      </p:sp>
      <p:sp>
        <p:nvSpPr>
          <p:cNvPr id="5124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DBC35C-A204-4358-BF88-663F5896A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799"/>
            <a:ext cx="9144000" cy="501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482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Matrix-related Functions (2/2)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542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>
                <a:ea typeface="굴림" pitchFamily="50" charset="-127"/>
              </a:rPr>
              <a:t> glLoadMatrixf</a:t>
            </a:r>
            <a:r>
              <a:rPr lang="en-US" altLang="ko-KR" sz="2000">
                <a:ea typeface="굴림" pitchFamily="50" charset="-127"/>
              </a:rPr>
              <a:t>(</a:t>
            </a:r>
            <a:r>
              <a:rPr lang="en-US" altLang="ko-KR" sz="2000">
                <a:solidFill>
                  <a:srgbClr val="0070C0"/>
                </a:solidFill>
                <a:ea typeface="굴림" pitchFamily="50" charset="-127"/>
              </a:rPr>
              <a:t>const GLfloat </a:t>
            </a:r>
            <a:r>
              <a:rPr lang="en-US" altLang="ko-KR" sz="2000">
                <a:ea typeface="굴림" pitchFamily="50" charset="-127"/>
              </a:rPr>
              <a:t>*M)</a:t>
            </a:r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>
                <a:ea typeface="굴림" pitchFamily="50" charset="-127"/>
              </a:rPr>
              <a:t>Loads the given matrix on the current matrix stack</a:t>
            </a:r>
          </a:p>
          <a:p>
            <a:r>
              <a:rPr lang="en-US" altLang="ko-KR" sz="2000">
                <a:solidFill>
                  <a:srgbClr val="0070C0"/>
                </a:solidFill>
                <a:ea typeface="굴림" pitchFamily="50" charset="-127"/>
              </a:rPr>
              <a:t>void</a:t>
            </a:r>
            <a:r>
              <a:rPr lang="en-US" altLang="ko-KR" sz="2000">
                <a:ea typeface="굴림" pitchFamily="50" charset="-127"/>
              </a:rPr>
              <a:t> </a:t>
            </a:r>
            <a:r>
              <a:rPr lang="en-US" altLang="ko-KR">
                <a:ea typeface="굴림" pitchFamily="50" charset="-127"/>
              </a:rPr>
              <a:t>glMultMatrixf</a:t>
            </a:r>
            <a:r>
              <a:rPr lang="en-US" altLang="ko-KR" sz="2000">
                <a:ea typeface="굴림" pitchFamily="50" charset="-127"/>
              </a:rPr>
              <a:t>(</a:t>
            </a:r>
            <a:r>
              <a:rPr lang="en-US" altLang="ko-KR" sz="2000">
                <a:solidFill>
                  <a:srgbClr val="0070C0"/>
                </a:solidFill>
                <a:ea typeface="굴림" pitchFamily="50" charset="-127"/>
              </a:rPr>
              <a:t>const GLfloat </a:t>
            </a:r>
            <a:r>
              <a:rPr lang="en-US" altLang="ko-KR" sz="2000">
                <a:ea typeface="굴림" pitchFamily="50" charset="-127"/>
              </a:rPr>
              <a:t>*M)</a:t>
            </a:r>
            <a:endParaRPr lang="en-US" altLang="ko-KR">
              <a:ea typeface="굴림" pitchFamily="50" charset="-127"/>
            </a:endParaRPr>
          </a:p>
          <a:p>
            <a:pPr lvl="1"/>
            <a:r>
              <a:rPr lang="en-US" altLang="ko-KR">
                <a:ea typeface="굴림" pitchFamily="50" charset="-127"/>
              </a:rPr>
              <a:t>Multiplies the given matrix with the current matrix of the matrix stack</a:t>
            </a:r>
          </a:p>
          <a:p>
            <a:pPr lvl="3"/>
            <a:endParaRPr lang="en-US" altLang="ko-KR">
              <a:ea typeface="굴림" pitchFamily="50" charset="-127"/>
            </a:endParaRPr>
          </a:p>
          <a:p>
            <a:r>
              <a:rPr lang="en-US" altLang="ko-KR">
                <a:ea typeface="굴림" pitchFamily="50" charset="-127"/>
              </a:rPr>
              <a:t>*M</a:t>
            </a:r>
          </a:p>
          <a:p>
            <a:pPr lvl="1"/>
            <a:r>
              <a:rPr lang="en-US" altLang="ko-KR">
                <a:ea typeface="굴림" pitchFamily="50" charset="-127"/>
              </a:rPr>
              <a:t>16-length array </a:t>
            </a:r>
          </a:p>
          <a:p>
            <a:pPr lvl="1">
              <a:buFont typeface="Wingdings" pitchFamily="2" charset="2"/>
              <a:buNone/>
            </a:pPr>
            <a:r>
              <a:rPr lang="en-US" altLang="ko-KR">
                <a:ea typeface="굴림" pitchFamily="50" charset="-127"/>
                <a:sym typeface="Wingdings" pitchFamily="2" charset="2"/>
              </a:rPr>
              <a:t>     means 4x4 matrix</a:t>
            </a:r>
          </a:p>
          <a:p>
            <a:pPr lvl="1"/>
            <a:r>
              <a:rPr lang="en-US" altLang="ko-KR">
                <a:ea typeface="굴림" pitchFamily="50" charset="-127"/>
                <a:sym typeface="Wingdings" pitchFamily="2" charset="2"/>
              </a:rPr>
              <a:t>Column-major notation</a:t>
            </a:r>
            <a:endParaRPr lang="ko-KR" altLang="en-US">
              <a:ea typeface="굴림" pitchFamily="50" charset="-127"/>
            </a:endParaRPr>
          </a:p>
        </p:txBody>
      </p:sp>
      <p:graphicFrame>
        <p:nvGraphicFramePr>
          <p:cNvPr id="54276" name="Object 2"/>
          <p:cNvGraphicFramePr>
            <a:graphicFrameLocks noChangeAspect="1"/>
          </p:cNvGraphicFramePr>
          <p:nvPr/>
        </p:nvGraphicFramePr>
        <p:xfrm>
          <a:off x="5364163" y="3929063"/>
          <a:ext cx="3128962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수식" r:id="rId3" imgW="1371600" imgH="939800" progId="Equation.3">
                  <p:embed/>
                </p:oleObj>
              </mc:Choice>
              <mc:Fallback>
                <p:oleObj name="수식" r:id="rId3" imgW="1371600" imgH="939800" progId="Equation.3">
                  <p:embed/>
                  <p:pic>
                    <p:nvPicPr>
                      <p:cNvPr id="5427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929063"/>
                        <a:ext cx="3128962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Transformations : Rotation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>
                <a:solidFill>
                  <a:srgbClr val="0070C0"/>
                </a:solidFill>
                <a:ea typeface="굴림" charset="-127"/>
              </a:rPr>
              <a:t>void</a:t>
            </a:r>
            <a:r>
              <a:rPr lang="en-US" altLang="ko-KR" sz="1800">
                <a:ea typeface="굴림" charset="-127"/>
              </a:rPr>
              <a:t> </a:t>
            </a:r>
            <a:r>
              <a:rPr lang="en-US" altLang="ko-KR">
                <a:ea typeface="굴림" charset="-127"/>
              </a:rPr>
              <a:t>glRotatef</a:t>
            </a:r>
            <a:r>
              <a:rPr lang="en-US" altLang="ko-KR" sz="1800">
                <a:ea typeface="굴림" charset="-127"/>
              </a:rPr>
              <a:t>(</a:t>
            </a:r>
            <a:r>
              <a:rPr lang="en-US" altLang="ko-KR" sz="1800">
                <a:solidFill>
                  <a:srgbClr val="0070C0"/>
                </a:solidFill>
                <a:ea typeface="굴림" charset="-127"/>
              </a:rPr>
              <a:t>GLfloat</a:t>
            </a:r>
            <a:r>
              <a:rPr lang="en-US" altLang="ko-KR" sz="1800">
                <a:ea typeface="굴림" charset="-127"/>
              </a:rPr>
              <a:t> angle, </a:t>
            </a:r>
            <a:r>
              <a:rPr lang="en-US" altLang="ko-KR" sz="1800">
                <a:solidFill>
                  <a:srgbClr val="0070C0"/>
                </a:solidFill>
                <a:ea typeface="굴림" charset="-127"/>
              </a:rPr>
              <a:t>GLfloat</a:t>
            </a:r>
            <a:r>
              <a:rPr lang="en-US" altLang="ko-KR" sz="1800">
                <a:ea typeface="굴림" charset="-127"/>
              </a:rPr>
              <a:t> x, </a:t>
            </a:r>
            <a:r>
              <a:rPr lang="en-US" altLang="ko-KR" sz="1800">
                <a:solidFill>
                  <a:srgbClr val="0070C0"/>
                </a:solidFill>
                <a:ea typeface="굴림" charset="-127"/>
              </a:rPr>
              <a:t>GLfloat</a:t>
            </a:r>
            <a:r>
              <a:rPr lang="en-US" altLang="ko-KR" sz="1800">
                <a:ea typeface="굴림" charset="-127"/>
              </a:rPr>
              <a:t> y, </a:t>
            </a:r>
            <a:r>
              <a:rPr lang="en-US" altLang="ko-KR" sz="1800">
                <a:solidFill>
                  <a:srgbClr val="0070C0"/>
                </a:solidFill>
                <a:ea typeface="굴림" charset="-127"/>
              </a:rPr>
              <a:t>GLfloat</a:t>
            </a:r>
            <a:r>
              <a:rPr lang="en-US" altLang="ko-KR" sz="1800">
                <a:ea typeface="굴림" charset="-127"/>
              </a:rPr>
              <a:t> z)</a:t>
            </a:r>
            <a:endParaRPr lang="en-US" altLang="ko-KR">
              <a:ea typeface="굴림" charset="-127"/>
            </a:endParaRPr>
          </a:p>
          <a:p>
            <a:pPr lvl="1">
              <a:defRPr/>
            </a:pPr>
            <a:r>
              <a:rPr lang="en-US" altLang="ko-KR">
                <a:ea typeface="굴림" charset="-127"/>
              </a:rPr>
              <a:t>Rotation axis (x, y, z)</a:t>
            </a:r>
          </a:p>
          <a:p>
            <a:pPr lvl="3">
              <a:defRPr/>
            </a:pPr>
            <a:endParaRPr lang="en-US" altLang="ko-KR">
              <a:ea typeface="굴림" charset="-127"/>
            </a:endParaRPr>
          </a:p>
          <a:p>
            <a:pPr lvl="3">
              <a:defRPr/>
            </a:pPr>
            <a:endParaRPr lang="en-US" altLang="ko-KR">
              <a:ea typeface="굴림" charset="-127"/>
            </a:endParaRPr>
          </a:p>
          <a:p>
            <a:pPr>
              <a:defRPr/>
            </a:pPr>
            <a:r>
              <a:rPr lang="en-US" altLang="ko-KR">
                <a:ea typeface="굴림" charset="-127"/>
              </a:rPr>
              <a:t>Example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1800">
                <a:solidFill>
                  <a:srgbClr val="A6A6A6"/>
                </a:solidFill>
                <a:ea typeface="굴림" charset="-127"/>
              </a:rPr>
              <a:t>   // Declare the transformation mode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1800">
                <a:ea typeface="굴림" charset="-127"/>
              </a:rPr>
              <a:t>glMatrixMode(GL_MODELVIEW);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1800">
                <a:ea typeface="굴림" charset="-127"/>
              </a:rPr>
              <a:t>glLoadIdentity();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1800">
                <a:solidFill>
                  <a:srgbClr val="A6A6A6"/>
                </a:solidFill>
                <a:ea typeface="굴림" charset="-127"/>
              </a:rPr>
              <a:t>   // z-Rotate the objects by 45 degree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1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glRotatef</a:t>
            </a:r>
            <a:r>
              <a:rPr lang="en-US" altLang="ko-KR" sz="1800">
                <a:ea typeface="굴림" charset="-127"/>
              </a:rPr>
              <a:t>(45.0, 0.0, 0.0, 1.0);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1800">
                <a:solidFill>
                  <a:srgbClr val="A6A6A6"/>
                </a:solidFill>
                <a:ea typeface="굴림" charset="-127"/>
              </a:rPr>
              <a:t>   // Draw the solid cube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1800">
                <a:ea typeface="굴림" charset="-127"/>
              </a:rPr>
              <a:t>glutSolidCube(0.3);</a:t>
            </a:r>
            <a:endParaRPr lang="ko-KR" altLang="en-US" sz="1800">
              <a:ea typeface="굴림" charset="-127"/>
            </a:endParaRPr>
          </a:p>
        </p:txBody>
      </p:sp>
      <p:pic>
        <p:nvPicPr>
          <p:cNvPr id="5530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2500313"/>
            <a:ext cx="3429000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Transformations : Translation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>
                <a:solidFill>
                  <a:srgbClr val="0070C0"/>
                </a:solidFill>
                <a:ea typeface="굴림" charset="-127"/>
              </a:rPr>
              <a:t>void</a:t>
            </a:r>
            <a:r>
              <a:rPr lang="en-US" altLang="ko-KR" sz="1800">
                <a:ea typeface="굴림" charset="-127"/>
              </a:rPr>
              <a:t> </a:t>
            </a:r>
            <a:r>
              <a:rPr lang="en-US" altLang="ko-KR">
                <a:ea typeface="굴림" charset="-127"/>
              </a:rPr>
              <a:t>glTranslatef</a:t>
            </a:r>
            <a:r>
              <a:rPr lang="en-US" altLang="ko-KR" sz="1800">
                <a:ea typeface="굴림" charset="-127"/>
              </a:rPr>
              <a:t>(</a:t>
            </a:r>
            <a:r>
              <a:rPr lang="en-US" altLang="ko-KR" sz="1800">
                <a:solidFill>
                  <a:srgbClr val="0070C0"/>
                </a:solidFill>
                <a:ea typeface="굴림" charset="-127"/>
              </a:rPr>
              <a:t>GLfloat</a:t>
            </a:r>
            <a:r>
              <a:rPr lang="en-US" altLang="ko-KR" sz="1800">
                <a:ea typeface="굴림" charset="-127"/>
              </a:rPr>
              <a:t> dx, </a:t>
            </a:r>
            <a:r>
              <a:rPr lang="en-US" altLang="ko-KR" sz="1800">
                <a:solidFill>
                  <a:srgbClr val="0070C0"/>
                </a:solidFill>
                <a:ea typeface="굴림" charset="-127"/>
              </a:rPr>
              <a:t>GLfloat</a:t>
            </a:r>
            <a:r>
              <a:rPr lang="en-US" altLang="ko-KR" sz="1800">
                <a:ea typeface="굴림" charset="-127"/>
              </a:rPr>
              <a:t> dy, </a:t>
            </a:r>
            <a:r>
              <a:rPr lang="en-US" altLang="ko-KR" sz="1800">
                <a:solidFill>
                  <a:srgbClr val="0070C0"/>
                </a:solidFill>
                <a:ea typeface="굴림" charset="-127"/>
              </a:rPr>
              <a:t>GLfloat</a:t>
            </a:r>
            <a:r>
              <a:rPr lang="en-US" altLang="ko-KR" sz="1800">
                <a:ea typeface="굴림" charset="-127"/>
              </a:rPr>
              <a:t> dz)</a:t>
            </a:r>
            <a:endParaRPr lang="en-US" altLang="ko-KR">
              <a:ea typeface="굴림" charset="-127"/>
            </a:endParaRPr>
          </a:p>
          <a:p>
            <a:pPr lvl="3">
              <a:defRPr/>
            </a:pPr>
            <a:endParaRPr lang="en-US" altLang="ko-KR">
              <a:ea typeface="굴림" charset="-127"/>
            </a:endParaRPr>
          </a:p>
          <a:p>
            <a:pPr lvl="3">
              <a:defRPr/>
            </a:pPr>
            <a:endParaRPr lang="en-US" altLang="ko-KR">
              <a:ea typeface="굴림" charset="-127"/>
            </a:endParaRPr>
          </a:p>
          <a:p>
            <a:pPr lvl="3">
              <a:defRPr/>
            </a:pPr>
            <a:endParaRPr lang="en-US" altLang="ko-KR">
              <a:ea typeface="굴림" charset="-127"/>
            </a:endParaRPr>
          </a:p>
          <a:p>
            <a:pPr lvl="3">
              <a:defRPr/>
            </a:pPr>
            <a:endParaRPr lang="en-US" altLang="ko-KR">
              <a:ea typeface="굴림" charset="-127"/>
            </a:endParaRPr>
          </a:p>
          <a:p>
            <a:pPr lvl="3">
              <a:defRPr/>
            </a:pPr>
            <a:endParaRPr lang="en-US" altLang="ko-KR">
              <a:ea typeface="굴림" charset="-127"/>
            </a:endParaRPr>
          </a:p>
          <a:p>
            <a:pPr>
              <a:defRPr/>
            </a:pPr>
            <a:r>
              <a:rPr lang="en-US" altLang="ko-KR">
                <a:ea typeface="굴림" charset="-127"/>
              </a:rPr>
              <a:t>Example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1800">
                <a:ea typeface="굴림" charset="-127"/>
              </a:rPr>
              <a:t>glMatrixMode(GL_MODELVIEW);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1800">
                <a:ea typeface="굴림" charset="-127"/>
              </a:rPr>
              <a:t>glLoadIdentity();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1800">
                <a:solidFill>
                  <a:srgbClr val="A6A6A6"/>
                </a:solidFill>
                <a:ea typeface="굴림" charset="-127"/>
              </a:rPr>
              <a:t>   // Translate the objects by (0.5, -0.5, 0.0)</a:t>
            </a:r>
            <a:endParaRPr lang="en-US" altLang="ko-KR" sz="1800">
              <a:ea typeface="굴림" charset="-127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1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glTranslatef</a:t>
            </a:r>
            <a:r>
              <a:rPr lang="en-US" altLang="ko-KR" sz="1800">
                <a:ea typeface="굴림" charset="-127"/>
              </a:rPr>
              <a:t>(0.5, -0.5, 0.0);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1800">
                <a:ea typeface="굴림" charset="-127"/>
              </a:rPr>
              <a:t>glutSolidCube(0.3);</a:t>
            </a:r>
            <a:endParaRPr lang="ko-KR" altLang="en-US" sz="1800">
              <a:ea typeface="굴림" charset="-127"/>
            </a:endParaRP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188" y="2500313"/>
            <a:ext cx="3421062" cy="370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Transformations : Scaling</a:t>
            </a:r>
            <a:endParaRPr lang="ko-KR" altLang="en-US">
              <a:ea typeface="굴림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800">
                <a:solidFill>
                  <a:srgbClr val="0070C0"/>
                </a:solidFill>
                <a:ea typeface="굴림" charset="-127"/>
              </a:rPr>
              <a:t>void</a:t>
            </a:r>
            <a:r>
              <a:rPr lang="en-US" altLang="ko-KR" sz="1800">
                <a:ea typeface="굴림" charset="-127"/>
              </a:rPr>
              <a:t> </a:t>
            </a:r>
            <a:r>
              <a:rPr lang="en-US" altLang="ko-KR">
                <a:ea typeface="굴림" charset="-127"/>
              </a:rPr>
              <a:t>glScalef</a:t>
            </a:r>
            <a:r>
              <a:rPr lang="en-US" altLang="ko-KR" sz="1800">
                <a:ea typeface="굴림" charset="-127"/>
              </a:rPr>
              <a:t>(</a:t>
            </a:r>
            <a:r>
              <a:rPr lang="en-US" altLang="ko-KR" sz="1800">
                <a:solidFill>
                  <a:srgbClr val="0070C0"/>
                </a:solidFill>
                <a:ea typeface="굴림" charset="-127"/>
              </a:rPr>
              <a:t>GLfloat</a:t>
            </a:r>
            <a:r>
              <a:rPr lang="en-US" altLang="ko-KR" sz="1800">
                <a:ea typeface="굴림" charset="-127"/>
              </a:rPr>
              <a:t> sx, </a:t>
            </a:r>
            <a:r>
              <a:rPr lang="en-US" altLang="ko-KR" sz="1800">
                <a:solidFill>
                  <a:srgbClr val="0070C0"/>
                </a:solidFill>
                <a:ea typeface="굴림" charset="-127"/>
              </a:rPr>
              <a:t>GLfloat</a:t>
            </a:r>
            <a:r>
              <a:rPr lang="en-US" altLang="ko-KR" sz="1800">
                <a:ea typeface="굴림" charset="-127"/>
              </a:rPr>
              <a:t> sy, </a:t>
            </a:r>
            <a:r>
              <a:rPr lang="en-US" altLang="ko-KR" sz="1800">
                <a:solidFill>
                  <a:srgbClr val="0070C0"/>
                </a:solidFill>
                <a:ea typeface="굴림" charset="-127"/>
              </a:rPr>
              <a:t>GLfloat</a:t>
            </a:r>
            <a:r>
              <a:rPr lang="en-US" altLang="ko-KR" sz="1800">
                <a:ea typeface="굴림" charset="-127"/>
              </a:rPr>
              <a:t> sz)</a:t>
            </a:r>
            <a:endParaRPr lang="en-US" altLang="ko-KR">
              <a:ea typeface="굴림" charset="-127"/>
            </a:endParaRPr>
          </a:p>
          <a:p>
            <a:pPr lvl="3">
              <a:defRPr/>
            </a:pPr>
            <a:endParaRPr lang="en-US" altLang="ko-KR">
              <a:ea typeface="굴림" charset="-127"/>
            </a:endParaRPr>
          </a:p>
          <a:p>
            <a:pPr lvl="3">
              <a:defRPr/>
            </a:pPr>
            <a:endParaRPr lang="en-US" altLang="ko-KR">
              <a:ea typeface="굴림" charset="-127"/>
            </a:endParaRPr>
          </a:p>
          <a:p>
            <a:pPr lvl="3">
              <a:defRPr/>
            </a:pPr>
            <a:endParaRPr lang="en-US" altLang="ko-KR">
              <a:ea typeface="굴림" charset="-127"/>
            </a:endParaRPr>
          </a:p>
          <a:p>
            <a:pPr lvl="3">
              <a:defRPr/>
            </a:pPr>
            <a:endParaRPr lang="en-US" altLang="ko-KR">
              <a:ea typeface="굴림" charset="-127"/>
            </a:endParaRPr>
          </a:p>
          <a:p>
            <a:pPr lvl="3">
              <a:defRPr/>
            </a:pPr>
            <a:endParaRPr lang="en-US" altLang="ko-KR">
              <a:ea typeface="굴림" charset="-127"/>
            </a:endParaRPr>
          </a:p>
          <a:p>
            <a:pPr>
              <a:defRPr/>
            </a:pPr>
            <a:r>
              <a:rPr lang="en-US" altLang="ko-KR">
                <a:ea typeface="굴림" charset="-127"/>
              </a:rPr>
              <a:t>Example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1800">
                <a:ea typeface="굴림" charset="-127"/>
              </a:rPr>
              <a:t>glMatrixMode(GL_MODELVIEW);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1800">
                <a:ea typeface="굴림" charset="-127"/>
              </a:rPr>
              <a:t>glLoadIdentity();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1800">
                <a:solidFill>
                  <a:srgbClr val="A6A6A6"/>
                </a:solidFill>
                <a:ea typeface="굴림" charset="-127"/>
              </a:rPr>
              <a:t> // Scale the objects by (2.0, 1.0, 1.0)</a:t>
            </a:r>
            <a:endParaRPr lang="en-US" altLang="ko-KR" sz="1800">
              <a:ea typeface="굴림" charset="-127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1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굴림" charset="-127"/>
              </a:rPr>
              <a:t>glScalef</a:t>
            </a:r>
            <a:r>
              <a:rPr lang="en-US" altLang="ko-KR" sz="1800">
                <a:ea typeface="굴림" charset="-127"/>
              </a:rPr>
              <a:t>(2.0, 1.0, 1.0);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altLang="ko-KR" sz="1800">
                <a:ea typeface="굴림" charset="-127"/>
              </a:rPr>
              <a:t>glutSolidCube(0.3);</a:t>
            </a:r>
            <a:endParaRPr lang="ko-KR" altLang="en-US" sz="1800">
              <a:ea typeface="굴림" charset="-127"/>
            </a:endParaRPr>
          </a:p>
        </p:txBody>
      </p:sp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188" y="2500313"/>
            <a:ext cx="342582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700">
                <a:ea typeface="굴림" pitchFamily="50" charset="-127"/>
              </a:rPr>
              <a:t>Composite Transformation Example</a:t>
            </a:r>
            <a:endParaRPr lang="ko-KR" altLang="en-US" sz="2700">
              <a:ea typeface="굴림" pitchFamily="50" charset="-127"/>
            </a:endParaRP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t="13928" r="69276" b="46931"/>
          <a:stretch>
            <a:fillRect/>
          </a:stretch>
        </p:blipFill>
        <p:spPr bwMode="auto">
          <a:xfrm>
            <a:off x="214313" y="1285875"/>
            <a:ext cx="3643312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5" t="53755" r="69276" b="26703"/>
          <a:stretch>
            <a:fillRect/>
          </a:stretch>
        </p:blipFill>
        <p:spPr bwMode="auto">
          <a:xfrm>
            <a:off x="3000375" y="1336675"/>
            <a:ext cx="3643313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2800350"/>
            <a:ext cx="3357562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D66F927-71AB-4F62-8F39-B384C1E7E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5" y="1488641"/>
            <a:ext cx="4521053" cy="5191416"/>
          </a:xfrm>
          <a:prstGeom prst="rect">
            <a:avLst/>
          </a:prstGeom>
        </p:spPr>
      </p:pic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OpenGL </a:t>
            </a:r>
            <a:r>
              <a:rPr lang="ko-KR" altLang="en-US" dirty="0">
                <a:ea typeface="굴림" pitchFamily="50" charset="-127"/>
              </a:rPr>
              <a:t>코딩 준비</a:t>
            </a: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0" y="1196752"/>
            <a:ext cx="9036496" cy="4724400"/>
          </a:xfrm>
        </p:spPr>
        <p:txBody>
          <a:bodyPr/>
          <a:lstStyle/>
          <a:p>
            <a:r>
              <a:rPr lang="ko-KR" altLang="en-US" sz="1600" b="1" dirty="0">
                <a:ea typeface="굴림" pitchFamily="50" charset="-127"/>
              </a:rPr>
              <a:t>코드 입력</a:t>
            </a:r>
            <a:endParaRPr lang="en-US" altLang="ko-KR" sz="1600" b="1" dirty="0">
              <a:ea typeface="굴림" pitchFamily="50" charset="-127"/>
            </a:endParaRPr>
          </a:p>
        </p:txBody>
      </p:sp>
      <p:sp>
        <p:nvSpPr>
          <p:cNvPr id="5124" name="바닥글 개체 틀 3"/>
          <p:cNvSpPr>
            <a:spLocks noGrp="1"/>
          </p:cNvSpPr>
          <p:nvPr>
            <p:ph type="ftr" sz="quarter" idx="4294967295"/>
          </p:nvPr>
        </p:nvSpPr>
        <p:spPr bwMode="auto">
          <a:xfrm>
            <a:off x="34925" y="6584950"/>
            <a:ext cx="2133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/>
          </a:p>
        </p:txBody>
      </p:sp>
      <p:grpSp>
        <p:nvGrpSpPr>
          <p:cNvPr id="29" name="그룹 28"/>
          <p:cNvGrpSpPr/>
          <p:nvPr/>
        </p:nvGrpSpPr>
        <p:grpSpPr>
          <a:xfrm>
            <a:off x="1403648" y="1108209"/>
            <a:ext cx="970096" cy="414314"/>
            <a:chOff x="34925" y="4816270"/>
            <a:chExt cx="970096" cy="414314"/>
          </a:xfrm>
        </p:grpSpPr>
        <p:sp>
          <p:nvSpPr>
            <p:cNvPr id="30" name="타원형 설명선 29"/>
            <p:cNvSpPr/>
            <p:nvPr/>
          </p:nvSpPr>
          <p:spPr bwMode="auto">
            <a:xfrm>
              <a:off x="34925" y="4816270"/>
              <a:ext cx="970096" cy="414314"/>
            </a:xfrm>
            <a:prstGeom prst="wedgeEllipseCallout">
              <a:avLst>
                <a:gd name="adj1" fmla="val 22907"/>
                <a:gd name="adj2" fmla="val 105845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248" y="4878719"/>
              <a:ext cx="566365" cy="289416"/>
            </a:xfrm>
            <a:prstGeom prst="rect">
              <a:avLst/>
            </a:prstGeom>
          </p:spPr>
        </p:pic>
      </p:grpSp>
      <p:sp>
        <p:nvSpPr>
          <p:cNvPr id="43" name="오른쪽 화살표 42"/>
          <p:cNvSpPr/>
          <p:nvPr/>
        </p:nvSpPr>
        <p:spPr bwMode="auto">
          <a:xfrm>
            <a:off x="3131840" y="3182279"/>
            <a:ext cx="2612161" cy="493441"/>
          </a:xfrm>
          <a:prstGeom prst="rightArrow">
            <a:avLst/>
          </a:prstGeom>
          <a:solidFill>
            <a:srgbClr val="CCCCE6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굴림" pitchFamily="50" charset="-127"/>
              </a:rPr>
              <a:t>CTRL+F5</a:t>
            </a: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ahoma" pitchFamily="34" charset="0"/>
                <a:ea typeface="굴림" pitchFamily="50" charset="-127"/>
              </a:rPr>
              <a:t>를 눌러서 컴파일 후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7B0226-CC1D-48F1-82AF-A4CD87058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144" y="2410064"/>
            <a:ext cx="2612162" cy="9956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F402AF-E677-4C9F-BA10-6D03B28D9D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5278" y="5831951"/>
            <a:ext cx="5799627" cy="95086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B8B9B22-F9D0-4CC7-932F-743D11A038E4}"/>
              </a:ext>
            </a:extLst>
          </p:cNvPr>
          <p:cNvSpPr/>
          <p:nvPr/>
        </p:nvSpPr>
        <p:spPr bwMode="auto">
          <a:xfrm>
            <a:off x="6135077" y="1045972"/>
            <a:ext cx="2078295" cy="1364092"/>
          </a:xfrm>
          <a:prstGeom prst="rect">
            <a:avLst/>
          </a:prstGeom>
          <a:solidFill>
            <a:srgbClr val="CCCCE6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주의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절대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en-US" altLang="ko-KR" sz="11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)”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 금지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클릭하면 오류가 해결되었는지 파악하기 힘들고 새로 생성된 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*.exe </a:t>
            </a:r>
            <a:r>
              <a:rPr lang="ko-KR" altLang="en-US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실행하지 않을 수도 있음</a:t>
            </a:r>
            <a:b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1DA75F3-2660-4C04-A6B5-1FB643423611}"/>
              </a:ext>
            </a:extLst>
          </p:cNvPr>
          <p:cNvGrpSpPr/>
          <p:nvPr/>
        </p:nvGrpSpPr>
        <p:grpSpPr>
          <a:xfrm>
            <a:off x="8410861" y="1951874"/>
            <a:ext cx="449594" cy="414314"/>
            <a:chOff x="3149763" y="2683228"/>
            <a:chExt cx="449594" cy="414314"/>
          </a:xfrm>
        </p:grpSpPr>
        <p:sp>
          <p:nvSpPr>
            <p:cNvPr id="16" name="타원형 설명선 22">
              <a:extLst>
                <a:ext uri="{FF2B5EF4-FFF2-40B4-BE49-F238E27FC236}">
                  <a16:creationId xmlns:a16="http://schemas.microsoft.com/office/drawing/2014/main" id="{AF564113-EDF7-47AB-A022-8C401DE771DD}"/>
                </a:ext>
              </a:extLst>
            </p:cNvPr>
            <p:cNvSpPr/>
            <p:nvPr/>
          </p:nvSpPr>
          <p:spPr bwMode="auto">
            <a:xfrm>
              <a:off x="3149763" y="2683228"/>
              <a:ext cx="449594" cy="414314"/>
            </a:xfrm>
            <a:prstGeom prst="wedgeEllipseCallout">
              <a:avLst>
                <a:gd name="adj1" fmla="val -93022"/>
                <a:gd name="adj2" fmla="val 202298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360BE5D-6FE5-4A79-A09C-33187FD01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6437" y="2753219"/>
              <a:ext cx="282762" cy="292597"/>
            </a:xfrm>
            <a:prstGeom prst="rect">
              <a:avLst/>
            </a:prstGeom>
          </p:spPr>
        </p:pic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78D57E72-BCB5-4C37-BA49-53C3F8123EEA}"/>
              </a:ext>
            </a:extLst>
          </p:cNvPr>
          <p:cNvSpPr/>
          <p:nvPr/>
        </p:nvSpPr>
        <p:spPr bwMode="auto">
          <a:xfrm>
            <a:off x="8794004" y="1772019"/>
            <a:ext cx="235874" cy="24984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dirty="0">
                <a:solidFill>
                  <a:schemeClr val="tx1"/>
                </a:solidFill>
                <a:latin typeface="+mj-lt"/>
                <a:ea typeface="굴림" pitchFamily="50" charset="-127"/>
              </a:rPr>
              <a:t>2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C75DB1A-2F3F-45A0-AC48-49A9F1FDA974}"/>
              </a:ext>
            </a:extLst>
          </p:cNvPr>
          <p:cNvSpPr/>
          <p:nvPr/>
        </p:nvSpPr>
        <p:spPr bwMode="auto">
          <a:xfrm>
            <a:off x="1217177" y="1007773"/>
            <a:ext cx="291720" cy="28941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굴림" pitchFamily="50" charset="-127"/>
              </a:rPr>
              <a:t>1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C98F84-6DA4-4734-B92B-EC8645989B71}"/>
              </a:ext>
            </a:extLst>
          </p:cNvPr>
          <p:cNvSpPr/>
          <p:nvPr/>
        </p:nvSpPr>
        <p:spPr bwMode="auto">
          <a:xfrm>
            <a:off x="7864121" y="2983536"/>
            <a:ext cx="506795" cy="2085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B2CD1E-3850-4A53-A1D7-C68F9FBA2821}"/>
              </a:ext>
            </a:extLst>
          </p:cNvPr>
          <p:cNvSpPr/>
          <p:nvPr/>
        </p:nvSpPr>
        <p:spPr bwMode="auto">
          <a:xfrm>
            <a:off x="6437102" y="6286459"/>
            <a:ext cx="2548956" cy="2085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34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OpenGL </a:t>
            </a:r>
            <a:r>
              <a:rPr lang="ko-KR" altLang="en-US" sz="2400" dirty="0">
                <a:ea typeface="굴림" pitchFamily="50" charset="-127"/>
              </a:rPr>
              <a:t>헤더 파일 및 라이브러리 파일 복사</a:t>
            </a:r>
            <a:br>
              <a:rPr lang="en-US" altLang="ko-KR" sz="2400" dirty="0">
                <a:ea typeface="굴림" pitchFamily="50" charset="-127"/>
              </a:rPr>
            </a:br>
            <a:r>
              <a:rPr lang="en-US" altLang="ko-KR" sz="2400" dirty="0">
                <a:ea typeface="굴림" pitchFamily="50" charset="-127"/>
              </a:rPr>
              <a:t>(Visual Studio 2019 Community Ed.)</a:t>
            </a:r>
            <a:endParaRPr lang="ko-KR" altLang="en-US" sz="2400" dirty="0">
              <a:ea typeface="굴림" pitchFamily="50" charset="-127"/>
            </a:endParaRP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0" y="1196752"/>
            <a:ext cx="9036496" cy="4724400"/>
          </a:xfrm>
        </p:spPr>
        <p:txBody>
          <a:bodyPr/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헤더 파일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GLUT.h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어디에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복사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lvl="1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VS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C/C++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이외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Python, F#, C#, JavaScript…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언어를 포함하고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Windows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뿐만 아니라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Linux, Android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여러 플랫폼에서 프로그래밍이 가능하게 됨에 따라 기본 헤더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파일 저장 디렉터리가 복잡해짐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방법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8DA88E-2B57-4A33-8BCE-3ED1977CC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95" y="2204864"/>
            <a:ext cx="2494189" cy="4293096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BD15B283-D5D0-4CAE-B8B9-5BAB04C18106}"/>
              </a:ext>
            </a:extLst>
          </p:cNvPr>
          <p:cNvGrpSpPr/>
          <p:nvPr/>
        </p:nvGrpSpPr>
        <p:grpSpPr>
          <a:xfrm>
            <a:off x="83806" y="2132856"/>
            <a:ext cx="449594" cy="414314"/>
            <a:chOff x="1" y="2474403"/>
            <a:chExt cx="449594" cy="414314"/>
          </a:xfrm>
        </p:grpSpPr>
        <p:sp>
          <p:nvSpPr>
            <p:cNvPr id="15" name="타원형 설명선 29">
              <a:extLst>
                <a:ext uri="{FF2B5EF4-FFF2-40B4-BE49-F238E27FC236}">
                  <a16:creationId xmlns:a16="http://schemas.microsoft.com/office/drawing/2014/main" id="{877EA25B-2AEA-4917-8B79-961D27C52374}"/>
                </a:ext>
              </a:extLst>
            </p:cNvPr>
            <p:cNvSpPr/>
            <p:nvPr/>
          </p:nvSpPr>
          <p:spPr bwMode="auto">
            <a:xfrm>
              <a:off x="1" y="2474403"/>
              <a:ext cx="449594" cy="414314"/>
            </a:xfrm>
            <a:prstGeom prst="wedgeEllipseCallout">
              <a:avLst>
                <a:gd name="adj1" fmla="val 119775"/>
                <a:gd name="adj2" fmla="val 88466"/>
              </a:avLst>
            </a:prstGeom>
            <a:ln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161B6A6-3209-4281-B99F-013BD786B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92876" y="2535261"/>
              <a:ext cx="281894" cy="292597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A7D07D-BADD-442F-AC28-BF5352831FB4}"/>
              </a:ext>
            </a:extLst>
          </p:cNvPr>
          <p:cNvSpPr/>
          <p:nvPr/>
        </p:nvSpPr>
        <p:spPr bwMode="auto">
          <a:xfrm>
            <a:off x="640243" y="2750756"/>
            <a:ext cx="1868994" cy="15437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E85093-9F86-4390-978C-43D339F530B7}"/>
              </a:ext>
            </a:extLst>
          </p:cNvPr>
          <p:cNvSpPr/>
          <p:nvPr/>
        </p:nvSpPr>
        <p:spPr bwMode="auto">
          <a:xfrm>
            <a:off x="1127923" y="6339776"/>
            <a:ext cx="1868994" cy="15437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63E9355-C546-488F-B762-9A35476618DD}"/>
              </a:ext>
            </a:extLst>
          </p:cNvPr>
          <p:cNvGrpSpPr/>
          <p:nvPr/>
        </p:nvGrpSpPr>
        <p:grpSpPr>
          <a:xfrm>
            <a:off x="2720876" y="5379801"/>
            <a:ext cx="449594" cy="414314"/>
            <a:chOff x="3149763" y="2683228"/>
            <a:chExt cx="449594" cy="414314"/>
          </a:xfrm>
        </p:grpSpPr>
        <p:sp>
          <p:nvSpPr>
            <p:cNvPr id="20" name="타원형 설명선 22">
              <a:extLst>
                <a:ext uri="{FF2B5EF4-FFF2-40B4-BE49-F238E27FC236}">
                  <a16:creationId xmlns:a16="http://schemas.microsoft.com/office/drawing/2014/main" id="{9AA49A26-08D1-4A0C-B6F9-B4B60FE0133A}"/>
                </a:ext>
              </a:extLst>
            </p:cNvPr>
            <p:cNvSpPr/>
            <p:nvPr/>
          </p:nvSpPr>
          <p:spPr bwMode="auto">
            <a:xfrm>
              <a:off x="3149763" y="2683228"/>
              <a:ext cx="449594" cy="414314"/>
            </a:xfrm>
            <a:prstGeom prst="wedgeEllipseCallout">
              <a:avLst>
                <a:gd name="adj1" fmla="val -93022"/>
                <a:gd name="adj2" fmla="val 202298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AEDAAF9-CC53-48DB-A664-233FFE088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6437" y="2753219"/>
              <a:ext cx="282762" cy="292597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CAC50FE-4DA9-48BA-9413-37C095888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631" y="1976282"/>
            <a:ext cx="5597895" cy="394487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7392F07-995D-47A0-84A8-07FB919D7A8F}"/>
              </a:ext>
            </a:extLst>
          </p:cNvPr>
          <p:cNvSpPr/>
          <p:nvPr/>
        </p:nvSpPr>
        <p:spPr bwMode="auto">
          <a:xfrm>
            <a:off x="3434526" y="2908866"/>
            <a:ext cx="962214" cy="17723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71C8479-53E9-4FFC-8724-DC7CD96E9787}"/>
              </a:ext>
            </a:extLst>
          </p:cNvPr>
          <p:cNvSpPr/>
          <p:nvPr/>
        </p:nvSpPr>
        <p:spPr bwMode="auto">
          <a:xfrm>
            <a:off x="4668966" y="2695506"/>
            <a:ext cx="4132134" cy="19247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B7275D-3EB0-4A58-BF2E-88D0138D1A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3490" y="6046387"/>
            <a:ext cx="5678600" cy="50374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0F5F8A78-36FA-455A-BB7E-380B567B34B6}"/>
              </a:ext>
            </a:extLst>
          </p:cNvPr>
          <p:cNvSpPr/>
          <p:nvPr/>
        </p:nvSpPr>
        <p:spPr bwMode="auto">
          <a:xfrm>
            <a:off x="5533290" y="6269894"/>
            <a:ext cx="840294" cy="16199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3698715-5018-4836-9893-2F9E436EF872}"/>
              </a:ext>
            </a:extLst>
          </p:cNvPr>
          <p:cNvSpPr/>
          <p:nvPr/>
        </p:nvSpPr>
        <p:spPr bwMode="auto">
          <a:xfrm>
            <a:off x="8726070" y="6071774"/>
            <a:ext cx="245934" cy="20771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EA7488E3-A534-49F8-A9CD-56BDF9ACEDE6}"/>
              </a:ext>
            </a:extLst>
          </p:cNvPr>
          <p:cNvSpPr/>
          <p:nvPr/>
        </p:nvSpPr>
        <p:spPr bwMode="auto">
          <a:xfrm>
            <a:off x="6029318" y="2905130"/>
            <a:ext cx="427783" cy="3016022"/>
          </a:xfrm>
          <a:prstGeom prst="downArrow">
            <a:avLst/>
          </a:prstGeom>
          <a:solidFill>
            <a:srgbClr val="CCCCE6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ahom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16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ea typeface="굴림" pitchFamily="50" charset="-127"/>
              </a:rPr>
              <a:t>OpenGL </a:t>
            </a:r>
            <a:r>
              <a:rPr lang="ko-KR" altLang="en-US" sz="2400" dirty="0">
                <a:ea typeface="굴림" pitchFamily="50" charset="-127"/>
              </a:rPr>
              <a:t>헤더 파일 및 라이브러리 파일 복사</a:t>
            </a:r>
            <a:br>
              <a:rPr lang="en-US" altLang="ko-KR" sz="2400" dirty="0">
                <a:ea typeface="굴림" pitchFamily="50" charset="-127"/>
              </a:rPr>
            </a:br>
            <a:r>
              <a:rPr lang="en-US" altLang="ko-KR" sz="2400" dirty="0">
                <a:ea typeface="굴림" pitchFamily="50" charset="-127"/>
              </a:rPr>
              <a:t>(Visual Studio 2019 Community Ed.)</a:t>
            </a:r>
            <a:endParaRPr lang="ko-KR" altLang="en-US" sz="2400" dirty="0">
              <a:ea typeface="굴림" pitchFamily="50" charset="-127"/>
            </a:endParaRPr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0" y="1196752"/>
            <a:ext cx="9036496" cy="4724400"/>
          </a:xfrm>
        </p:spPr>
        <p:txBody>
          <a:bodyPr/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헤더 파일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GLUT.h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어디에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복사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lvl="1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VS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C/C++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이외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Python, F#, C#, JavaScript…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언어를 포함하고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Windows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뿐만 아니라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Linux, Android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여러 플랫폼에서 프로그래밍이 가능하게 됨에 따라 기본 헤더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 파일 저장 디렉터리가 복잡해짐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방법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B7275D-3EB0-4A58-BF2E-88D0138D1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060848"/>
            <a:ext cx="5678600" cy="503747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0F5F8A78-36FA-455A-BB7E-380B567B34B6}"/>
              </a:ext>
            </a:extLst>
          </p:cNvPr>
          <p:cNvSpPr/>
          <p:nvPr/>
        </p:nvSpPr>
        <p:spPr bwMode="auto">
          <a:xfrm>
            <a:off x="3901480" y="2284355"/>
            <a:ext cx="840294" cy="16199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3698715-5018-4836-9893-2F9E436EF872}"/>
              </a:ext>
            </a:extLst>
          </p:cNvPr>
          <p:cNvSpPr/>
          <p:nvPr/>
        </p:nvSpPr>
        <p:spPr bwMode="auto">
          <a:xfrm>
            <a:off x="7094260" y="2086235"/>
            <a:ext cx="245934" cy="20771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37E3FD-5A32-4CB6-A032-B61E9AB15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86" y="2796486"/>
            <a:ext cx="9020175" cy="401002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66112E-3C36-4F0E-9DC9-D0385615F914}"/>
              </a:ext>
            </a:extLst>
          </p:cNvPr>
          <p:cNvSpPr/>
          <p:nvPr/>
        </p:nvSpPr>
        <p:spPr bwMode="auto">
          <a:xfrm>
            <a:off x="259120" y="4463674"/>
            <a:ext cx="6507440" cy="3902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8438172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">
  <a:themeElements>
    <a:clrScheme name="introductio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introductio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E6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CCE6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introductio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ductio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F:\My Documents\Teaching\2002\com336\introduction.ppt</Template>
  <TotalTime>5376</TotalTime>
  <Words>2748</Words>
  <Application>Microsoft Office PowerPoint</Application>
  <PresentationFormat>화면 슬라이드 쇼(4:3)</PresentationFormat>
  <Paragraphs>559</Paragraphs>
  <Slides>64</Slides>
  <Notes>18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6" baseType="lpstr">
      <vt:lpstr>HY헤드라인M</vt:lpstr>
      <vt:lpstr>굴림</vt:lpstr>
      <vt:lpstr>맑은 고딕</vt:lpstr>
      <vt:lpstr>함초롬돋움</vt:lpstr>
      <vt:lpstr>함초롬바탕</vt:lpstr>
      <vt:lpstr>Arial</vt:lpstr>
      <vt:lpstr>Arial Black</vt:lpstr>
      <vt:lpstr>Tahoma</vt:lpstr>
      <vt:lpstr>Times New Roman</vt:lpstr>
      <vt:lpstr>Wingdings</vt:lpstr>
      <vt:lpstr>introduction</vt:lpstr>
      <vt:lpstr>수식</vt:lpstr>
      <vt:lpstr>Graphics Programming 1 </vt:lpstr>
      <vt:lpstr>Visual Studio 다운로드</vt:lpstr>
      <vt:lpstr>OpenGL 코딩 준비</vt:lpstr>
      <vt:lpstr>OpenGL 코딩 준비</vt:lpstr>
      <vt:lpstr>OpenGL 코딩 준비</vt:lpstr>
      <vt:lpstr>OpenGL 코딩 준비</vt:lpstr>
      <vt:lpstr>OpenGL 코딩 준비</vt:lpstr>
      <vt:lpstr>OpenGL 헤더 파일 및 라이브러리 파일 복사 (Visual Studio 2019 Community Ed.)</vt:lpstr>
      <vt:lpstr>OpenGL 헤더 파일 및 라이브러리 파일 복사 (Visual Studio 2019 Community Ed.)</vt:lpstr>
      <vt:lpstr>OpenGL 헤더 파일 및 라이브러리 파일 복사 (Visual Studio 2019 Community Ed.)</vt:lpstr>
      <vt:lpstr>OpenGL 헤더 파일 및 라이브러리 파일 복사 (Visual Studio 2019 Community Ed.)</vt:lpstr>
      <vt:lpstr>OpenGL 헤더 파일 및 라이브러리 파일 복사 (Visual Studio 2019 Community Ed.)</vt:lpstr>
      <vt:lpstr>OpenGL 헤더 파일 및 라이브러리 파일 복사 (Visual Studio 2019 Community Ed.)</vt:lpstr>
      <vt:lpstr>OpenGL 코딩 준비</vt:lpstr>
      <vt:lpstr>OpenGL 코딩 준비</vt:lpstr>
      <vt:lpstr>OpenGL Primitives</vt:lpstr>
      <vt:lpstr>Point</vt:lpstr>
      <vt:lpstr>Line (1/3)</vt:lpstr>
      <vt:lpstr>Line (2/3)</vt:lpstr>
      <vt:lpstr>Line (3/3)</vt:lpstr>
      <vt:lpstr>Triangle (1/3)</vt:lpstr>
      <vt:lpstr>Triangle (2/3)</vt:lpstr>
      <vt:lpstr>Triangle (3/3)</vt:lpstr>
      <vt:lpstr>Quadrilateral (1/2)</vt:lpstr>
      <vt:lpstr>Quadrilateral (2/2)</vt:lpstr>
      <vt:lpstr>Polygon</vt:lpstr>
      <vt:lpstr>Miscellaneous (1/3)</vt:lpstr>
      <vt:lpstr>Miscellaneous (2/3)</vt:lpstr>
      <vt:lpstr>Miscellaneous (3/3)</vt:lpstr>
      <vt:lpstr>Teapot Example</vt:lpstr>
      <vt:lpstr>Basic Functions (1/2)</vt:lpstr>
      <vt:lpstr>Point Example</vt:lpstr>
      <vt:lpstr>Basic Functions (2/2)</vt:lpstr>
      <vt:lpstr>Line Example</vt:lpstr>
      <vt:lpstr>Triangle Example</vt:lpstr>
      <vt:lpstr>Rectangle Example : Revisited</vt:lpstr>
      <vt:lpstr>‘Single vs. Double Buffering’ glFlush() vs. glutSwapBuffers()</vt:lpstr>
      <vt:lpstr>Double Buffering</vt:lpstr>
      <vt:lpstr>Double Buffering</vt:lpstr>
      <vt:lpstr>Double Buffering</vt:lpstr>
      <vt:lpstr>View Volume</vt:lpstr>
      <vt:lpstr>How the View Volume Works (1/2)</vt:lpstr>
      <vt:lpstr>How the View Volume Works (2/2)</vt:lpstr>
      <vt:lpstr>glFrustum Example</vt:lpstr>
      <vt:lpstr>Viewing Parameters</vt:lpstr>
      <vt:lpstr>Viewing Transformation</vt:lpstr>
      <vt:lpstr>gluLookAt Example</vt:lpstr>
      <vt:lpstr>Viewport Transformation</vt:lpstr>
      <vt:lpstr>Viewport Example</vt:lpstr>
      <vt:lpstr>Viewport Example</vt:lpstr>
      <vt:lpstr>Viewport Example</vt:lpstr>
      <vt:lpstr>Callback Functions (1/3)</vt:lpstr>
      <vt:lpstr>Keyboard Callback Example</vt:lpstr>
      <vt:lpstr>Callback Functions (2/3)</vt:lpstr>
      <vt:lpstr>Mouse Callback Example</vt:lpstr>
      <vt:lpstr>Callback Functions (3/3)</vt:lpstr>
      <vt:lpstr>Front Face Detection (1/2)</vt:lpstr>
      <vt:lpstr>Front Face Detection (2/2)</vt:lpstr>
      <vt:lpstr>Matrix-related Functions (1/2)</vt:lpstr>
      <vt:lpstr>Matrix-related Functions (2/2)</vt:lpstr>
      <vt:lpstr>Transformations : Rotation</vt:lpstr>
      <vt:lpstr>Transformations : Translation</vt:lpstr>
      <vt:lpstr>Transformations : Scaling</vt:lpstr>
      <vt:lpstr>Composite Transformation Example</vt:lpstr>
    </vt:vector>
  </TitlesOfParts>
  <Company>고려대학교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GL</dc:title>
  <dc:creator>kucg</dc:creator>
  <cp:lastModifiedBy>박태정</cp:lastModifiedBy>
  <cp:revision>735</cp:revision>
  <dcterms:created xsi:type="dcterms:W3CDTF">2002-09-04T12:52:44Z</dcterms:created>
  <dcterms:modified xsi:type="dcterms:W3CDTF">2020-10-05T15:54:44Z</dcterms:modified>
</cp:coreProperties>
</file>