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448" r:id="rId3"/>
    <p:sldId id="449" r:id="rId4"/>
    <p:sldId id="434" r:id="rId5"/>
    <p:sldId id="435" r:id="rId6"/>
    <p:sldId id="437" r:id="rId7"/>
    <p:sldId id="438" r:id="rId8"/>
    <p:sldId id="440" r:id="rId9"/>
    <p:sldId id="447" r:id="rId10"/>
    <p:sldId id="441" r:id="rId11"/>
    <p:sldId id="442" r:id="rId12"/>
    <p:sldId id="443" r:id="rId13"/>
    <p:sldId id="444" r:id="rId14"/>
    <p:sldId id="446" r:id="rId15"/>
  </p:sldIdLst>
  <p:sldSz cx="9144000" cy="6858000" type="screen4x3"/>
  <p:notesSz cx="9874250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050000"/>
    <a:srgbClr val="06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71C4D-D5A9-4155-B7AB-2DA38B7F91BF}" v="15" dt="2020-11-04T13:57:01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5" autoAdjust="0"/>
    <p:restoredTop sz="94660"/>
  </p:normalViewPr>
  <p:slideViewPr>
    <p:cSldViewPr>
      <p:cViewPr varScale="1">
        <p:scale>
          <a:sx n="84" d="100"/>
          <a:sy n="84" d="100"/>
        </p:scale>
        <p:origin x="1230" y="60"/>
      </p:cViewPr>
      <p:guideLst>
        <p:guide orient="horz" pos="143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70" d="100"/>
          <a:sy n="170" d="100"/>
        </p:scale>
        <p:origin x="235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태정" userId="e3dc46d7-72cb-4935-82cd-f0920e45a4ed" providerId="ADAL" clId="{B5071C4D-D5A9-4155-B7AB-2DA38B7F91BF}"/>
    <pc:docChg chg="custSel addSld delSld modSld modMainMaster">
      <pc:chgData name="박태정" userId="e3dc46d7-72cb-4935-82cd-f0920e45a4ed" providerId="ADAL" clId="{B5071C4D-D5A9-4155-B7AB-2DA38B7F91BF}" dt="2020-11-04T13:57:01.410" v="57"/>
      <pc:docMkLst>
        <pc:docMk/>
      </pc:docMkLst>
      <pc:sldChg chg="addSp delSp modSp modTransition modAnim">
        <pc:chgData name="박태정" userId="e3dc46d7-72cb-4935-82cd-f0920e45a4ed" providerId="ADAL" clId="{B5071C4D-D5A9-4155-B7AB-2DA38B7F91BF}" dt="2020-11-04T13:57:01.410" v="57"/>
        <pc:sldMkLst>
          <pc:docMk/>
          <pc:sldMk cId="0" sldId="256"/>
        </pc:sldMkLst>
        <pc:picChg chg="add del mod">
          <ac:chgData name="박태정" userId="e3dc46d7-72cb-4935-82cd-f0920e45a4ed" providerId="ADAL" clId="{B5071C4D-D5A9-4155-B7AB-2DA38B7F91BF}" dt="2020-11-04T13:53:21.764" v="31"/>
          <ac:picMkLst>
            <pc:docMk/>
            <pc:sldMk cId="0" sldId="256"/>
            <ac:picMk id="2" creationId="{D8BACA65-EFA9-4585-B475-58FB4E88BE8E}"/>
          </ac:picMkLst>
        </pc:picChg>
        <pc:picChg chg="add del mod">
          <ac:chgData name="박태정" userId="e3dc46d7-72cb-4935-82cd-f0920e45a4ed" providerId="ADAL" clId="{B5071C4D-D5A9-4155-B7AB-2DA38B7F91BF}" dt="2020-11-04T13:53:53.408" v="32"/>
          <ac:picMkLst>
            <pc:docMk/>
            <pc:sldMk cId="0" sldId="256"/>
            <ac:picMk id="3" creationId="{373C28E5-A233-45A4-AC3B-A7EDEEE61361}"/>
          </ac:picMkLst>
        </pc:picChg>
        <pc:picChg chg="add del mod">
          <ac:chgData name="박태정" userId="e3dc46d7-72cb-4935-82cd-f0920e45a4ed" providerId="ADAL" clId="{B5071C4D-D5A9-4155-B7AB-2DA38B7F91BF}" dt="2020-11-04T13:57:01.410" v="57"/>
          <ac:picMkLst>
            <pc:docMk/>
            <pc:sldMk cId="0" sldId="256"/>
            <ac:picMk id="4" creationId="{84E0A181-AFF5-4AA7-B2C6-13BA0A3BA87C}"/>
          </ac:picMkLst>
        </pc:picChg>
      </pc:sldChg>
      <pc:sldChg chg="modTransition">
        <pc:chgData name="박태정" userId="e3dc46d7-72cb-4935-82cd-f0920e45a4ed" providerId="ADAL" clId="{B5071C4D-D5A9-4155-B7AB-2DA38B7F91BF}" dt="2020-11-04T13:57:01.410" v="57"/>
        <pc:sldMkLst>
          <pc:docMk/>
          <pc:sldMk cId="0" sldId="434"/>
        </pc:sldMkLst>
      </pc:sldChg>
      <pc:sldChg chg="modTransition">
        <pc:chgData name="박태정" userId="e3dc46d7-72cb-4935-82cd-f0920e45a4ed" providerId="ADAL" clId="{B5071C4D-D5A9-4155-B7AB-2DA38B7F91BF}" dt="2020-11-04T13:57:01.410" v="57"/>
        <pc:sldMkLst>
          <pc:docMk/>
          <pc:sldMk cId="0" sldId="435"/>
        </pc:sldMkLst>
      </pc:sldChg>
      <pc:sldChg chg="modTransition">
        <pc:chgData name="박태정" userId="e3dc46d7-72cb-4935-82cd-f0920e45a4ed" providerId="ADAL" clId="{B5071C4D-D5A9-4155-B7AB-2DA38B7F91BF}" dt="2020-11-04T13:57:01.410" v="57"/>
        <pc:sldMkLst>
          <pc:docMk/>
          <pc:sldMk cId="0" sldId="437"/>
        </pc:sldMkLst>
      </pc:sldChg>
      <pc:sldChg chg="modTransition">
        <pc:chgData name="박태정" userId="e3dc46d7-72cb-4935-82cd-f0920e45a4ed" providerId="ADAL" clId="{B5071C4D-D5A9-4155-B7AB-2DA38B7F91BF}" dt="2020-11-04T13:57:01.410" v="57"/>
        <pc:sldMkLst>
          <pc:docMk/>
          <pc:sldMk cId="0" sldId="438"/>
        </pc:sldMkLst>
      </pc:sldChg>
      <pc:sldChg chg="modTransition">
        <pc:chgData name="박태정" userId="e3dc46d7-72cb-4935-82cd-f0920e45a4ed" providerId="ADAL" clId="{B5071C4D-D5A9-4155-B7AB-2DA38B7F91BF}" dt="2020-11-04T13:57:01.410" v="57"/>
        <pc:sldMkLst>
          <pc:docMk/>
          <pc:sldMk cId="0" sldId="440"/>
        </pc:sldMkLst>
      </pc:sldChg>
      <pc:sldChg chg="modTransition">
        <pc:chgData name="박태정" userId="e3dc46d7-72cb-4935-82cd-f0920e45a4ed" providerId="ADAL" clId="{B5071C4D-D5A9-4155-B7AB-2DA38B7F91BF}" dt="2020-11-04T13:57:01.410" v="57"/>
        <pc:sldMkLst>
          <pc:docMk/>
          <pc:sldMk cId="0" sldId="441"/>
        </pc:sldMkLst>
      </pc:sldChg>
      <pc:sldChg chg="modTransition">
        <pc:chgData name="박태정" userId="e3dc46d7-72cb-4935-82cd-f0920e45a4ed" providerId="ADAL" clId="{B5071C4D-D5A9-4155-B7AB-2DA38B7F91BF}" dt="2020-11-04T13:57:01.410" v="57"/>
        <pc:sldMkLst>
          <pc:docMk/>
          <pc:sldMk cId="0" sldId="442"/>
        </pc:sldMkLst>
      </pc:sldChg>
      <pc:sldChg chg="modTransition">
        <pc:chgData name="박태정" userId="e3dc46d7-72cb-4935-82cd-f0920e45a4ed" providerId="ADAL" clId="{B5071C4D-D5A9-4155-B7AB-2DA38B7F91BF}" dt="2020-11-04T13:57:01.410" v="57"/>
        <pc:sldMkLst>
          <pc:docMk/>
          <pc:sldMk cId="0" sldId="443"/>
        </pc:sldMkLst>
      </pc:sldChg>
      <pc:sldChg chg="modTransition">
        <pc:chgData name="박태정" userId="e3dc46d7-72cb-4935-82cd-f0920e45a4ed" providerId="ADAL" clId="{B5071C4D-D5A9-4155-B7AB-2DA38B7F91BF}" dt="2020-11-04T13:57:01.410" v="57"/>
        <pc:sldMkLst>
          <pc:docMk/>
          <pc:sldMk cId="0" sldId="444"/>
        </pc:sldMkLst>
      </pc:sldChg>
      <pc:sldChg chg="addSp delSp modSp mod modTransition">
        <pc:chgData name="박태정" userId="e3dc46d7-72cb-4935-82cd-f0920e45a4ed" providerId="ADAL" clId="{B5071C4D-D5A9-4155-B7AB-2DA38B7F91BF}" dt="2020-11-04T13:57:01.410" v="57"/>
        <pc:sldMkLst>
          <pc:docMk/>
          <pc:sldMk cId="0" sldId="446"/>
        </pc:sldMkLst>
        <pc:spChg chg="add del mod">
          <ac:chgData name="박태정" userId="e3dc46d7-72cb-4935-82cd-f0920e45a4ed" providerId="ADAL" clId="{B5071C4D-D5A9-4155-B7AB-2DA38B7F91BF}" dt="2020-11-04T13:26:39.277" v="3" actId="478"/>
          <ac:spMkLst>
            <pc:docMk/>
            <pc:sldMk cId="0" sldId="446"/>
            <ac:spMk id="2" creationId="{D05EAAC6-747C-4CBB-822E-386EA55320F5}"/>
          </ac:spMkLst>
        </pc:spChg>
        <pc:spChg chg="mod">
          <ac:chgData name="박태정" userId="e3dc46d7-72cb-4935-82cd-f0920e45a4ed" providerId="ADAL" clId="{B5071C4D-D5A9-4155-B7AB-2DA38B7F91BF}" dt="2020-11-04T13:26:32.652" v="1"/>
          <ac:spMkLst>
            <pc:docMk/>
            <pc:sldMk cId="0" sldId="446"/>
            <ac:spMk id="26626" creationId="{9AD41395-DB63-4394-8533-21B42D3A1AB6}"/>
          </ac:spMkLst>
        </pc:spChg>
        <pc:spChg chg="del">
          <ac:chgData name="박태정" userId="e3dc46d7-72cb-4935-82cd-f0920e45a4ed" providerId="ADAL" clId="{B5071C4D-D5A9-4155-B7AB-2DA38B7F91BF}" dt="2020-11-04T13:26:36.759" v="2" actId="478"/>
          <ac:spMkLst>
            <pc:docMk/>
            <pc:sldMk cId="0" sldId="446"/>
            <ac:spMk id="26627" creationId="{B61DE4D5-F7D1-4057-994A-32EB3A6DDC05}"/>
          </ac:spMkLst>
        </pc:spChg>
      </pc:sldChg>
      <pc:sldChg chg="modTransition">
        <pc:chgData name="박태정" userId="e3dc46d7-72cb-4935-82cd-f0920e45a4ed" providerId="ADAL" clId="{B5071C4D-D5A9-4155-B7AB-2DA38B7F91BF}" dt="2020-11-04T13:57:01.410" v="57"/>
        <pc:sldMkLst>
          <pc:docMk/>
          <pc:sldMk cId="0" sldId="447"/>
        </pc:sldMkLst>
      </pc:sldChg>
      <pc:sldChg chg="addSp delSp modSp new mod">
        <pc:chgData name="박태정" userId="e3dc46d7-72cb-4935-82cd-f0920e45a4ed" providerId="ADAL" clId="{B5071C4D-D5A9-4155-B7AB-2DA38B7F91BF}" dt="2020-11-04T13:54:51.645" v="34"/>
        <pc:sldMkLst>
          <pc:docMk/>
          <pc:sldMk cId="2880083917" sldId="448"/>
        </pc:sldMkLst>
        <pc:spChg chg="mod">
          <ac:chgData name="박태정" userId="e3dc46d7-72cb-4935-82cd-f0920e45a4ed" providerId="ADAL" clId="{B5071C4D-D5A9-4155-B7AB-2DA38B7F91BF}" dt="2020-11-04T13:44:37.461" v="18"/>
          <ac:spMkLst>
            <pc:docMk/>
            <pc:sldMk cId="2880083917" sldId="448"/>
            <ac:spMk id="2" creationId="{2E628D9E-DA42-45BA-93B3-BF142D9ABC05}"/>
          </ac:spMkLst>
        </pc:spChg>
        <pc:spChg chg="mod">
          <ac:chgData name="박태정" userId="e3dc46d7-72cb-4935-82cd-f0920e45a4ed" providerId="ADAL" clId="{B5071C4D-D5A9-4155-B7AB-2DA38B7F91BF}" dt="2020-11-04T13:46:43.796" v="19"/>
          <ac:spMkLst>
            <pc:docMk/>
            <pc:sldMk cId="2880083917" sldId="448"/>
            <ac:spMk id="6" creationId="{DD2E9768-43D2-4AF2-912C-3CB25070BA7C}"/>
          </ac:spMkLst>
        </pc:spChg>
        <pc:spChg chg="mod">
          <ac:chgData name="박태정" userId="e3dc46d7-72cb-4935-82cd-f0920e45a4ed" providerId="ADAL" clId="{B5071C4D-D5A9-4155-B7AB-2DA38B7F91BF}" dt="2020-11-04T13:46:43.796" v="19"/>
          <ac:spMkLst>
            <pc:docMk/>
            <pc:sldMk cId="2880083917" sldId="448"/>
            <ac:spMk id="9" creationId="{3C5B62AA-4697-4A91-90BF-FD390D2BC5EB}"/>
          </ac:spMkLst>
        </pc:spChg>
        <pc:spChg chg="add mod">
          <ac:chgData name="박태정" userId="e3dc46d7-72cb-4935-82cd-f0920e45a4ed" providerId="ADAL" clId="{B5071C4D-D5A9-4155-B7AB-2DA38B7F91BF}" dt="2020-11-04T13:48:50.180" v="22" actId="1076"/>
          <ac:spMkLst>
            <pc:docMk/>
            <pc:sldMk cId="2880083917" sldId="448"/>
            <ac:spMk id="10" creationId="{23B8027A-CA93-4569-8661-A726B4BC5B9F}"/>
          </ac:spMkLst>
        </pc:spChg>
        <pc:spChg chg="add mod">
          <ac:chgData name="박태정" userId="e3dc46d7-72cb-4935-82cd-f0920e45a4ed" providerId="ADAL" clId="{B5071C4D-D5A9-4155-B7AB-2DA38B7F91BF}" dt="2020-11-04T13:48:50.180" v="22" actId="1076"/>
          <ac:spMkLst>
            <pc:docMk/>
            <pc:sldMk cId="2880083917" sldId="448"/>
            <ac:spMk id="11" creationId="{C6FAF164-6C96-4498-AEA2-C6C50627D744}"/>
          </ac:spMkLst>
        </pc:spChg>
        <pc:spChg chg="add mod">
          <ac:chgData name="박태정" userId="e3dc46d7-72cb-4935-82cd-f0920e45a4ed" providerId="ADAL" clId="{B5071C4D-D5A9-4155-B7AB-2DA38B7F91BF}" dt="2020-11-04T13:48:50.180" v="22" actId="1076"/>
          <ac:spMkLst>
            <pc:docMk/>
            <pc:sldMk cId="2880083917" sldId="448"/>
            <ac:spMk id="12" creationId="{446960A1-9E13-4374-AD5C-AFA967A59B00}"/>
          </ac:spMkLst>
        </pc:spChg>
        <pc:grpChg chg="add mod">
          <ac:chgData name="박태정" userId="e3dc46d7-72cb-4935-82cd-f0920e45a4ed" providerId="ADAL" clId="{B5071C4D-D5A9-4155-B7AB-2DA38B7F91BF}" dt="2020-11-04T13:49:04.524" v="24" actId="1076"/>
          <ac:grpSpMkLst>
            <pc:docMk/>
            <pc:sldMk cId="2880083917" sldId="448"/>
            <ac:grpSpMk id="4" creationId="{9358CAB2-4644-4580-AB22-5FD9258FD5F2}"/>
          </ac:grpSpMkLst>
        </pc:grpChg>
        <pc:grpChg chg="add mod">
          <ac:chgData name="박태정" userId="e3dc46d7-72cb-4935-82cd-f0920e45a4ed" providerId="ADAL" clId="{B5071C4D-D5A9-4155-B7AB-2DA38B7F91BF}" dt="2020-11-04T13:49:04.524" v="24" actId="1076"/>
          <ac:grpSpMkLst>
            <pc:docMk/>
            <pc:sldMk cId="2880083917" sldId="448"/>
            <ac:grpSpMk id="7" creationId="{57BF8556-5000-4ADE-9547-A446FF17D659}"/>
          </ac:grpSpMkLst>
        </pc:grpChg>
        <pc:picChg chg="mod">
          <ac:chgData name="박태정" userId="e3dc46d7-72cb-4935-82cd-f0920e45a4ed" providerId="ADAL" clId="{B5071C4D-D5A9-4155-B7AB-2DA38B7F91BF}" dt="2020-11-04T13:46:43.796" v="19"/>
          <ac:picMkLst>
            <pc:docMk/>
            <pc:sldMk cId="2880083917" sldId="448"/>
            <ac:picMk id="5" creationId="{EC15D88C-1C14-4771-80AC-82258BE4F847}"/>
          </ac:picMkLst>
        </pc:picChg>
        <pc:picChg chg="mod">
          <ac:chgData name="박태정" userId="e3dc46d7-72cb-4935-82cd-f0920e45a4ed" providerId="ADAL" clId="{B5071C4D-D5A9-4155-B7AB-2DA38B7F91BF}" dt="2020-11-04T13:46:43.796" v="19"/>
          <ac:picMkLst>
            <pc:docMk/>
            <pc:sldMk cId="2880083917" sldId="448"/>
            <ac:picMk id="8" creationId="{D569B208-C055-453B-AE40-78DFF3058104}"/>
          </ac:picMkLst>
        </pc:picChg>
        <pc:picChg chg="add mod">
          <ac:chgData name="박태정" userId="e3dc46d7-72cb-4935-82cd-f0920e45a4ed" providerId="ADAL" clId="{B5071C4D-D5A9-4155-B7AB-2DA38B7F91BF}" dt="2020-11-04T13:48:50.180" v="22" actId="1076"/>
          <ac:picMkLst>
            <pc:docMk/>
            <pc:sldMk cId="2880083917" sldId="448"/>
            <ac:picMk id="15" creationId="{D24ADFB1-BA87-4B3C-BA67-C7D620D5B30A}"/>
          </ac:picMkLst>
        </pc:picChg>
        <pc:picChg chg="add del mod">
          <ac:chgData name="박태정" userId="e3dc46d7-72cb-4935-82cd-f0920e45a4ed" providerId="ADAL" clId="{B5071C4D-D5A9-4155-B7AB-2DA38B7F91BF}" dt="2020-11-04T13:54:51.645" v="34"/>
          <ac:picMkLst>
            <pc:docMk/>
            <pc:sldMk cId="2880083917" sldId="448"/>
            <ac:picMk id="16" creationId="{A28FA213-F507-4A49-AEF0-CF2CDF1B1705}"/>
          </ac:picMkLst>
        </pc:picChg>
        <pc:picChg chg="add mod">
          <ac:chgData name="박태정" userId="e3dc46d7-72cb-4935-82cd-f0920e45a4ed" providerId="ADAL" clId="{B5071C4D-D5A9-4155-B7AB-2DA38B7F91BF}" dt="2020-11-04T13:54:51.645" v="34"/>
          <ac:picMkLst>
            <pc:docMk/>
            <pc:sldMk cId="2880083917" sldId="448"/>
            <ac:picMk id="17" creationId="{B9485AA7-AF97-4847-8BE5-C794C215A670}"/>
          </ac:picMkLst>
        </pc:picChg>
        <pc:cxnChg chg="add mod">
          <ac:chgData name="박태정" userId="e3dc46d7-72cb-4935-82cd-f0920e45a4ed" providerId="ADAL" clId="{B5071C4D-D5A9-4155-B7AB-2DA38B7F91BF}" dt="2020-11-04T13:48:50.180" v="22" actId="1076"/>
          <ac:cxnSpMkLst>
            <pc:docMk/>
            <pc:sldMk cId="2880083917" sldId="448"/>
            <ac:cxnSpMk id="13" creationId="{CB6AE421-D1D1-453D-AA1E-B5025672D495}"/>
          </ac:cxnSpMkLst>
        </pc:cxnChg>
        <pc:cxnChg chg="add mod">
          <ac:chgData name="박태정" userId="e3dc46d7-72cb-4935-82cd-f0920e45a4ed" providerId="ADAL" clId="{B5071C4D-D5A9-4155-B7AB-2DA38B7F91BF}" dt="2020-11-04T13:48:50.180" v="22" actId="1076"/>
          <ac:cxnSpMkLst>
            <pc:docMk/>
            <pc:sldMk cId="2880083917" sldId="448"/>
            <ac:cxnSpMk id="14" creationId="{8FB9D8E9-CB07-4853-B956-1038EFDFD9F9}"/>
          </ac:cxnSpMkLst>
        </pc:cxnChg>
      </pc:sldChg>
      <pc:sldChg chg="delSp del modTransition modAnim">
        <pc:chgData name="박태정" userId="e3dc46d7-72cb-4935-82cd-f0920e45a4ed" providerId="ADAL" clId="{B5071C4D-D5A9-4155-B7AB-2DA38B7F91BF}" dt="2020-11-04T13:57:01.410" v="57"/>
        <pc:sldMkLst>
          <pc:docMk/>
          <pc:sldMk cId="2880083917" sldId="448"/>
        </pc:sldMkLst>
        <pc:picChg chg="del">
          <ac:chgData name="박태정" userId="e3dc46d7-72cb-4935-82cd-f0920e45a4ed" providerId="ADAL" clId="{B5071C4D-D5A9-4155-B7AB-2DA38B7F91BF}" dt="2020-11-04T13:57:01.410" v="57"/>
          <ac:picMkLst>
            <pc:docMk/>
            <pc:sldMk cId="2880083917" sldId="448"/>
            <ac:picMk id="17" creationId="{B9485AA7-AF97-4847-8BE5-C794C215A670}"/>
          </ac:picMkLst>
        </pc:picChg>
      </pc:sldChg>
      <pc:sldChg chg="addSp delSp modSp new mod">
        <pc:chgData name="박태정" userId="e3dc46d7-72cb-4935-82cd-f0920e45a4ed" providerId="ADAL" clId="{B5071C4D-D5A9-4155-B7AB-2DA38B7F91BF}" dt="2020-11-04T13:49:27.031" v="29"/>
        <pc:sldMkLst>
          <pc:docMk/>
          <pc:sldMk cId="825252905" sldId="449"/>
        </pc:sldMkLst>
        <pc:spChg chg="mod">
          <ac:chgData name="박태정" userId="e3dc46d7-72cb-4935-82cd-f0920e45a4ed" providerId="ADAL" clId="{B5071C4D-D5A9-4155-B7AB-2DA38B7F91BF}" dt="2020-11-04T13:49:27.031" v="29"/>
          <ac:spMkLst>
            <pc:docMk/>
            <pc:sldMk cId="825252905" sldId="449"/>
            <ac:spMk id="2" creationId="{1B530995-4DC0-4056-ADAE-46F35F1B9C43}"/>
          </ac:spMkLst>
        </pc:spChg>
        <pc:graphicFrameChg chg="add del modGraphic">
          <ac:chgData name="박태정" userId="e3dc46d7-72cb-4935-82cd-f0920e45a4ed" providerId="ADAL" clId="{B5071C4D-D5A9-4155-B7AB-2DA38B7F91BF}" dt="2020-11-04T13:49:24.902" v="28" actId="478"/>
          <ac:graphicFrameMkLst>
            <pc:docMk/>
            <pc:sldMk cId="825252905" sldId="449"/>
            <ac:graphicFrameMk id="9" creationId="{A153F152-8465-4D3D-826C-1191206A60C8}"/>
          </ac:graphicFrameMkLst>
        </pc:graphicFrameChg>
        <pc:picChg chg="add">
          <ac:chgData name="박태정" userId="e3dc46d7-72cb-4935-82cd-f0920e45a4ed" providerId="ADAL" clId="{B5071C4D-D5A9-4155-B7AB-2DA38B7F91BF}" dt="2020-11-04T13:49:16.068" v="26" actId="22"/>
          <ac:picMkLst>
            <pc:docMk/>
            <pc:sldMk cId="825252905" sldId="449"/>
            <ac:picMk id="5" creationId="{5D541B98-7437-4955-A488-4D02FCFD1AE1}"/>
          </ac:picMkLst>
        </pc:picChg>
        <pc:picChg chg="add">
          <ac:chgData name="박태정" userId="e3dc46d7-72cb-4935-82cd-f0920e45a4ed" providerId="ADAL" clId="{B5071C4D-D5A9-4155-B7AB-2DA38B7F91BF}" dt="2020-11-04T13:49:16.068" v="26" actId="22"/>
          <ac:picMkLst>
            <pc:docMk/>
            <pc:sldMk cId="825252905" sldId="449"/>
            <ac:picMk id="7" creationId="{F580EA75-849C-409E-8676-E562F0522777}"/>
          </ac:picMkLst>
        </pc:picChg>
      </pc:sldChg>
      <pc:sldChg chg="del modTransition">
        <pc:chgData name="박태정" userId="e3dc46d7-72cb-4935-82cd-f0920e45a4ed" providerId="ADAL" clId="{B5071C4D-D5A9-4155-B7AB-2DA38B7F91BF}" dt="2020-11-04T13:57:01.410" v="57"/>
        <pc:sldMkLst>
          <pc:docMk/>
          <pc:sldMk cId="825252905" sldId="449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50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51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52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53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54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55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56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57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58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59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60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61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62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63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64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65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66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67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68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69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70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71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72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73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74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75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76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77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78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79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80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81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82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83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84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85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86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87"/>
        </pc:sldMkLst>
      </pc:sldChg>
      <pc:sldChg chg="del">
        <pc:chgData name="박태정" userId="e3dc46d7-72cb-4935-82cd-f0920e45a4ed" providerId="ADAL" clId="{B5071C4D-D5A9-4155-B7AB-2DA38B7F91BF}" dt="2020-11-04T13:26:16.805" v="0" actId="47"/>
        <pc:sldMkLst>
          <pc:docMk/>
          <pc:sldMk cId="0" sldId="488"/>
        </pc:sldMkLst>
      </pc:sldChg>
      <pc:sldMasterChg chg="modSp mod">
        <pc:chgData name="박태정" userId="e3dc46d7-72cb-4935-82cd-f0920e45a4ed" providerId="ADAL" clId="{B5071C4D-D5A9-4155-B7AB-2DA38B7F91BF}" dt="2020-11-04T13:55:38.039" v="56" actId="1076"/>
        <pc:sldMasterMkLst>
          <pc:docMk/>
          <pc:sldMasterMk cId="0" sldId="2147483649"/>
        </pc:sldMasterMkLst>
        <pc:spChg chg="mod">
          <ac:chgData name="박태정" userId="e3dc46d7-72cb-4935-82cd-f0920e45a4ed" providerId="ADAL" clId="{B5071C4D-D5A9-4155-B7AB-2DA38B7F91BF}" dt="2020-11-04T13:55:38.039" v="56" actId="1076"/>
          <ac:spMkLst>
            <pc:docMk/>
            <pc:sldMasterMk cId="0" sldId="2147483649"/>
            <ac:spMk id="1028" creationId="{5DBF64FF-DC85-4AB2-8A60-06DC611F820C}"/>
          </ac:spMkLst>
        </pc:spChg>
        <pc:spChg chg="mod">
          <ac:chgData name="박태정" userId="e3dc46d7-72cb-4935-82cd-f0920e45a4ed" providerId="ADAL" clId="{B5071C4D-D5A9-4155-B7AB-2DA38B7F91BF}" dt="2020-11-04T13:55:34.519" v="55" actId="404"/>
          <ac:spMkLst>
            <pc:docMk/>
            <pc:sldMasterMk cId="0" sldId="2147483649"/>
            <ac:spMk id="1030" creationId="{28C2276A-0A14-4C27-BE63-A0EDA24CFA68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5FA0B38-7CE1-4911-8695-69C3F3585D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50000"/>
              </a:spcBef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E85C52-1CB8-4976-8CAA-03C10C205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50000"/>
              </a:spcBef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6C7F63F8-6F5A-4B7F-AD32-B18B7D07F30A}" type="datetimeFigureOut">
              <a:rPr lang="ko-KR" altLang="en-US"/>
              <a:pPr>
                <a:defRPr/>
              </a:pPr>
              <a:t>2020-11-04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FD9B8E-C192-45AA-9432-0A6610BD4A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50000"/>
              </a:spcBef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727A6B-04EF-436D-AD9D-7BE8E80D12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44B2DED2-07C6-40FB-A7D2-A84C7C51C5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29AA1A4-B32D-4907-88CA-7240149548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50000"/>
              </a:spcBef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641CAD-FF7F-4A5A-B4C9-A5060F12DD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50000"/>
              </a:spcBef>
              <a:defRPr sz="1200">
                <a:ea typeface="굴림" charset="-127"/>
              </a:defRPr>
            </a:lvl1pPr>
          </a:lstStyle>
          <a:p>
            <a:pPr>
              <a:defRPr/>
            </a:pPr>
            <a:fld id="{0A2FBDCF-E335-4621-8D6E-4A610ECD9517}" type="datetimeFigureOut">
              <a:rPr lang="ko-KR" altLang="en-US"/>
              <a:pPr>
                <a:defRPr/>
              </a:pPr>
              <a:t>2020-11-04</a:t>
            </a:fld>
            <a:endParaRPr lang="ko-KR" altLang="en-US" dirty="0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9B72A382-2273-4343-96C0-F5510B5BF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76E2007-BD58-4D6A-9B10-D3C3585C0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E2131A-368C-477B-8A47-D534074CD6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50000"/>
              </a:spcBef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51524-AEE8-4AAF-9A70-78BE9CBCD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F2F59955-1DFC-4BBC-B2B3-936FB205E8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2FE74741-48C9-4377-850B-F3F5015E46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F12A4BA7-365C-4074-B5DA-AB07106827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628E68F0-589D-41B2-8803-B62E90D9E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fld id="{AE21DCB0-CD44-4C37-8712-E0DAC0A6E273}" type="slidenum">
              <a:rPr lang="en-US" altLang="ko-KR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</a:pPr>
              <a:t>4</a:t>
            </a:fld>
            <a:endParaRPr lang="en-US" altLang="ko-KR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>
            <a:extLst>
              <a:ext uri="{FF2B5EF4-FFF2-40B4-BE49-F238E27FC236}">
                <a16:creationId xmlns:a16="http://schemas.microsoft.com/office/drawing/2014/main" id="{887E1245-C1C5-433E-91D6-60658DB87E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>
            <a:extLst>
              <a:ext uri="{FF2B5EF4-FFF2-40B4-BE49-F238E27FC236}">
                <a16:creationId xmlns:a16="http://schemas.microsoft.com/office/drawing/2014/main" id="{C47E41DB-F1B5-4E51-A617-4BD6872B95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ADDC949C-3630-4E40-9C65-4BEDC1456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fld id="{34BD2492-737B-4211-9BEB-5F2698D2E57E}" type="slidenum">
              <a:rPr lang="en-US" altLang="ko-KR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</a:pPr>
              <a:t>13</a:t>
            </a:fld>
            <a:endParaRPr lang="en-US" altLang="ko-KR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id="{8C70E784-276C-459D-BF11-34BB47966B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>
            <a:extLst>
              <a:ext uri="{FF2B5EF4-FFF2-40B4-BE49-F238E27FC236}">
                <a16:creationId xmlns:a16="http://schemas.microsoft.com/office/drawing/2014/main" id="{060CB486-606F-43B4-BB3F-1265B1C78E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746793C6-C284-4EE9-B824-614570327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fld id="{F2DAD6A4-59EC-4222-AD32-D9BFE39BBD68}" type="slidenum">
              <a:rPr lang="en-US" altLang="ko-KR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</a:pPr>
              <a:t>5</a:t>
            </a:fld>
            <a:endParaRPr lang="en-US" altLang="ko-KR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B9B73BAF-19D6-49DC-B07E-F591EB8854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F42C0AEC-2488-4E6B-B03F-3E9E3977D5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82171861-7BBC-4EC9-B642-F12583FD4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fld id="{9E2F4BDE-DD04-46A9-8690-8159192C5311}" type="slidenum">
              <a:rPr lang="en-US" altLang="ko-KR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</a:pPr>
              <a:t>6</a:t>
            </a:fld>
            <a:endParaRPr lang="en-US" altLang="ko-KR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A4235749-0CB7-4D80-9CB3-94BF595E88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5E5BFFF8-EC9A-45EB-AE2D-60732A66FF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9EFAA4FD-AB9F-4904-95A8-5E991045D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fld id="{FA9F0BAF-45F8-4A72-8A8E-81BC81E7DC41}" type="slidenum">
              <a:rPr lang="en-US" altLang="ko-KR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</a:pPr>
              <a:t>7</a:t>
            </a:fld>
            <a:endParaRPr lang="en-US" altLang="ko-KR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5FC7F651-BAD5-43ED-B9C2-02A93BBC1D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84252104-3CC5-4F6F-A739-2A43F7EFBF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49EC0311-F858-49D4-BAA9-F04A68C77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fld id="{CE10BEB1-145C-42A0-A251-1AC6EE3C3508}" type="slidenum">
              <a:rPr lang="en-US" altLang="ko-KR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</a:pPr>
              <a:t>8</a:t>
            </a:fld>
            <a:endParaRPr lang="en-US" altLang="ko-KR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>
            <a:extLst>
              <a:ext uri="{FF2B5EF4-FFF2-40B4-BE49-F238E27FC236}">
                <a16:creationId xmlns:a16="http://schemas.microsoft.com/office/drawing/2014/main" id="{17892ED2-4365-4789-8E4C-5AD00586BC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>
            <a:extLst>
              <a:ext uri="{FF2B5EF4-FFF2-40B4-BE49-F238E27FC236}">
                <a16:creationId xmlns:a16="http://schemas.microsoft.com/office/drawing/2014/main" id="{64FC5D53-B982-4350-A1B1-5D5DC9E9FC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35DB76F8-B95D-4A23-B39D-9066D7E7E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fld id="{6F033163-56CF-4669-BF60-4E30805F1ECA}" type="slidenum">
              <a:rPr lang="en-US" altLang="ko-KR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</a:pPr>
              <a:t>9</a:t>
            </a:fld>
            <a:endParaRPr lang="en-US" altLang="ko-KR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>
            <a:extLst>
              <a:ext uri="{FF2B5EF4-FFF2-40B4-BE49-F238E27FC236}">
                <a16:creationId xmlns:a16="http://schemas.microsoft.com/office/drawing/2014/main" id="{6499C029-D571-4005-B7B4-E97CF30205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>
            <a:extLst>
              <a:ext uri="{FF2B5EF4-FFF2-40B4-BE49-F238E27FC236}">
                <a16:creationId xmlns:a16="http://schemas.microsoft.com/office/drawing/2014/main" id="{DC872974-83FE-4F0D-B4C1-9B56CFA7AE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030914A6-E3A4-449A-A93C-85C3AB60AE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fld id="{F62DAC73-9C93-4268-8BB3-D70EA9E84A96}" type="slidenum">
              <a:rPr lang="en-US" altLang="ko-KR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</a:pPr>
              <a:t>10</a:t>
            </a:fld>
            <a:endParaRPr lang="en-US" altLang="ko-KR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E3FAD4B5-F418-43D9-997F-FBAA97745E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66712D06-9728-4544-A06F-A1D0355D8E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AE0B35E3-B133-4C53-B52F-254D81E6C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fld id="{CD29B3FF-1529-4B71-8D14-62526CE9DAF1}" type="slidenum">
              <a:rPr lang="en-US" altLang="ko-KR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</a:pPr>
              <a:t>11</a:t>
            </a:fld>
            <a:endParaRPr lang="en-US" altLang="ko-KR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55065756-3AC6-424D-ACB0-09DC24C0A4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3FC98B1C-B589-4ED1-A8B4-D7F7EEAD57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7F933712-E2F9-4CD7-AE48-C564C92EFA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fld id="{FBA4582A-AFB6-4438-B2CB-A89D6D18C2E7}" type="slidenum">
              <a:rPr lang="en-US" altLang="ko-KR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</a:pPr>
              <a:t>12</a:t>
            </a:fld>
            <a:endParaRPr lang="en-US" altLang="ko-KR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AAEBFB2-DFE3-46BE-8EAE-93608A70F8A0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B86FA77-1BF2-4389-9D39-2CEC888D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78663EA-74F2-476F-9E0A-2719854F5E5C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2A1A6E3A-4F32-4E2C-835D-DFAF40EB6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E7C6AD9-0E70-4FCE-8813-282E6A8FC2D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4400" b="1" i="1">
                <a:solidFill>
                  <a:schemeClr val="bg1"/>
                </a:solidFill>
                <a:latin typeface="Arial Black" panose="020B0A04020102020204" pitchFamily="34" charset="0"/>
              </a:rPr>
              <a:t>Graphics</a:t>
            </a: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id="{079927DC-E20C-4E3C-AC70-2B766DF563C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0" name="Rectangle 1027">
              <a:extLst>
                <a:ext uri="{FF2B5EF4-FFF2-40B4-BE49-F238E27FC236}">
                  <a16:creationId xmlns:a16="http://schemas.microsoft.com/office/drawing/2014/main" id="{A9CD8F0F-E6DC-4751-BC40-04034C489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1" name="Text Box 1036">
              <a:extLst>
                <a:ext uri="{FF2B5EF4-FFF2-40B4-BE49-F238E27FC236}">
                  <a16:creationId xmlns:a16="http://schemas.microsoft.com/office/drawing/2014/main" id="{9305A013-B316-4CC1-837D-F358E98A0C7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2" name="그룹 13">
              <a:extLst>
                <a:ext uri="{FF2B5EF4-FFF2-40B4-BE49-F238E27FC236}">
                  <a16:creationId xmlns:a16="http://schemas.microsoft.com/office/drawing/2014/main" id="{351D801C-F2BC-45F4-A055-34AC9C2AAB7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3" name="Rectangle 1028">
                <a:extLst>
                  <a:ext uri="{FF2B5EF4-FFF2-40B4-BE49-F238E27FC236}">
                    <a16:creationId xmlns:a16="http://schemas.microsoft.com/office/drawing/2014/main" id="{96A94B6A-CFEC-4389-A3BF-1EBE46548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algn="ctr">
                  <a:spcBef>
                    <a:spcPct val="50000"/>
                  </a:spcBef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algn="ctr">
                  <a:spcBef>
                    <a:spcPct val="50000"/>
                  </a:spcBef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algn="ctr">
                  <a:spcBef>
                    <a:spcPct val="50000"/>
                  </a:spcBef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algn="ctr">
                  <a:spcBef>
                    <a:spcPct val="50000"/>
                  </a:spcBef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pic>
            <p:nvPicPr>
              <p:cNvPr id="14" name="Picture 72" descr="2">
                <a:extLst>
                  <a:ext uri="{FF2B5EF4-FFF2-40B4-BE49-F238E27FC236}">
                    <a16:creationId xmlns:a16="http://schemas.microsoft.com/office/drawing/2014/main" id="{808E4D5D-B8E2-40C7-ABDE-16FF2DE32EA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33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9290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646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9374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1817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9824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819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577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33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6567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9189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26">
            <a:extLst>
              <a:ext uri="{FF2B5EF4-FFF2-40B4-BE49-F238E27FC236}">
                <a16:creationId xmlns:a16="http://schemas.microsoft.com/office/drawing/2014/main" id="{D1872627-FC91-44FA-8426-46DA976D81A8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1029">
            <a:extLst>
              <a:ext uri="{FF2B5EF4-FFF2-40B4-BE49-F238E27FC236}">
                <a16:creationId xmlns:a16="http://schemas.microsoft.com/office/drawing/2014/main" id="{8BA56575-58E7-4F11-A1C1-8280DB51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8" name="Rectangle 1030">
            <a:extLst>
              <a:ext uri="{FF2B5EF4-FFF2-40B4-BE49-F238E27FC236}">
                <a16:creationId xmlns:a16="http://schemas.microsoft.com/office/drawing/2014/main" id="{5DBF64FF-DC85-4AB2-8A60-06DC611F8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487038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9" name="Rectangle 1031">
            <a:extLst>
              <a:ext uri="{FF2B5EF4-FFF2-40B4-BE49-F238E27FC236}">
                <a16:creationId xmlns:a16="http://schemas.microsoft.com/office/drawing/2014/main" id="{A6981945-C5C4-43B6-8DB1-183D7E66B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Rectangle 1034">
            <a:extLst>
              <a:ext uri="{FF2B5EF4-FFF2-40B4-BE49-F238E27FC236}">
                <a16:creationId xmlns:a16="http://schemas.microsoft.com/office/drawing/2014/main" id="{28C2276A-0A14-4C27-BE63-A0EDA24CFA6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96200" y="6858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spcBef>
                <a:spcPct val="50000"/>
              </a:spcBef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 Black" panose="020B0A04020102020204" pitchFamily="34" charset="0"/>
              </a:rPr>
              <a:t>OpenGL</a:t>
            </a:r>
          </a:p>
        </p:txBody>
      </p:sp>
      <p:sp>
        <p:nvSpPr>
          <p:cNvPr id="1031" name="Rectangle 1035">
            <a:extLst>
              <a:ext uri="{FF2B5EF4-FFF2-40B4-BE49-F238E27FC236}">
                <a16:creationId xmlns:a16="http://schemas.microsoft.com/office/drawing/2014/main" id="{89CBE6CF-EE7C-4FDE-8CF1-F57FF84DA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grpSp>
        <p:nvGrpSpPr>
          <p:cNvPr id="1032" name="그룹 10">
            <a:extLst>
              <a:ext uri="{FF2B5EF4-FFF2-40B4-BE49-F238E27FC236}">
                <a16:creationId xmlns:a16="http://schemas.microsoft.com/office/drawing/2014/main" id="{E4EA4E19-619F-4966-82D2-767B4AFDC53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033" name="Rectangle 1027">
              <a:extLst>
                <a:ext uri="{FF2B5EF4-FFF2-40B4-BE49-F238E27FC236}">
                  <a16:creationId xmlns:a16="http://schemas.microsoft.com/office/drawing/2014/main" id="{452616FF-DF35-402A-9B3A-948E466B7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4" name="Text Box 1036">
              <a:extLst>
                <a:ext uri="{FF2B5EF4-FFF2-40B4-BE49-F238E27FC236}">
                  <a16:creationId xmlns:a16="http://schemas.microsoft.com/office/drawing/2014/main" id="{03156F4A-AE25-40A4-9733-36C79D08D99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035" name="그룹 13">
              <a:extLst>
                <a:ext uri="{FF2B5EF4-FFF2-40B4-BE49-F238E27FC236}">
                  <a16:creationId xmlns:a16="http://schemas.microsoft.com/office/drawing/2014/main" id="{407BB076-1E7E-4A27-9CAF-00F8BAE8F66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036" name="Rectangle 1028">
                <a:extLst>
                  <a:ext uri="{FF2B5EF4-FFF2-40B4-BE49-F238E27FC236}">
                    <a16:creationId xmlns:a16="http://schemas.microsoft.com/office/drawing/2014/main" id="{9B7692E5-5D5D-4DF4-8B7D-FFC27462E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algn="ctr">
                  <a:spcBef>
                    <a:spcPct val="50000"/>
                  </a:spcBef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algn="ctr">
                  <a:spcBef>
                    <a:spcPct val="50000"/>
                  </a:spcBef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algn="ctr">
                  <a:spcBef>
                    <a:spcPct val="50000"/>
                  </a:spcBef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algn="ctr">
                  <a:spcBef>
                    <a:spcPct val="50000"/>
                  </a:spcBef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pic>
            <p:nvPicPr>
              <p:cNvPr id="1037" name="Picture 72" descr="2">
                <a:extLst>
                  <a:ext uri="{FF2B5EF4-FFF2-40B4-BE49-F238E27FC236}">
                    <a16:creationId xmlns:a16="http://schemas.microsoft.com/office/drawing/2014/main" id="{2F741913-D5D1-485C-BCE1-431D9FB8176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>
            <a:extLst>
              <a:ext uri="{FF2B5EF4-FFF2-40B4-BE49-F238E27FC236}">
                <a16:creationId xmlns:a16="http://schemas.microsoft.com/office/drawing/2014/main" id="{4AC7328B-A5AE-4200-9E20-5A854A5DAA0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E207E04-502F-4295-BC90-CC5B86C4E2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sz="3200">
                <a:ea typeface="굴림" panose="020B0600000101010101" pitchFamily="50" charset="-127"/>
              </a:rPr>
              <a:t>Graphics Programming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3">
            <a:extLst>
              <a:ext uri="{FF2B5EF4-FFF2-40B4-BE49-F238E27FC236}">
                <a16:creationId xmlns:a16="http://schemas.microsoft.com/office/drawing/2014/main" id="{233E248C-1A0F-467A-BFB5-934E3FBA43C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5DFC11B-ACB3-430B-B800-BD4B04D76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Lighting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5E1547B-0BED-479D-AD5E-C89E270BF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8153400" cy="4724400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스포트라이트</a:t>
            </a:r>
          </a:p>
          <a:p>
            <a:pPr lvl="1"/>
            <a:r>
              <a:rPr lang="ko-KR" altLang="en-US" sz="2000">
                <a:ea typeface="굴림" panose="020B0600000101010101" pitchFamily="50" charset="-127"/>
              </a:rPr>
              <a:t>스포트라이트를 설정할 때에는 위치성 광원을 설정한 후 스포트라이트에 국한된 몇 가지 속성들을 설정해야 한다</a:t>
            </a:r>
            <a:r>
              <a:rPr lang="en-US" altLang="ko-KR" sz="2000">
                <a:ea typeface="굴림" panose="020B0600000101010101" pitchFamily="50" charset="-127"/>
              </a:rPr>
              <a:t>. </a:t>
            </a:r>
          </a:p>
          <a:p>
            <a:pPr lvl="2"/>
            <a:r>
              <a:rPr lang="ko-KR" altLang="en-US" sz="1800">
                <a:ea typeface="굴림" panose="020B0600000101010101" pitchFamily="50" charset="-127"/>
              </a:rPr>
              <a:t>스포트라이트 절단각</a:t>
            </a:r>
            <a:r>
              <a:rPr lang="en-US" altLang="ko-KR" sz="1800">
                <a:ea typeface="굴림" panose="020B0600000101010101" pitchFamily="50" charset="-127"/>
              </a:rPr>
              <a:t>(</a:t>
            </a:r>
            <a:r>
              <a:rPr lang="en-US" altLang="ko-KR" sz="1800" b="1">
                <a:ea typeface="굴림" panose="020B0600000101010101" pitchFamily="50" charset="-127"/>
              </a:rPr>
              <a:t>GL_SPOT_CUTOFF)</a:t>
            </a:r>
          </a:p>
          <a:p>
            <a:pPr lvl="2"/>
            <a:r>
              <a:rPr lang="ko-KR" altLang="en-US" sz="1800">
                <a:ea typeface="굴림" panose="020B0600000101010101" pitchFamily="50" charset="-127"/>
              </a:rPr>
              <a:t>스포트라이트 방향</a:t>
            </a:r>
            <a:r>
              <a:rPr lang="en-US" altLang="ko-KR" sz="1800">
                <a:ea typeface="굴림" panose="020B0600000101010101" pitchFamily="50" charset="-127"/>
              </a:rPr>
              <a:t>(</a:t>
            </a:r>
            <a:r>
              <a:rPr lang="en-US" altLang="ko-KR" sz="1800" b="1">
                <a:ea typeface="굴림" panose="020B0600000101010101" pitchFamily="50" charset="-127"/>
              </a:rPr>
              <a:t>GL_SPOT_DIRECTION)</a:t>
            </a:r>
          </a:p>
          <a:p>
            <a:pPr lvl="2"/>
            <a:r>
              <a:rPr lang="ko-KR" altLang="en-US" sz="1800">
                <a:ea typeface="굴림" panose="020B0600000101010101" pitchFamily="50" charset="-127"/>
              </a:rPr>
              <a:t>스포트라이트 초점</a:t>
            </a:r>
            <a:r>
              <a:rPr lang="en-US" altLang="ko-KR" sz="1800">
                <a:ea typeface="굴림" panose="020B0600000101010101" pitchFamily="50" charset="-127"/>
              </a:rPr>
              <a:t>(</a:t>
            </a:r>
            <a:r>
              <a:rPr lang="en-US" altLang="ko-KR" sz="1800" b="1">
                <a:ea typeface="굴림" panose="020B0600000101010101" pitchFamily="50" charset="-127"/>
              </a:rPr>
              <a:t>GL_SPOT_EXPONENT)</a:t>
            </a:r>
          </a:p>
          <a:p>
            <a:pPr lvl="3"/>
            <a:r>
              <a:rPr lang="ko-KR" altLang="en-US" sz="1500">
                <a:ea typeface="굴림" panose="020B0600000101010101" pitchFamily="50" charset="-127"/>
              </a:rPr>
              <a:t>초점은 스포트라이트가 원뿔의 축에 어느 정도 집중되는지를 결정</a:t>
            </a:r>
            <a:endParaRPr lang="en-US" altLang="ko-KR" sz="1500">
              <a:ea typeface="굴림" panose="020B0600000101010101" pitchFamily="50" charset="-127"/>
            </a:endParaRPr>
          </a:p>
          <a:p>
            <a:pPr lvl="3"/>
            <a:r>
              <a:rPr lang="ko-KR" altLang="en-US" sz="1500">
                <a:ea typeface="굴림" panose="020B0600000101010101" pitchFamily="50" charset="-127"/>
              </a:rPr>
              <a:t>원뿔의 축으로부터 멀어질수록 빛은 점차 감쇠되며</a:t>
            </a:r>
            <a:r>
              <a:rPr lang="en-US" altLang="ko-KR" sz="1500">
                <a:ea typeface="굴림" panose="020B0600000101010101" pitchFamily="50" charset="-127"/>
              </a:rPr>
              <a:t>, </a:t>
            </a:r>
            <a:r>
              <a:rPr lang="ko-KR" altLang="en-US" sz="1500">
                <a:ea typeface="굴림" panose="020B0600000101010101" pitchFamily="50" charset="-127"/>
              </a:rPr>
              <a:t>원뿔의 가장자리에 이르면 빛이 사라짐</a:t>
            </a:r>
            <a:endParaRPr lang="en-US" altLang="ko-KR" sz="1500">
              <a:ea typeface="굴림" panose="020B0600000101010101" pitchFamily="50" charset="-127"/>
            </a:endParaRP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	</a:t>
            </a:r>
          </a:p>
        </p:txBody>
      </p:sp>
      <p:pic>
        <p:nvPicPr>
          <p:cNvPr id="18437" name="Picture 3">
            <a:extLst>
              <a:ext uri="{FF2B5EF4-FFF2-40B4-BE49-F238E27FC236}">
                <a16:creationId xmlns:a16="http://schemas.microsoft.com/office/drawing/2014/main" id="{D7FD4F0C-A329-4EC0-9A6C-7A57CE5A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4665663"/>
            <a:ext cx="3671887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3">
            <a:extLst>
              <a:ext uri="{FF2B5EF4-FFF2-40B4-BE49-F238E27FC236}">
                <a16:creationId xmlns:a16="http://schemas.microsoft.com/office/drawing/2014/main" id="{C42F6CD2-BCAB-4AA6-AA1A-E4AC047CC47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DA89FBD-9090-4529-A79A-C097B38CA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Lighting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AE42CB4-8052-4D19-B238-E7266C443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재질 설정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void glMaterialfv(GLenum face, GLenum pname, GLfloat *param) </a:t>
            </a:r>
          </a:p>
          <a:p>
            <a:pPr lvl="2">
              <a:lnSpc>
                <a:spcPct val="90000"/>
              </a:lnSpc>
            </a:pPr>
            <a:r>
              <a:rPr lang="ko-KR" altLang="en-US" sz="2100">
                <a:ea typeface="굴림" panose="020B0600000101010101" pitchFamily="50" charset="-127"/>
              </a:rPr>
              <a:t>조명 계산에 쓰일 현재 재질 속성을 정의한다</a:t>
            </a:r>
            <a:r>
              <a:rPr lang="en-US" altLang="ko-KR" sz="2100">
                <a:ea typeface="굴림" panose="020B0600000101010101" pitchFamily="50" charset="-127"/>
              </a:rPr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ko-KR" sz="1800" i="1">
                <a:ea typeface="굴림" panose="020B0600000101010101" pitchFamily="50" charset="-127"/>
              </a:rPr>
              <a:t>face</a:t>
            </a:r>
            <a:r>
              <a:rPr lang="en-US" altLang="ko-KR" sz="1800">
                <a:ea typeface="굴림" panose="020B0600000101010101" pitchFamily="50" charset="-127"/>
              </a:rPr>
              <a:t> : </a:t>
            </a:r>
            <a:r>
              <a:rPr lang="ko-KR" altLang="en-US" sz="1800">
                <a:ea typeface="굴림" panose="020B0600000101010101" pitchFamily="50" charset="-127"/>
              </a:rPr>
              <a:t>객체의 다각형들에 재질이 적용되는 방식 지정	</a:t>
            </a:r>
          </a:p>
          <a:p>
            <a:pPr lvl="4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GL_FRONT, GL_BACK, GL_FRONT_AND_BACK</a:t>
            </a:r>
          </a:p>
          <a:p>
            <a:pPr lvl="3">
              <a:lnSpc>
                <a:spcPct val="90000"/>
              </a:lnSpc>
            </a:pPr>
            <a:r>
              <a:rPr lang="en-US" altLang="ko-KR" sz="1800" i="1">
                <a:ea typeface="굴림" panose="020B0600000101010101" pitchFamily="50" charset="-127"/>
              </a:rPr>
              <a:t>pname</a:t>
            </a:r>
            <a:r>
              <a:rPr lang="en-US" altLang="ko-KR" sz="1800">
                <a:ea typeface="굴림" panose="020B0600000101010101" pitchFamily="50" charset="-127"/>
              </a:rPr>
              <a:t> : </a:t>
            </a:r>
            <a:r>
              <a:rPr lang="ko-KR" altLang="en-US" sz="1800">
                <a:ea typeface="굴림" panose="020B0600000101010101" pitchFamily="50" charset="-127"/>
              </a:rPr>
              <a:t>설정하고자 하는 속성</a:t>
            </a:r>
          </a:p>
          <a:p>
            <a:pPr lvl="3">
              <a:lnSpc>
                <a:spcPct val="90000"/>
              </a:lnSpc>
            </a:pPr>
            <a:r>
              <a:rPr lang="en-US" altLang="ko-KR" sz="1800" i="1">
                <a:ea typeface="굴림" panose="020B0600000101010101" pitchFamily="50" charset="-127"/>
              </a:rPr>
              <a:t>param</a:t>
            </a:r>
            <a:r>
              <a:rPr lang="en-US" altLang="ko-KR" sz="1800">
                <a:ea typeface="굴림" panose="020B0600000101010101" pitchFamily="50" charset="-127"/>
              </a:rPr>
              <a:t> : </a:t>
            </a:r>
            <a:r>
              <a:rPr lang="ko-KR" altLang="en-US" sz="1800">
                <a:ea typeface="굴림" panose="020B0600000101010101" pitchFamily="50" charset="-127"/>
              </a:rPr>
              <a:t>속성에 설정할 값 </a:t>
            </a:r>
          </a:p>
          <a:p>
            <a:pPr lvl="2">
              <a:lnSpc>
                <a:spcPct val="90000"/>
              </a:lnSpc>
            </a:pPr>
            <a:r>
              <a:rPr lang="en-US" altLang="ko-KR" sz="2100">
                <a:ea typeface="굴림" panose="020B0600000101010101" pitchFamily="50" charset="-127"/>
              </a:rPr>
              <a:t>pname </a:t>
            </a:r>
            <a:r>
              <a:rPr lang="ko-KR" altLang="en-US" sz="2100">
                <a:ea typeface="굴림" panose="020B0600000101010101" pitchFamily="50" charset="-127"/>
              </a:rPr>
              <a:t>인자에 사용하는 상수들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	</a:t>
            </a:r>
          </a:p>
        </p:txBody>
      </p:sp>
      <p:graphicFrame>
        <p:nvGraphicFramePr>
          <p:cNvPr id="6" name="Group 41">
            <a:extLst>
              <a:ext uri="{FF2B5EF4-FFF2-40B4-BE49-F238E27FC236}">
                <a16:creationId xmlns:a16="http://schemas.microsoft.com/office/drawing/2014/main" id="{EB63A225-E9D5-4EB3-8DB0-219BF926D128}"/>
              </a:ext>
            </a:extLst>
          </p:cNvPr>
          <p:cNvGraphicFramePr>
            <a:graphicFrameLocks/>
          </p:cNvGraphicFramePr>
          <p:nvPr/>
        </p:nvGraphicFramePr>
        <p:xfrm>
          <a:off x="1819275" y="4286250"/>
          <a:ext cx="4752975" cy="1920877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상수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의미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GL_AMBIENT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재질의 주변광 색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GL_DIFFUSE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재질의 분산광 색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GL_AMBIENT_AND_DIFFUSE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재질의 주변광과 분산광 색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GL_SPECULAR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재질의 반사광 색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GL_SHININESS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반사율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GL_EMISSION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재질의 방사광 색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3">
            <a:extLst>
              <a:ext uri="{FF2B5EF4-FFF2-40B4-BE49-F238E27FC236}">
                <a16:creationId xmlns:a16="http://schemas.microsoft.com/office/drawing/2014/main" id="{B4364241-DEE8-4294-9665-5609858D891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C721863-0BE5-4375-971B-3D2936C40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Lighting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E04FF40-57F8-424C-A2A8-1B55E5DD6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8153400" cy="4724400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조명 모델들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void glLightModeli(GLenum pname, GLint param) 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void glLightModelfv(GLenum pname, Glfloat* param)</a:t>
            </a:r>
          </a:p>
          <a:p>
            <a:pPr lvl="2"/>
            <a:r>
              <a:rPr lang="ko-KR" altLang="en-US" sz="2100">
                <a:ea typeface="굴림" panose="020B0600000101010101" pitchFamily="50" charset="-127"/>
              </a:rPr>
              <a:t>조명 모델설정 함수</a:t>
            </a:r>
          </a:p>
          <a:p>
            <a:pPr lvl="3"/>
            <a:r>
              <a:rPr lang="en-US" altLang="ko-KR" sz="1800" i="1">
                <a:ea typeface="굴림" panose="020B0600000101010101" pitchFamily="50" charset="-127"/>
              </a:rPr>
              <a:t>pname</a:t>
            </a:r>
            <a:r>
              <a:rPr lang="en-US" altLang="ko-KR" sz="1800">
                <a:ea typeface="굴림" panose="020B0600000101010101" pitchFamily="50" charset="-127"/>
              </a:rPr>
              <a:t> : </a:t>
            </a:r>
            <a:r>
              <a:rPr lang="ko-KR" altLang="en-US" sz="1800">
                <a:ea typeface="굴림" panose="020B0600000101010101" pitchFamily="50" charset="-127"/>
              </a:rPr>
              <a:t>조명 모델 인자를 지정한다</a:t>
            </a:r>
            <a:r>
              <a:rPr lang="en-US" altLang="ko-KR" sz="1800">
                <a:ea typeface="굴림" panose="020B0600000101010101" pitchFamily="50" charset="-127"/>
              </a:rPr>
              <a:t>.	</a:t>
            </a:r>
          </a:p>
          <a:p>
            <a:pPr lvl="3"/>
            <a:r>
              <a:rPr lang="en-US" altLang="ko-KR" sz="1800" i="1">
                <a:ea typeface="굴림" panose="020B0600000101010101" pitchFamily="50" charset="-127"/>
              </a:rPr>
              <a:t>param</a:t>
            </a:r>
            <a:r>
              <a:rPr lang="en-US" altLang="ko-KR" sz="1800">
                <a:ea typeface="굴림" panose="020B0600000101010101" pitchFamily="50" charset="-127"/>
              </a:rPr>
              <a:t> : </a:t>
            </a:r>
            <a:r>
              <a:rPr lang="ko-KR" altLang="en-US" sz="1800">
                <a:ea typeface="굴림" panose="020B0600000101010101" pitchFamily="50" charset="-127"/>
              </a:rPr>
              <a:t>주변광의 세기</a:t>
            </a:r>
          </a:p>
          <a:p>
            <a:pPr lvl="2"/>
            <a:r>
              <a:rPr lang="en-US" altLang="ko-KR" sz="2100">
                <a:ea typeface="굴림" panose="020B0600000101010101" pitchFamily="50" charset="-127"/>
              </a:rPr>
              <a:t>pname </a:t>
            </a:r>
            <a:r>
              <a:rPr lang="ko-KR" altLang="en-US" sz="2100">
                <a:ea typeface="굴림" panose="020B0600000101010101" pitchFamily="50" charset="-127"/>
              </a:rPr>
              <a:t>인자에 사용하는 상수들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	</a:t>
            </a:r>
          </a:p>
        </p:txBody>
      </p:sp>
      <p:graphicFrame>
        <p:nvGraphicFramePr>
          <p:cNvPr id="7" name="Group 39">
            <a:extLst>
              <a:ext uri="{FF2B5EF4-FFF2-40B4-BE49-F238E27FC236}">
                <a16:creationId xmlns:a16="http://schemas.microsoft.com/office/drawing/2014/main" id="{7B522C1F-1B19-4612-8C15-B59E398360CA}"/>
              </a:ext>
            </a:extLst>
          </p:cNvPr>
          <p:cNvGraphicFramePr>
            <a:graphicFrameLocks/>
          </p:cNvGraphicFramePr>
          <p:nvPr/>
        </p:nvGraphicFramePr>
        <p:xfrm>
          <a:off x="928688" y="4357688"/>
          <a:ext cx="7559675" cy="1379538"/>
        </p:xfrm>
        <a:graphic>
          <a:graphicData uri="http://schemas.openxmlformats.org/drawingml/2006/table">
            <a:tbl>
              <a:tblPr/>
              <a:tblGrid>
                <a:gridCol w="324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상수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GL_LIGHT_MODEL_AMBIENT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장면의 주변광 세기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(RGBA) :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기본값은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(0.2, 0.2, 0.2, 1.0)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GL_LIGHT_MODEL_LOCAL_VIWER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시점의 국소 또는 무한 여부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기본값은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GL_FALSE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무한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GL_LIGHT_MODEL_TWO_SIDE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단면 또는 양면 조명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기본값은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GL_FALSE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3">
            <a:extLst>
              <a:ext uri="{FF2B5EF4-FFF2-40B4-BE49-F238E27FC236}">
                <a16:creationId xmlns:a16="http://schemas.microsoft.com/office/drawing/2014/main" id="{58F65050-60E8-4C1A-BD57-66EEE74B653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3F38D76-9340-4239-9015-0280FB5D5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Lighting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8A11E1D-89E0-4EBF-B664-7530EDB6F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8153400" cy="4724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pname </a:t>
            </a:r>
            <a:r>
              <a:rPr lang="ko-KR" altLang="en-US">
                <a:ea typeface="굴림" panose="020B0600000101010101" pitchFamily="50" charset="-127"/>
              </a:rPr>
              <a:t>인자</a:t>
            </a:r>
          </a:p>
          <a:p>
            <a:pPr lvl="1"/>
            <a:r>
              <a:rPr lang="en-US" altLang="ko-KR" sz="1700">
                <a:ea typeface="굴림" panose="020B0600000101010101" pitchFamily="50" charset="-127"/>
              </a:rPr>
              <a:t>GL_LIGHT_MODEL_AMBIENT</a:t>
            </a:r>
          </a:p>
          <a:p>
            <a:pPr lvl="2"/>
            <a:r>
              <a:rPr lang="ko-KR" altLang="en-US" sz="1400">
                <a:ea typeface="굴림" panose="020B0600000101010101" pitchFamily="50" charset="-127"/>
              </a:rPr>
              <a:t>특정한 방향 없이 장면 전체에 고르게 비춰지는 주변광을 적용</a:t>
            </a:r>
            <a:endParaRPr lang="en-US" altLang="ko-KR" sz="1400">
              <a:ea typeface="굴림" panose="020B0600000101010101" pitchFamily="50" charset="-127"/>
            </a:endParaRPr>
          </a:p>
          <a:p>
            <a:pPr lvl="2"/>
            <a:r>
              <a:rPr lang="ko-KR" altLang="en-US" sz="1400">
                <a:ea typeface="굴림" panose="020B0600000101010101" pitchFamily="50" charset="-127"/>
              </a:rPr>
              <a:t>전역 주변광</a:t>
            </a:r>
            <a:r>
              <a:rPr lang="en-US" altLang="ko-KR" sz="1400">
                <a:ea typeface="굴림" panose="020B0600000101010101" pitchFamily="50" charset="-127"/>
              </a:rPr>
              <a:t>(Global Ambient Light)</a:t>
            </a:r>
          </a:p>
          <a:p>
            <a:pPr lvl="1"/>
            <a:r>
              <a:rPr lang="en-US" altLang="ko-KR" sz="1700">
                <a:ea typeface="굴림" panose="020B0600000101010101" pitchFamily="50" charset="-127"/>
              </a:rPr>
              <a:t>GL_LIGHT_MODEL_LOCAL_VIEWER</a:t>
            </a:r>
          </a:p>
          <a:p>
            <a:pPr lvl="2"/>
            <a:r>
              <a:rPr lang="ko-KR" altLang="en-US" sz="1400">
                <a:ea typeface="굴림" panose="020B0600000101010101" pitchFamily="50" charset="-127"/>
              </a:rPr>
              <a:t>반사광의 경우 시점의 위치에 따라 하이라이트의 세기가 좌우됨</a:t>
            </a:r>
            <a:endParaRPr lang="en-US" altLang="ko-KR" sz="1400">
              <a:ea typeface="굴림" panose="020B0600000101010101" pitchFamily="50" charset="-127"/>
            </a:endParaRPr>
          </a:p>
          <a:p>
            <a:pPr lvl="2"/>
            <a:r>
              <a:rPr lang="en-US" altLang="ko-KR" sz="1400">
                <a:ea typeface="굴림" panose="020B0600000101010101" pitchFamily="50" charset="-127"/>
              </a:rPr>
              <a:t>OpenGL</a:t>
            </a:r>
            <a:r>
              <a:rPr lang="ko-KR" altLang="en-US" sz="1400">
                <a:ea typeface="굴림" panose="020B0600000101010101" pitchFamily="50" charset="-127"/>
              </a:rPr>
              <a:t>에서는 시점의 위치를 정의된 곳에 그대로 위치시키기도 하지만 시선 반대방향에 따라서 무한대로 보내기도 함</a:t>
            </a:r>
            <a:endParaRPr lang="en-US" altLang="ko-KR" sz="1400">
              <a:ea typeface="굴림" panose="020B0600000101010101" pitchFamily="50" charset="-127"/>
            </a:endParaRPr>
          </a:p>
          <a:p>
            <a:pPr lvl="2"/>
            <a:r>
              <a:rPr lang="en-US" altLang="ko-KR" sz="1400">
                <a:ea typeface="굴림" panose="020B0600000101010101" pitchFamily="50" charset="-127"/>
              </a:rPr>
              <a:t>GL_TRUE</a:t>
            </a:r>
            <a:r>
              <a:rPr lang="ko-KR" altLang="en-US" sz="1400">
                <a:ea typeface="굴림" panose="020B0600000101010101" pitchFamily="50" charset="-127"/>
              </a:rPr>
              <a:t>로 설정되면 시점 위치가 물체에 매우 가까운 것으로 간주하여 모든 다각형마다 별도의 시점벡터가 계산되고 이렇게 하면 정확한 반사광이 계산되어 사실적인 결과를 얻을 수 있으나 계산시간이 오래 걸림</a:t>
            </a:r>
            <a:endParaRPr lang="en-US" altLang="ko-KR" sz="1400">
              <a:ea typeface="굴림" panose="020B0600000101010101" pitchFamily="50" charset="-127"/>
            </a:endParaRPr>
          </a:p>
          <a:p>
            <a:pPr lvl="2"/>
            <a:r>
              <a:rPr lang="en-US" altLang="ko-KR" sz="1400">
                <a:ea typeface="굴림" panose="020B0600000101010101" pitchFamily="50" charset="-127"/>
              </a:rPr>
              <a:t>GL_FALSE</a:t>
            </a:r>
            <a:r>
              <a:rPr lang="ko-KR" altLang="en-US" sz="1400">
                <a:ea typeface="굴림" panose="020B0600000101010101" pitchFamily="50" charset="-127"/>
              </a:rPr>
              <a:t>로 설정되면 시점이 시점벡터 방향으로 무한대 거리에 있는 것으로 간주하고 모든 폴리곤에 대해 동일한 시점벡터를 사용하므로 계산시간을 줄일 수 있음</a:t>
            </a:r>
            <a:endParaRPr lang="en-US" altLang="ko-KR" sz="1400">
              <a:ea typeface="굴림" panose="020B0600000101010101" pitchFamily="50" charset="-127"/>
            </a:endParaRPr>
          </a:p>
          <a:p>
            <a:pPr lvl="1"/>
            <a:r>
              <a:rPr lang="en-US" altLang="ko-KR" sz="1700">
                <a:ea typeface="굴림" panose="020B0600000101010101" pitchFamily="50" charset="-127"/>
              </a:rPr>
              <a:t>GL_LIGHT_MODEL_TWO_SIDE</a:t>
            </a:r>
          </a:p>
          <a:p>
            <a:pPr lvl="2"/>
            <a:r>
              <a:rPr lang="ko-KR" altLang="en-US" sz="1400">
                <a:ea typeface="굴림" panose="020B0600000101010101" pitchFamily="50" charset="-127"/>
              </a:rPr>
              <a:t>조명이 다각형의 뒷면에도 적용될 것인지를 결정</a:t>
            </a:r>
            <a:endParaRPr lang="en-US" altLang="ko-KR" sz="1400">
              <a:ea typeface="굴림" panose="020B0600000101010101" pitchFamily="50" charset="-127"/>
            </a:endParaRP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9AD41395-DB63-4394-8533-21B42D3A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a typeface="굴림" panose="020B0600000101010101" pitchFamily="50" charset="-127"/>
              </a:rPr>
              <a:t>Lighting </a:t>
            </a:r>
            <a:r>
              <a:rPr lang="ko-KR" altLang="en-US" b="1" dirty="0">
                <a:ea typeface="굴림" panose="020B0600000101010101" pitchFamily="50" charset="-127"/>
              </a:rPr>
              <a:t>예제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6628" name="바닥글 개체 틀 3">
            <a:extLst>
              <a:ext uri="{FF2B5EF4-FFF2-40B4-BE49-F238E27FC236}">
                <a16:creationId xmlns:a16="http://schemas.microsoft.com/office/drawing/2014/main" id="{09E16EC0-87D0-4BEB-8483-8D263023044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D94E1E88-73A5-4665-A09A-37AD3F644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18564" r="47893" b="26485"/>
          <a:stretch>
            <a:fillRect/>
          </a:stretch>
        </p:blipFill>
        <p:spPr bwMode="auto">
          <a:xfrm>
            <a:off x="428625" y="2000250"/>
            <a:ext cx="3929063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5">
            <a:extLst>
              <a:ext uri="{FF2B5EF4-FFF2-40B4-BE49-F238E27FC236}">
                <a16:creationId xmlns:a16="http://schemas.microsoft.com/office/drawing/2014/main" id="{5978427C-A53E-49E9-9266-8DEFC715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44556" r="48337" b="37624"/>
          <a:stretch>
            <a:fillRect/>
          </a:stretch>
        </p:blipFill>
        <p:spPr bwMode="auto">
          <a:xfrm>
            <a:off x="4286250" y="1500188"/>
            <a:ext cx="381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6">
            <a:extLst>
              <a:ext uri="{FF2B5EF4-FFF2-40B4-BE49-F238E27FC236}">
                <a16:creationId xmlns:a16="http://schemas.microsoft.com/office/drawing/2014/main" id="{8055ACC9-6D91-4AAA-AF67-EA5457240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8" t="31187" r="51009" b="24257"/>
          <a:stretch>
            <a:fillRect/>
          </a:stretch>
        </p:blipFill>
        <p:spPr bwMode="auto">
          <a:xfrm>
            <a:off x="4286250" y="2643188"/>
            <a:ext cx="33940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2">
            <a:extLst>
              <a:ext uri="{FF2B5EF4-FFF2-40B4-BE49-F238E27FC236}">
                <a16:creationId xmlns:a16="http://schemas.microsoft.com/office/drawing/2014/main" id="{7452E8CA-4350-4206-9F6F-A6CA7520F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4786313"/>
            <a:ext cx="162718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28D9E-DA42-45BA-93B3-BF142D9A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E236F-7F7B-484D-9A87-79ACB106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358CAB2-4644-4580-AB22-5FD9258FD5F2}"/>
              </a:ext>
            </a:extLst>
          </p:cNvPr>
          <p:cNvGrpSpPr/>
          <p:nvPr/>
        </p:nvGrpSpPr>
        <p:grpSpPr>
          <a:xfrm>
            <a:off x="511034" y="1268760"/>
            <a:ext cx="1371600" cy="857250"/>
            <a:chOff x="5940152" y="2348880"/>
            <a:chExt cx="1371600" cy="8572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C15D88C-1C14-4771-80AC-82258BE4F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0152" y="2348880"/>
              <a:ext cx="1371600" cy="8572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2E9768-43D2-4AF2-912C-3CB25070BA7C}"/>
                </a:ext>
              </a:extLst>
            </p:cNvPr>
            <p:cNvSpPr/>
            <p:nvPr/>
          </p:nvSpPr>
          <p:spPr bwMode="auto">
            <a:xfrm>
              <a:off x="6018874" y="2704122"/>
              <a:ext cx="311588" cy="355601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BF8556-5000-4ADE-9547-A446FF17D659}"/>
              </a:ext>
            </a:extLst>
          </p:cNvPr>
          <p:cNvGrpSpPr/>
          <p:nvPr/>
        </p:nvGrpSpPr>
        <p:grpSpPr>
          <a:xfrm>
            <a:off x="1917563" y="1333922"/>
            <a:ext cx="1794161" cy="1584176"/>
            <a:chOff x="5863025" y="3649987"/>
            <a:chExt cx="2371725" cy="21717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569B208-C055-453B-AE40-78DFF30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3025" y="3649987"/>
              <a:ext cx="2371725" cy="21717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C5B62AA-4697-4A91-90BF-FD390D2BC5EB}"/>
                </a:ext>
              </a:extLst>
            </p:cNvPr>
            <p:cNvSpPr/>
            <p:nvPr/>
          </p:nvSpPr>
          <p:spPr bwMode="auto">
            <a:xfrm>
              <a:off x="7738455" y="3815106"/>
              <a:ext cx="496295" cy="274635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23B8027A-CA93-4569-8661-A726B4BC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228" y="2594496"/>
            <a:ext cx="1295400" cy="533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Base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6FAF164-6C96-4498-AEA2-C6C50627D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228" y="3508896"/>
            <a:ext cx="1295400" cy="533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chemeClr val="accent2"/>
                </a:solidFill>
                <a:latin typeface="Times New Roman" panose="02020603050405020304" pitchFamily="18" charset="0"/>
              </a:rPr>
              <a:t>Arm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46960A1-9E13-4374-AD5C-AFA967A59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228" y="4423296"/>
            <a:ext cx="1295400" cy="533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chemeClr val="accent2"/>
                </a:solidFill>
                <a:latin typeface="Times New Roman" panose="02020603050405020304" pitchFamily="18" charset="0"/>
              </a:rPr>
              <a:t>Hand</a:t>
            </a:r>
          </a:p>
        </p:txBody>
      </p:sp>
      <p:cxnSp>
        <p:nvCxnSpPr>
          <p:cNvPr id="13" name="AutoShape 8">
            <a:extLst>
              <a:ext uri="{FF2B5EF4-FFF2-40B4-BE49-F238E27FC236}">
                <a16:creationId xmlns:a16="http://schemas.microsoft.com/office/drawing/2014/main" id="{CB6AE421-D1D1-453D-AA1E-B5025672D495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>
            <a:off x="5485928" y="3142184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9">
            <a:extLst>
              <a:ext uri="{FF2B5EF4-FFF2-40B4-BE49-F238E27FC236}">
                <a16:creationId xmlns:a16="http://schemas.microsoft.com/office/drawing/2014/main" id="{8FB9D8E9-CB07-4853-B956-1038EFDFD9F9}"/>
              </a:ext>
            </a:extLst>
          </p:cNvPr>
          <p:cNvCxnSpPr>
            <a:cxnSpLocks noChangeShapeType="1"/>
            <a:stCxn id="11" idx="2"/>
            <a:endCxn id="12" idx="0"/>
          </p:cNvCxnSpPr>
          <p:nvPr/>
        </p:nvCxnSpPr>
        <p:spPr bwMode="auto">
          <a:xfrm>
            <a:off x="5485928" y="4056584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Picture 10">
            <a:extLst>
              <a:ext uri="{FF2B5EF4-FFF2-40B4-BE49-F238E27FC236}">
                <a16:creationId xmlns:a16="http://schemas.microsoft.com/office/drawing/2014/main" id="{D24ADFB1-BA87-4B3C-BA67-C7D620D5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92896"/>
            <a:ext cx="1979612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08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30995-4DC0-4056-ADAE-46F35F1B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DD425-C3CD-4FAB-8E7A-B0C6940C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41B98-7437-4955-A488-4D02FCFD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52650"/>
            <a:ext cx="5938838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F580EA75-849C-409E-8676-E562F0522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71675"/>
            <a:ext cx="21018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25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3">
            <a:extLst>
              <a:ext uri="{FF2B5EF4-FFF2-40B4-BE49-F238E27FC236}">
                <a16:creationId xmlns:a16="http://schemas.microsoft.com/office/drawing/2014/main" id="{E768D363-8085-4052-B57A-8AECADCB922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4701172-8FC4-486A-B658-8CAC6866F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Geometry Transformation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BBB5B9A-C01C-4E2C-93E2-7B7487346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8153400" cy="4724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void glPushMatrix()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현재 행렬을 행렬 스택에 </a:t>
            </a:r>
            <a:r>
              <a:rPr lang="en-US" altLang="ko-KR">
                <a:ea typeface="굴림" panose="020B0600000101010101" pitchFamily="50" charset="-127"/>
              </a:rPr>
              <a:t>push</a:t>
            </a:r>
            <a:r>
              <a:rPr lang="ko-KR" altLang="en-US">
                <a:ea typeface="굴림" panose="020B0600000101010101" pitchFamily="50" charset="-127"/>
              </a:rPr>
              <a:t>한다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r>
              <a:rPr lang="en-US" altLang="ko-KR">
                <a:ea typeface="굴림" panose="020B0600000101010101" pitchFamily="50" charset="-127"/>
              </a:rPr>
              <a:t>void glPopMatrix()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현재 행렬을 행렬 스택에서 </a:t>
            </a:r>
            <a:r>
              <a:rPr lang="en-US" altLang="ko-KR">
                <a:ea typeface="굴림" panose="020B0600000101010101" pitchFamily="50" charset="-127"/>
              </a:rPr>
              <a:t>pop</a:t>
            </a:r>
            <a:r>
              <a:rPr lang="ko-KR" altLang="en-US">
                <a:ea typeface="굴림" panose="020B0600000101010101" pitchFamily="50" charset="-127"/>
              </a:rPr>
              <a:t>한다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	</a:t>
            </a:r>
          </a:p>
        </p:txBody>
      </p:sp>
      <p:pic>
        <p:nvPicPr>
          <p:cNvPr id="6149" name="Picture 20" descr="19">
            <a:extLst>
              <a:ext uri="{FF2B5EF4-FFF2-40B4-BE49-F238E27FC236}">
                <a16:creationId xmlns:a16="http://schemas.microsoft.com/office/drawing/2014/main" id="{0C46FAB5-F593-4D02-B7AC-15482909A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3328988"/>
            <a:ext cx="1284287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F9676E-4C46-487A-9AF9-343DD416CE09}"/>
              </a:ext>
            </a:extLst>
          </p:cNvPr>
          <p:cNvSpPr txBox="1"/>
          <p:nvPr/>
        </p:nvSpPr>
        <p:spPr>
          <a:xfrm>
            <a:off x="6429375" y="2571750"/>
            <a:ext cx="2500313" cy="3754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glPushMatrix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 </a:t>
            </a:r>
            <a:r>
              <a:rPr kumimoji="1" lang="en-US" altLang="ko-KR" sz="1000" b="1" dirty="0">
                <a:solidFill>
                  <a:srgbClr val="008000"/>
                </a:solidFill>
                <a:latin typeface="굴림" charset="-127"/>
                <a:ea typeface="굴림" charset="-127"/>
              </a:rPr>
              <a:t>//Push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</a:t>
            </a: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GotoBodyCoordinates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</a:t>
            </a:r>
            <a:r>
              <a:rPr kumimoji="1" lang="en-US" altLang="ko-KR" sz="1000" b="1" dirty="0">
                <a:solidFill>
                  <a:srgbClr val="0000FF"/>
                </a:solidFill>
                <a:latin typeface="굴림" charset="-127"/>
                <a:ea typeface="굴림" charset="-127"/>
              </a:rPr>
              <a:t>Draw_Body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</a:t>
            </a: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glPushMatrix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 </a:t>
            </a:r>
            <a:r>
              <a:rPr kumimoji="1" lang="en-US" altLang="ko-KR" sz="1000" b="1" dirty="0">
                <a:solidFill>
                  <a:srgbClr val="008000"/>
                </a:solidFill>
                <a:latin typeface="굴림" charset="-127"/>
                <a:ea typeface="굴림" charset="-127"/>
              </a:rPr>
              <a:t>//Push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    </a:t>
            </a: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GotoRightShoulderCoordinates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    </a:t>
            </a:r>
            <a:r>
              <a:rPr kumimoji="1" lang="en-US" altLang="ko-KR" sz="1000" b="1" dirty="0">
                <a:solidFill>
                  <a:srgbClr val="FF0000"/>
                </a:solidFill>
                <a:latin typeface="굴림" charset="-127"/>
                <a:ea typeface="굴림" charset="-127"/>
              </a:rPr>
              <a:t>Draw_RightUpperArm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    </a:t>
            </a: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glPushMatrix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 </a:t>
            </a:r>
            <a:r>
              <a:rPr kumimoji="1" lang="en-US" altLang="ko-KR" sz="1000" b="1" dirty="0">
                <a:solidFill>
                  <a:srgbClr val="008000"/>
                </a:solidFill>
                <a:latin typeface="굴림" charset="-127"/>
                <a:ea typeface="굴림" charset="-127"/>
              </a:rPr>
              <a:t>//Push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        </a:t>
            </a: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GotoRightElbowCoordinates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        </a:t>
            </a:r>
            <a:r>
              <a:rPr kumimoji="1" lang="en-US" altLang="ko-KR" sz="1000" b="1" dirty="0">
                <a:solidFill>
                  <a:schemeClr val="accent1"/>
                </a:solidFill>
                <a:latin typeface="굴림" charset="-127"/>
                <a:ea typeface="굴림" charset="-127"/>
              </a:rPr>
              <a:t>Draw_RightLowerArm 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    </a:t>
            </a: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glPopMatrix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 </a:t>
            </a:r>
            <a:r>
              <a:rPr kumimoji="1" lang="en-US" altLang="ko-KR" sz="1000" b="1" dirty="0">
                <a:solidFill>
                  <a:srgbClr val="008000"/>
                </a:solidFill>
                <a:latin typeface="굴림" charset="-127"/>
                <a:ea typeface="굴림" charset="-127"/>
              </a:rPr>
              <a:t>//Pop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    glPopMatrix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 </a:t>
            </a:r>
            <a:r>
              <a:rPr kumimoji="1" lang="en-US" altLang="ko-KR" sz="1000" b="1" dirty="0">
                <a:solidFill>
                  <a:srgbClr val="008000"/>
                </a:solidFill>
                <a:latin typeface="굴림" charset="-127"/>
                <a:ea typeface="굴림" charset="-127"/>
              </a:rPr>
              <a:t>//Pop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</a:t>
            </a: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glPushMatrix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 </a:t>
            </a:r>
            <a:r>
              <a:rPr kumimoji="1" lang="en-US" altLang="ko-KR" sz="1000" b="1" dirty="0">
                <a:solidFill>
                  <a:srgbClr val="008000"/>
                </a:solidFill>
                <a:latin typeface="굴림" charset="-127"/>
                <a:ea typeface="굴림" charset="-127"/>
              </a:rPr>
              <a:t>//Push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    </a:t>
            </a: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GotoRightCoxaCoordinates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    </a:t>
            </a:r>
            <a:r>
              <a:rPr kumimoji="1" lang="en-US" altLang="ko-KR" sz="1000" b="1" dirty="0">
                <a:solidFill>
                  <a:srgbClr val="00FF00"/>
                </a:solidFill>
                <a:latin typeface="굴림" charset="-127"/>
                <a:ea typeface="굴림" charset="-127"/>
              </a:rPr>
              <a:t>Draw_RightUpperLeg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    </a:t>
            </a: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glPushMatrix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 </a:t>
            </a:r>
            <a:r>
              <a:rPr kumimoji="1" lang="en-US" altLang="ko-KR" sz="1000" b="1" dirty="0">
                <a:solidFill>
                  <a:srgbClr val="008000"/>
                </a:solidFill>
                <a:latin typeface="굴림" charset="-127"/>
                <a:ea typeface="굴림" charset="-127"/>
              </a:rPr>
              <a:t>//Push</a:t>
            </a:r>
            <a:endParaRPr kumimoji="1" lang="en-US" altLang="ko-KR" sz="1000" b="1" dirty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        </a:t>
            </a: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GotoRightKneeCoordinates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        </a:t>
            </a:r>
            <a:r>
              <a:rPr kumimoji="1" lang="en-US" altLang="ko-KR" sz="1000" b="1" dirty="0">
                <a:solidFill>
                  <a:srgbClr val="00FFFF"/>
                </a:solidFill>
                <a:latin typeface="굴림" charset="-127"/>
                <a:ea typeface="굴림" charset="-127"/>
              </a:rPr>
              <a:t>Draw_RightLowerLeg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    </a:t>
            </a: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glPopMatrix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 </a:t>
            </a:r>
            <a:r>
              <a:rPr kumimoji="1" lang="en-US" altLang="ko-KR" sz="1000" b="1" dirty="0">
                <a:solidFill>
                  <a:srgbClr val="008000"/>
                </a:solidFill>
                <a:latin typeface="굴림" charset="-127"/>
                <a:ea typeface="굴림" charset="-127"/>
              </a:rPr>
              <a:t>//Pop</a:t>
            </a:r>
            <a:endParaRPr kumimoji="1" lang="en-US" altLang="ko-KR" sz="1000" b="1" dirty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    </a:t>
            </a: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glPopMatrix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 </a:t>
            </a:r>
            <a:r>
              <a:rPr kumimoji="1" lang="en-US" altLang="ko-KR" sz="1000" b="1" dirty="0">
                <a:solidFill>
                  <a:srgbClr val="008000"/>
                </a:solidFill>
                <a:latin typeface="굴림" charset="-127"/>
                <a:ea typeface="굴림" charset="-127"/>
              </a:rPr>
              <a:t>//Pop</a:t>
            </a:r>
            <a:endParaRPr kumimoji="1" lang="en-US" altLang="ko-KR" sz="1000" b="1" dirty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algn="ctr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000" b="1" dirty="0">
                <a:solidFill>
                  <a:srgbClr val="581A0E"/>
                </a:solidFill>
                <a:latin typeface="굴림" charset="-127"/>
                <a:ea typeface="굴림" charset="-127"/>
              </a:rPr>
              <a:t>glPopMatrix</a:t>
            </a:r>
            <a:r>
              <a:rPr kumimoji="1" lang="en-US" altLang="ko-KR" sz="10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(); </a:t>
            </a:r>
            <a:r>
              <a:rPr kumimoji="1" lang="en-US" altLang="ko-KR" sz="1000" b="1" dirty="0">
                <a:solidFill>
                  <a:srgbClr val="008000"/>
                </a:solidFill>
                <a:latin typeface="굴림" charset="-127"/>
                <a:ea typeface="굴림" charset="-127"/>
              </a:rPr>
              <a:t>//Pop</a:t>
            </a:r>
          </a:p>
        </p:txBody>
      </p:sp>
      <p:pic>
        <p:nvPicPr>
          <p:cNvPr id="6151" name="Picture 34" descr="21">
            <a:extLst>
              <a:ext uri="{FF2B5EF4-FFF2-40B4-BE49-F238E27FC236}">
                <a16:creationId xmlns:a16="http://schemas.microsoft.com/office/drawing/2014/main" id="{B593645C-19FB-420C-814E-F6E078C5F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4286250"/>
            <a:ext cx="287972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3">
            <a:extLst>
              <a:ext uri="{FF2B5EF4-FFF2-40B4-BE49-F238E27FC236}">
                <a16:creationId xmlns:a16="http://schemas.microsoft.com/office/drawing/2014/main" id="{47520456-7FD9-49F1-9502-E5C1FA458F7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3C003E-D5B2-44D5-A5A3-55391C904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Geometry Transformation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EA25FB-38E1-4B70-89DA-DBF8531B6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>
                <a:ea typeface="굴림" panose="020B0600000101010101" pitchFamily="50" charset="-127"/>
              </a:rPr>
              <a:t>Push/Pop </a:t>
            </a:r>
            <a:r>
              <a:rPr lang="ko-KR" altLang="en-US" b="1">
                <a:ea typeface="굴림" panose="020B0600000101010101" pitchFamily="50" charset="-127"/>
              </a:rPr>
              <a:t>행렬 예제</a:t>
            </a:r>
            <a:endParaRPr lang="en-US" altLang="ko-KR" b="1">
              <a:ea typeface="굴림" panose="020B0600000101010101" pitchFamily="50" charset="-127"/>
            </a:endParaRPr>
          </a:p>
        </p:txBody>
      </p:sp>
      <p:pic>
        <p:nvPicPr>
          <p:cNvPr id="8197" name="Picture 2">
            <a:extLst>
              <a:ext uri="{FF2B5EF4-FFF2-40B4-BE49-F238E27FC236}">
                <a16:creationId xmlns:a16="http://schemas.microsoft.com/office/drawing/2014/main" id="{463B65AB-6364-4833-9DA1-C583E716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" t="12282" r="66122" b="39128"/>
          <a:stretch>
            <a:fillRect/>
          </a:stretch>
        </p:blipFill>
        <p:spPr bwMode="auto">
          <a:xfrm>
            <a:off x="615950" y="1928813"/>
            <a:ext cx="3598863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>
            <a:extLst>
              <a:ext uri="{FF2B5EF4-FFF2-40B4-BE49-F238E27FC236}">
                <a16:creationId xmlns:a16="http://schemas.microsoft.com/office/drawing/2014/main" id="{8C317715-3A22-4425-B5FE-E6AE03C2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" t="31212" r="68692" b="23697"/>
          <a:stretch>
            <a:fillRect/>
          </a:stretch>
        </p:blipFill>
        <p:spPr bwMode="auto">
          <a:xfrm>
            <a:off x="3857625" y="2001838"/>
            <a:ext cx="3268663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5" descr="17">
            <a:extLst>
              <a:ext uri="{FF2B5EF4-FFF2-40B4-BE49-F238E27FC236}">
                <a16:creationId xmlns:a16="http://schemas.microsoft.com/office/drawing/2014/main" id="{6C28F3C0-7AB3-403F-A5C8-B23CEA87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4357688"/>
            <a:ext cx="201295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3">
            <a:extLst>
              <a:ext uri="{FF2B5EF4-FFF2-40B4-BE49-F238E27FC236}">
                <a16:creationId xmlns:a16="http://schemas.microsoft.com/office/drawing/2014/main" id="{DC2F34E5-121B-475D-B116-7F25EE2306B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FAAF8D3-9424-4D51-8910-2DB07CACC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Lighting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0FE23DA-750A-4526-972E-71BCD7383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8153400" cy="4724400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</a:pPr>
            <a:r>
              <a:rPr lang="en-US" altLang="ko-KR" sz="2800">
                <a:ea typeface="굴림" panose="020B0600000101010101" pitchFamily="50" charset="-127"/>
              </a:rPr>
              <a:t>void glLightfv</a:t>
            </a:r>
          </a:p>
          <a:p>
            <a:pPr marL="342900" lvl="1" indent="-34290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ko-KR" sz="2800">
                <a:ea typeface="굴림" panose="020B0600000101010101" pitchFamily="50" charset="-127"/>
              </a:rPr>
              <a:t>	</a:t>
            </a:r>
            <a:r>
              <a:rPr lang="en-US" altLang="ko-KR" sz="2000">
                <a:ea typeface="굴림" panose="020B0600000101010101" pitchFamily="50" charset="-127"/>
              </a:rPr>
              <a:t>(GLenum light, GLenum pname, const GLFloat* params)</a:t>
            </a:r>
            <a:endParaRPr lang="en-US" altLang="ko-KR">
              <a:ea typeface="굴림" panose="020B0600000101010101" pitchFamily="50" charset="-127"/>
            </a:endParaRPr>
          </a:p>
          <a:p>
            <a:pPr lvl="2"/>
            <a:r>
              <a:rPr lang="ko-KR" altLang="en-US" sz="1900">
                <a:ea typeface="굴림" panose="020B0600000101010101" pitchFamily="50" charset="-127"/>
              </a:rPr>
              <a:t>사용 가능한 </a:t>
            </a:r>
            <a:r>
              <a:rPr lang="en-US" altLang="ko-KR" sz="1900">
                <a:ea typeface="굴림" panose="020B0600000101010101" pitchFamily="50" charset="-127"/>
              </a:rPr>
              <a:t>8</a:t>
            </a:r>
            <a:r>
              <a:rPr lang="ko-KR" altLang="en-US" sz="1900">
                <a:ea typeface="굴림" panose="020B0600000101010101" pitchFamily="50" charset="-127"/>
              </a:rPr>
              <a:t>개의 광원 중 하나를 광원 인자로 지정하여 광원의 여러 가지 특성을 설정한다</a:t>
            </a:r>
            <a:r>
              <a:rPr lang="en-US" altLang="ko-KR" sz="1900">
                <a:ea typeface="굴림" panose="020B0600000101010101" pitchFamily="50" charset="-127"/>
              </a:rPr>
              <a:t>.</a:t>
            </a:r>
          </a:p>
          <a:p>
            <a:pPr lvl="3"/>
            <a:r>
              <a:rPr lang="en-US" altLang="ko-KR" sz="1500" i="1">
                <a:ea typeface="굴림" panose="020B0600000101010101" pitchFamily="50" charset="-127"/>
              </a:rPr>
              <a:t>light</a:t>
            </a:r>
          </a:p>
          <a:p>
            <a:pPr lvl="4"/>
            <a:r>
              <a:rPr lang="ko-KR" altLang="en-US" sz="1500" i="1">
                <a:ea typeface="굴림" panose="020B0600000101010101" pitchFamily="50" charset="-127"/>
              </a:rPr>
              <a:t>어느 광원을 설정할지를 지정한다</a:t>
            </a:r>
            <a:r>
              <a:rPr lang="en-US" altLang="ko-KR" sz="1500" i="1">
                <a:ea typeface="굴림" panose="020B0600000101010101" pitchFamily="50" charset="-127"/>
              </a:rPr>
              <a:t>. (GL_LIGHT0 ~ GL_LIGHT7)</a:t>
            </a:r>
          </a:p>
          <a:p>
            <a:pPr lvl="3"/>
            <a:r>
              <a:rPr lang="en-US" altLang="ko-KR" sz="1500" i="1">
                <a:ea typeface="굴림" panose="020B0600000101010101" pitchFamily="50" charset="-127"/>
              </a:rPr>
              <a:t>pname</a:t>
            </a:r>
          </a:p>
          <a:p>
            <a:pPr lvl="4"/>
            <a:r>
              <a:rPr lang="ko-KR" altLang="en-US" sz="1500" i="1">
                <a:ea typeface="굴림" panose="020B0600000101010101" pitchFamily="50" charset="-127"/>
              </a:rPr>
              <a:t>이 함수를 호출할 때 사용할 조명 인자를 지정한다</a:t>
            </a:r>
            <a:r>
              <a:rPr lang="en-US" altLang="ko-KR" sz="1500" i="1">
                <a:ea typeface="굴림" panose="020B0600000101010101" pitchFamily="50" charset="-127"/>
              </a:rPr>
              <a:t>.</a:t>
            </a:r>
          </a:p>
          <a:p>
            <a:pPr lvl="3"/>
            <a:r>
              <a:rPr lang="en-US" altLang="ko-KR" sz="1500" i="1">
                <a:ea typeface="굴림" panose="020B0600000101010101" pitchFamily="50" charset="-127"/>
              </a:rPr>
              <a:t>params</a:t>
            </a:r>
          </a:p>
          <a:p>
            <a:pPr lvl="4"/>
            <a:r>
              <a:rPr lang="ko-KR" altLang="en-US" sz="1500" i="1">
                <a:ea typeface="굴림" panose="020B0600000101010101" pitchFamily="50" charset="-127"/>
              </a:rPr>
              <a:t>설정될 값들의 배열</a:t>
            </a:r>
            <a:endParaRPr lang="en-US" altLang="ko-KR" sz="1500" i="1">
              <a:ea typeface="굴림" panose="020B0600000101010101" pitchFamily="50" charset="-127"/>
            </a:endParaRPr>
          </a:p>
          <a:p>
            <a:pPr lvl="3"/>
            <a:r>
              <a:rPr lang="en-US" altLang="ko-KR" sz="1900" i="1">
                <a:ea typeface="굴림" panose="020B0600000101010101" pitchFamily="50" charset="-127"/>
              </a:rPr>
              <a:t>ex&gt;</a:t>
            </a:r>
            <a:endParaRPr lang="ko-KR" altLang="en-US" sz="1900" i="1">
              <a:ea typeface="굴림" panose="020B0600000101010101" pitchFamily="50" charset="-127"/>
            </a:endParaRPr>
          </a:p>
          <a:p>
            <a:pPr marL="342900" lvl="1" indent="-342900"/>
            <a:endParaRPr lang="en-US" altLang="ko-KR">
              <a:ea typeface="굴림" panose="020B0600000101010101" pitchFamily="50" charset="-127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DAE37-6286-4C45-96E0-376121FD783D}"/>
              </a:ext>
            </a:extLst>
          </p:cNvPr>
          <p:cNvSpPr txBox="1"/>
          <p:nvPr/>
        </p:nvSpPr>
        <p:spPr>
          <a:xfrm>
            <a:off x="2643188" y="4929188"/>
            <a:ext cx="5500687" cy="7207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2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float ambientLight[] = {1.0f, 1.0f, 1.0f, 1.0f};      // </a:t>
            </a:r>
            <a:r>
              <a:rPr kumimoji="1" lang="ko-KR" altLang="en-US" sz="12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밝은 흰색 주변광</a:t>
            </a:r>
          </a:p>
          <a:p>
            <a:pPr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ko-KR" sz="12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glLightfv(LIGHT0, GL_AMBIENT, ambientLight);    // </a:t>
            </a:r>
            <a:r>
              <a:rPr kumimoji="1" lang="ko-KR" altLang="en-US" sz="12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주변광을 지정</a:t>
            </a:r>
          </a:p>
          <a:p>
            <a:pPr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kumimoji="1" lang="en-US" altLang="ko-KR" sz="1200" b="1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3">
            <a:extLst>
              <a:ext uri="{FF2B5EF4-FFF2-40B4-BE49-F238E27FC236}">
                <a16:creationId xmlns:a16="http://schemas.microsoft.com/office/drawing/2014/main" id="{92C763E9-964F-4871-97EB-B52607D0A46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FC1359C-0E0F-4533-B777-77AD1F117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Lighting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724C088-3E22-4AD9-B70D-5DFAC9877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8153400" cy="4724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glLightfv</a:t>
            </a:r>
            <a:r>
              <a:rPr lang="ko-KR" altLang="en-US">
                <a:ea typeface="굴림" panose="020B0600000101010101" pitchFamily="50" charset="-127"/>
              </a:rPr>
              <a:t>의 </a:t>
            </a:r>
            <a:r>
              <a:rPr lang="en-US" altLang="ko-KR">
                <a:ea typeface="굴림" panose="020B0600000101010101" pitchFamily="50" charset="-127"/>
              </a:rPr>
              <a:t>pname </a:t>
            </a:r>
            <a:r>
              <a:rPr lang="ko-KR" altLang="en-US">
                <a:ea typeface="굴림" panose="020B0600000101010101" pitchFamily="50" charset="-127"/>
              </a:rPr>
              <a:t>인자에 넣을 수 있는 값</a:t>
            </a:r>
          </a:p>
          <a:p>
            <a:pPr marL="342900" lvl="1" indent="-34290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ko-KR" sz="2800">
                <a:ea typeface="굴림" panose="020B0600000101010101" pitchFamily="50" charset="-127"/>
              </a:rPr>
              <a:t>	</a:t>
            </a:r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6" name="Group 116">
            <a:extLst>
              <a:ext uri="{FF2B5EF4-FFF2-40B4-BE49-F238E27FC236}">
                <a16:creationId xmlns:a16="http://schemas.microsoft.com/office/drawing/2014/main" id="{CBEFAA32-7EBE-4182-B2FD-747C68AEF9D3}"/>
              </a:ext>
            </a:extLst>
          </p:cNvPr>
          <p:cNvGraphicFramePr>
            <a:graphicFrameLocks/>
          </p:cNvGraphicFramePr>
          <p:nvPr/>
        </p:nvGraphicFramePr>
        <p:xfrm>
          <a:off x="869950" y="2349500"/>
          <a:ext cx="7488237" cy="3751264"/>
        </p:xfrm>
        <a:graphic>
          <a:graphicData uri="http://schemas.openxmlformats.org/drawingml/2006/table">
            <a:tbl>
              <a:tblPr/>
              <a:tblGrid>
                <a:gridCol w="251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파라미터 명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기본 값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의미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GL_POSITION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(0.0, 0.0, 1.0, 0.0)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광원 위치를 지정하는 좌표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(x, y, z, w)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GL_SPOT_DIRECTION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(0.0, 0.0, -1.0)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스포트라이트의 방향을 지정하는 벡터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(x, y, z)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GL_SPOT_CUTOFF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180.0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스포트라이트 절단 각도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GL_SPOT_EXPONENT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스포트라이트 지수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GL_AMBIENT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(0.0, 0.0, 0.0, 0.0)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주변광의 세기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GL_DIFFUSE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(1.0, 1.0, 1.0, 1.0)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확산광의 세기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GL_SPECULAR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(1.0, 1.0, 1.0, 1.0)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반사광의 세기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GL_CONSTANT_ATTENUNATION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1.0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불변 감쇠 값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GL_LINEAR_ATTENUATION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선형 감쇠 값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GL_QUADRATIC_ATTENUNATION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차 감쇠 값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3">
            <a:extLst>
              <a:ext uri="{FF2B5EF4-FFF2-40B4-BE49-F238E27FC236}">
                <a16:creationId xmlns:a16="http://schemas.microsoft.com/office/drawing/2014/main" id="{34BCAB13-78E0-4E10-AFE9-9590F0E42AE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BBBE45C-A75D-4249-B95F-010FD2E77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Lighting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36B2403-1938-48B7-A54A-83942DB02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8153400" cy="4724400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광원의 배치</a:t>
            </a:r>
          </a:p>
          <a:p>
            <a:pPr lvl="1"/>
            <a:r>
              <a:rPr lang="en-US" altLang="ko-KR" sz="1600" b="1">
                <a:ea typeface="굴림" panose="020B0600000101010101" pitchFamily="50" charset="-127"/>
              </a:rPr>
              <a:t>GL_POSITION</a:t>
            </a:r>
          </a:p>
          <a:p>
            <a:pPr lvl="2"/>
            <a:r>
              <a:rPr lang="en-US" altLang="ko-KR" sz="1500">
                <a:ea typeface="굴림" panose="020B0600000101010101" pitchFamily="50" charset="-127"/>
              </a:rPr>
              <a:t>(x, y, z, w)</a:t>
            </a:r>
            <a:r>
              <a:rPr lang="ko-KR" altLang="en-US" sz="1500">
                <a:ea typeface="굴림" panose="020B0600000101010101" pitchFamily="50" charset="-127"/>
              </a:rPr>
              <a:t>에서 </a:t>
            </a:r>
            <a:r>
              <a:rPr lang="en-US" altLang="ko-KR" sz="1500">
                <a:ea typeface="굴림" panose="020B0600000101010101" pitchFamily="50" charset="-127"/>
              </a:rPr>
              <a:t>w = 0</a:t>
            </a:r>
            <a:r>
              <a:rPr lang="ko-KR" altLang="en-US" sz="1500">
                <a:ea typeface="굴림" panose="020B0600000101010101" pitchFamily="50" charset="-127"/>
              </a:rPr>
              <a:t>이 아니면 </a:t>
            </a:r>
            <a:r>
              <a:rPr lang="en-US" altLang="ko-KR" sz="1500">
                <a:ea typeface="굴림" panose="020B0600000101010101" pitchFamily="50" charset="-127"/>
              </a:rPr>
              <a:t>(x/w, y/w, z/w)</a:t>
            </a:r>
            <a:r>
              <a:rPr lang="ko-KR" altLang="en-US" sz="1500">
                <a:ea typeface="굴림" panose="020B0600000101010101" pitchFamily="50" charset="-127"/>
              </a:rPr>
              <a:t>에 위치한 위치성 광원을</a:t>
            </a:r>
            <a:r>
              <a:rPr lang="en-US" altLang="ko-KR" sz="1500">
                <a:ea typeface="굴림" panose="020B0600000101010101" pitchFamily="50" charset="-127"/>
              </a:rPr>
              <a:t>, w = 0</a:t>
            </a:r>
            <a:r>
              <a:rPr lang="ko-KR" altLang="en-US" sz="1500">
                <a:ea typeface="굴림" panose="020B0600000101010101" pitchFamily="50" charset="-127"/>
              </a:rPr>
              <a:t>이면 좌표</a:t>
            </a:r>
            <a:r>
              <a:rPr lang="en-US" altLang="ko-KR" sz="1500">
                <a:ea typeface="굴림" panose="020B0600000101010101" pitchFamily="50" charset="-127"/>
              </a:rPr>
              <a:t>(x, y, z)</a:t>
            </a:r>
            <a:r>
              <a:rPr lang="ko-KR" altLang="en-US" sz="1500">
                <a:ea typeface="굴림" panose="020B0600000101010101" pitchFamily="50" charset="-127"/>
              </a:rPr>
              <a:t>로 빛이 들어오는 방향을 가지는 방향성 광원이 된다</a:t>
            </a:r>
            <a:r>
              <a:rPr lang="en-US" altLang="ko-KR" sz="1500"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ko-KR" altLang="en-US" sz="1500">
                <a:ea typeface="굴림" panose="020B0600000101010101" pitchFamily="50" charset="-127"/>
              </a:rPr>
              <a:t>방향성 광원</a:t>
            </a:r>
            <a:endParaRPr lang="en-US" altLang="ko-KR" sz="1500">
              <a:ea typeface="굴림" panose="020B0600000101010101" pitchFamily="50" charset="-127"/>
            </a:endParaRPr>
          </a:p>
          <a:p>
            <a:pPr lvl="2"/>
            <a:r>
              <a:rPr lang="en-US" altLang="ko-KR" sz="1500">
                <a:ea typeface="굴림" panose="020B0600000101010101" pitchFamily="50" charset="-127"/>
              </a:rPr>
              <a:t>ex&gt;</a:t>
            </a:r>
          </a:p>
          <a:p>
            <a:pPr lvl="2">
              <a:buFont typeface="Wingdings" panose="05000000000000000000" pitchFamily="2" charset="2"/>
              <a:buNone/>
            </a:pPr>
            <a:endParaRPr lang="ko-KR" altLang="en-US" sz="1400">
              <a:ea typeface="굴림" panose="020B0600000101010101" pitchFamily="50" charset="-127"/>
            </a:endParaRP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 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19422-6EDA-4DBD-9529-ED9D5B8E1340}"/>
              </a:ext>
            </a:extLst>
          </p:cNvPr>
          <p:cNvSpPr txBox="1"/>
          <p:nvPr/>
        </p:nvSpPr>
        <p:spPr>
          <a:xfrm>
            <a:off x="2000250" y="3429000"/>
            <a:ext cx="3857625" cy="7207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en-US" sz="12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GLfloat LightPosition[] = {0.0, 1.0, 0.0, 0.0};</a:t>
            </a:r>
          </a:p>
          <a:p>
            <a:pPr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en-US" sz="12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glLightfv(GL_LIGHT0, GL_POSITION, LightPosition);</a:t>
            </a:r>
          </a:p>
          <a:p>
            <a:pPr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kumimoji="1" lang="en-US" altLang="ko-KR" sz="1200" b="1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14342" name="Picture 68" descr="1">
            <a:extLst>
              <a:ext uri="{FF2B5EF4-FFF2-40B4-BE49-F238E27FC236}">
                <a16:creationId xmlns:a16="http://schemas.microsoft.com/office/drawing/2014/main" id="{460C26D1-3153-4CED-88F6-E7D8A4C2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928938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FFE07-F6B1-4B5F-BEDB-F07908BD26FE}"/>
              </a:ext>
            </a:extLst>
          </p:cNvPr>
          <p:cNvSpPr txBox="1"/>
          <p:nvPr/>
        </p:nvSpPr>
        <p:spPr>
          <a:xfrm>
            <a:off x="1928813" y="4857750"/>
            <a:ext cx="6143625" cy="7207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en-US" sz="12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GLfloat LightPosition[] = {</a:t>
            </a:r>
            <a:r>
              <a:rPr kumimoji="1" lang="en-US" altLang="ko-KR" sz="12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-1</a:t>
            </a:r>
            <a:r>
              <a:rPr kumimoji="1" lang="en-US" altLang="en-US" sz="12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.0, 1.0, 0.0, 0.0};</a:t>
            </a:r>
          </a:p>
          <a:p>
            <a:pPr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en-US" sz="1200" b="1" dirty="0">
                <a:solidFill>
                  <a:schemeClr val="tx1"/>
                </a:solidFill>
                <a:latin typeface="굴림" charset="-127"/>
                <a:ea typeface="굴림" charset="-127"/>
              </a:rPr>
              <a:t>glLightfv(GL_LIGHT0, GL_POSITION, LightPosition);</a:t>
            </a:r>
            <a:endParaRPr kumimoji="1" lang="en-US" altLang="ko-KR" sz="1200" b="1" dirty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kumimoji="1" lang="en-US" altLang="ko-KR" sz="1200" b="1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14344" name="Picture 77" descr="2">
            <a:extLst>
              <a:ext uri="{FF2B5EF4-FFF2-40B4-BE49-F238E27FC236}">
                <a16:creationId xmlns:a16="http://schemas.microsoft.com/office/drawing/2014/main" id="{B7B69F0C-395A-42EA-842B-27AB0B0A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4672013"/>
            <a:ext cx="1614488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3">
            <a:extLst>
              <a:ext uri="{FF2B5EF4-FFF2-40B4-BE49-F238E27FC236}">
                <a16:creationId xmlns:a16="http://schemas.microsoft.com/office/drawing/2014/main" id="{3F9E23FC-EA85-49FC-B54F-1BF157AA96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93A2D9F-8812-42D4-A35D-5F06B2D73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Lighting</a:t>
            </a:r>
          </a:p>
        </p:txBody>
      </p:sp>
      <p:pic>
        <p:nvPicPr>
          <p:cNvPr id="16388" name="그림 2">
            <a:extLst>
              <a:ext uri="{FF2B5EF4-FFF2-40B4-BE49-F238E27FC236}">
                <a16:creationId xmlns:a16="http://schemas.microsoft.com/office/drawing/2014/main" id="{D27FA1B4-7164-4AB8-A4EC-676EC23BE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33147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그림 3">
            <a:extLst>
              <a:ext uri="{FF2B5EF4-FFF2-40B4-BE49-F238E27FC236}">
                <a16:creationId xmlns:a16="http://schemas.microsoft.com/office/drawing/2014/main" id="{55C99A9E-6035-456D-A65C-19EDBA7E5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3448050"/>
            <a:ext cx="3500437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그림 4">
            <a:extLst>
              <a:ext uri="{FF2B5EF4-FFF2-40B4-BE49-F238E27FC236}">
                <a16:creationId xmlns:a16="http://schemas.microsoft.com/office/drawing/2014/main" id="{AEE09720-EEF6-4EE8-B672-F7378CBAB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2357438"/>
            <a:ext cx="1573213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직사각형 5">
            <a:extLst>
              <a:ext uri="{FF2B5EF4-FFF2-40B4-BE49-F238E27FC236}">
                <a16:creationId xmlns:a16="http://schemas.microsoft.com/office/drawing/2014/main" id="{08FD0840-F750-4D95-B9FE-21AEAD9E0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3621088"/>
            <a:ext cx="2808288" cy="2159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ko-KR" altLang="en-US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cxnSp>
        <p:nvCxnSpPr>
          <p:cNvPr id="16392" name="직선 화살표 연결선 13">
            <a:extLst>
              <a:ext uri="{FF2B5EF4-FFF2-40B4-BE49-F238E27FC236}">
                <a16:creationId xmlns:a16="http://schemas.microsoft.com/office/drawing/2014/main" id="{C89A1704-AC40-4436-9A54-F9DEF8DA962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659563" y="2133600"/>
            <a:ext cx="0" cy="2016125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직선 화살표 연결선 15">
            <a:extLst>
              <a:ext uri="{FF2B5EF4-FFF2-40B4-BE49-F238E27FC236}">
                <a16:creationId xmlns:a16="http://schemas.microsoft.com/office/drawing/2014/main" id="{1C3AF002-EE96-4091-8DD2-E38EDB6622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80063" y="3141663"/>
            <a:ext cx="2232025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EA581D-B570-4693-B83E-7099480ECAF5}"/>
              </a:ext>
            </a:extLst>
          </p:cNvPr>
          <p:cNvSpPr txBox="1"/>
          <p:nvPr/>
        </p:nvSpPr>
        <p:spPr>
          <a:xfrm>
            <a:off x="7446963" y="3203575"/>
            <a:ext cx="261937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F346E-AA63-4461-8DD7-F8E1B30EDC17}"/>
              </a:ext>
            </a:extLst>
          </p:cNvPr>
          <p:cNvSpPr txBox="1"/>
          <p:nvPr/>
        </p:nvSpPr>
        <p:spPr>
          <a:xfrm>
            <a:off x="6659563" y="2146300"/>
            <a:ext cx="261937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9AEE2-F9A7-4063-809E-25ACDF87D303}"/>
              </a:ext>
            </a:extLst>
          </p:cNvPr>
          <p:cNvSpPr txBox="1"/>
          <p:nvPr/>
        </p:nvSpPr>
        <p:spPr>
          <a:xfrm>
            <a:off x="5580063" y="3167063"/>
            <a:ext cx="3079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/>
              <a:t>-1</a:t>
            </a:r>
            <a:endParaRPr lang="ko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776BBB-9F0E-4C81-A122-F502B338AABE}"/>
              </a:ext>
            </a:extLst>
          </p:cNvPr>
          <p:cNvSpPr txBox="1"/>
          <p:nvPr/>
        </p:nvSpPr>
        <p:spPr>
          <a:xfrm>
            <a:off x="6373813" y="3935413"/>
            <a:ext cx="3079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/>
              <a:t>-1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35FDEF-349D-402D-AA26-419731C92D0B}"/>
              </a:ext>
            </a:extLst>
          </p:cNvPr>
          <p:cNvSpPr txBox="1"/>
          <p:nvPr/>
        </p:nvSpPr>
        <p:spPr>
          <a:xfrm>
            <a:off x="7399338" y="2289175"/>
            <a:ext cx="58896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/>
              <a:t>(1,1,0)</a:t>
            </a:r>
            <a:endParaRPr lang="ko-KR" altLang="en-US" sz="1050" dirty="0"/>
          </a:p>
        </p:txBody>
      </p:sp>
      <p:cxnSp>
        <p:nvCxnSpPr>
          <p:cNvPr id="16399" name="직선 화살표 연결선 21">
            <a:extLst>
              <a:ext uri="{FF2B5EF4-FFF2-40B4-BE49-F238E27FC236}">
                <a16:creationId xmlns:a16="http://schemas.microsoft.com/office/drawing/2014/main" id="{039014A9-8FC1-4DBC-A9B0-7E0C7E893B0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446963" y="1558925"/>
            <a:ext cx="776287" cy="79533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ntroduction">
  <a:themeElements>
    <a:clrScheme name="introductio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introduc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E6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E6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introduc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F:\My Documents\Teaching\2002\com336\introduction.ppt</Template>
  <TotalTime>3250</TotalTime>
  <Words>926</Words>
  <Application>Microsoft Office PowerPoint</Application>
  <PresentationFormat>화면 슬라이드 쇼(4:3)</PresentationFormat>
  <Paragraphs>184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맑은 고딕</vt:lpstr>
      <vt:lpstr>함초롬돋움</vt:lpstr>
      <vt:lpstr>Arial</vt:lpstr>
      <vt:lpstr>Arial Black</vt:lpstr>
      <vt:lpstr>Tahoma</vt:lpstr>
      <vt:lpstr>Times New Roman</vt:lpstr>
      <vt:lpstr>Wingdings</vt:lpstr>
      <vt:lpstr>introduction</vt:lpstr>
      <vt:lpstr>Graphics Programming 2</vt:lpstr>
      <vt:lpstr>계층 구조</vt:lpstr>
      <vt:lpstr>계층 구조</vt:lpstr>
      <vt:lpstr>Geometry Transformation</vt:lpstr>
      <vt:lpstr>Geometry Transformation</vt:lpstr>
      <vt:lpstr>Lighting</vt:lpstr>
      <vt:lpstr>Lighting</vt:lpstr>
      <vt:lpstr>Lighting</vt:lpstr>
      <vt:lpstr>Lighting</vt:lpstr>
      <vt:lpstr>Lighting</vt:lpstr>
      <vt:lpstr>Lighting</vt:lpstr>
      <vt:lpstr>Lighting</vt:lpstr>
      <vt:lpstr>Lighting</vt:lpstr>
      <vt:lpstr>Lighting 예제</vt:lpstr>
    </vt:vector>
  </TitlesOfParts>
  <Company>고려대학교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GL</dc:title>
  <dc:creator>Neary Kam</dc:creator>
  <cp:lastModifiedBy>박태정</cp:lastModifiedBy>
  <cp:revision>602</cp:revision>
  <dcterms:created xsi:type="dcterms:W3CDTF">2002-09-04T12:52:44Z</dcterms:created>
  <dcterms:modified xsi:type="dcterms:W3CDTF">2020-11-04T13:57:02Z</dcterms:modified>
</cp:coreProperties>
</file>