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334" r:id="rId8"/>
    <p:sldId id="262" r:id="rId9"/>
    <p:sldId id="263" r:id="rId10"/>
    <p:sldId id="266" r:id="rId11"/>
    <p:sldId id="281" r:id="rId12"/>
    <p:sldId id="283" r:id="rId13"/>
    <p:sldId id="294" r:id="rId14"/>
    <p:sldId id="299" r:id="rId15"/>
    <p:sldId id="300" r:id="rId16"/>
    <p:sldId id="332" r:id="rId17"/>
    <p:sldId id="302" r:id="rId18"/>
    <p:sldId id="303" r:id="rId19"/>
    <p:sldId id="33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</p:sldIdLst>
  <p:sldSz cx="9144000" cy="6858000" type="screen4x3"/>
  <p:notesSz cx="6799263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000066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4602" autoAdjust="0"/>
  </p:normalViewPr>
  <p:slideViewPr>
    <p:cSldViewPr>
      <p:cViewPr varScale="1">
        <p:scale>
          <a:sx n="159" d="100"/>
          <a:sy n="159" d="100"/>
        </p:scale>
        <p:origin x="2178" y="114"/>
      </p:cViewPr>
      <p:guideLst>
        <p:guide orient="horz" pos="13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300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30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B64F906-4A4F-4064-9E85-D642261F9B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722CC-D624-48EA-9CD3-1072A28F6C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89EBE73-535B-49CF-9DC1-31AB8403C16C}" type="datetimeFigureOut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1BCB492-DA93-45F5-9FBF-C65FC5AB96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72C4BE-0F41-4D17-AA3B-93930C92E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40363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5EBEE-2840-4FAF-97DF-008816798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31A78-B300-41B8-B136-61FB980E5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380538"/>
            <a:ext cx="294640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2844B60F-74B9-49C9-A56B-7B95B75CDF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7F5710-1455-4F93-BB57-B694F0EEE3E2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B0A6DA5-F8EA-4801-BBD9-9414342EF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D1CB8F0-A535-4882-B500-A28A45ACA3B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Font typeface="Wingdings" panose="05000000000000000000" pitchFamily="2" charset="2"/>
                <a:defRPr kumimoji="1" sz="2000">
                  <a:solidFill>
                    <a:srgbClr val="000066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57AE9216-6C38-4B93-935F-FFDBB7A1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8964454-0EBF-4FDA-AF6F-08CFAC96EF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3F38270A-773B-4E81-AD7C-4E2DDAAE29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2B7DF502-0FB2-4D4B-BF6E-D1B55AB1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11" name="Text Box 1036">
              <a:extLst>
                <a:ext uri="{FF2B5EF4-FFF2-40B4-BE49-F238E27FC236}">
                  <a16:creationId xmlns:a16="http://schemas.microsoft.com/office/drawing/2014/main" id="{EB5B0848-C03B-44B3-A738-D1E2D24713D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C0FEAC82-9C78-4F54-8C04-48677AB1B5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>
                <a:extLst>
                  <a:ext uri="{FF2B5EF4-FFF2-40B4-BE49-F238E27FC236}">
                    <a16:creationId xmlns:a16="http://schemas.microsoft.com/office/drawing/2014/main" id="{81B6F490-8D59-42D5-BAE0-7F41D645D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  <a:buClr>
                    <a:srgbClr val="660066"/>
                  </a:buClr>
                  <a:buFont typeface="Wingdings" panose="05000000000000000000" pitchFamily="2" charset="2"/>
                  <a:buNone/>
                  <a:defRPr/>
                </a:pPr>
                <a:endParaRPr lang="ko-KR" altLang="en-US"/>
              </a:p>
            </p:txBody>
          </p:sp>
          <p:pic>
            <p:nvPicPr>
              <p:cNvPr id="14" name="Picture 72" descr="2">
                <a:extLst>
                  <a:ext uri="{FF2B5EF4-FFF2-40B4-BE49-F238E27FC236}">
                    <a16:creationId xmlns:a16="http://schemas.microsoft.com/office/drawing/2014/main" id="{971CE82A-38BD-4CEF-BE76-79A1813D869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37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85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61150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61150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0315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000500" cy="240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4000500" cy="240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261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520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669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88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055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1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4104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575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7CA4B862-0159-4885-A65D-2D19694B215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24F363-35DA-44DC-9372-1EBF089B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37F3F6-02D5-4908-913A-A4FC84A3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anose="05000000000000000000" pitchFamily="2" charset="2"/>
              <a:defRPr kumimoji="1" sz="2000">
                <a:solidFill>
                  <a:srgbClr val="000066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D19C9EE-45F0-4581-ABA1-FBD4F1927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8C75F38-D0CF-4FD5-A60B-9B5A75EF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1" name="그룹 10">
            <a:extLst>
              <a:ext uri="{FF2B5EF4-FFF2-40B4-BE49-F238E27FC236}">
                <a16:creationId xmlns:a16="http://schemas.microsoft.com/office/drawing/2014/main" id="{29BA68BA-A4A1-460E-B10A-CE6487E904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4" name="Rectangle 1027">
              <a:extLst>
                <a:ext uri="{FF2B5EF4-FFF2-40B4-BE49-F238E27FC236}">
                  <a16:creationId xmlns:a16="http://schemas.microsoft.com/office/drawing/2014/main" id="{FA1EB9B7-5B5D-4FA2-A939-3966B109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15" name="Text Box 1036">
              <a:extLst>
                <a:ext uri="{FF2B5EF4-FFF2-40B4-BE49-F238E27FC236}">
                  <a16:creationId xmlns:a16="http://schemas.microsoft.com/office/drawing/2014/main" id="{B530826B-51F1-4E58-B399-786AE234069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5" name="그룹 13">
              <a:extLst>
                <a:ext uri="{FF2B5EF4-FFF2-40B4-BE49-F238E27FC236}">
                  <a16:creationId xmlns:a16="http://schemas.microsoft.com/office/drawing/2014/main" id="{1FFDDB92-AB87-4E05-87B7-C5CEE404F7B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7" name="Rectangle 1028">
                <a:extLst>
                  <a:ext uri="{FF2B5EF4-FFF2-40B4-BE49-F238E27FC236}">
                    <a16:creationId xmlns:a16="http://schemas.microsoft.com/office/drawing/2014/main" id="{B2AD8875-3500-43A5-A853-97CCA4F40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  <a:buClr>
                    <a:srgbClr val="660066"/>
                  </a:buClr>
                  <a:buFont typeface="Wingdings" panose="05000000000000000000" pitchFamily="2" charset="2"/>
                  <a:buNone/>
                  <a:defRPr/>
                </a:pPr>
                <a:endParaRPr lang="ko-KR" altLang="en-US"/>
              </a:p>
            </p:txBody>
          </p:sp>
          <p:pic>
            <p:nvPicPr>
              <p:cNvPr id="1037" name="Picture 72" descr="2">
                <a:extLst>
                  <a:ext uri="{FF2B5EF4-FFF2-40B4-BE49-F238E27FC236}">
                    <a16:creationId xmlns:a16="http://schemas.microsoft.com/office/drawing/2014/main" id="{9946D1A7-AD9E-4A8B-B85B-81F09460227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Rectangle 1034">
            <a:extLst>
              <a:ext uri="{FF2B5EF4-FFF2-40B4-BE49-F238E27FC236}">
                <a16:creationId xmlns:a16="http://schemas.microsoft.com/office/drawing/2014/main" id="{A5574B67-2287-4222-8376-22C641A77C8B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7734300" y="54927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2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9CCD1DEA-9C16-4F90-871E-CDDE8FD400A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0795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039E7CC-EFA6-43B1-AC29-465973AE31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Processing</a:t>
            </a:r>
          </a:p>
        </p:txBody>
      </p:sp>
      <p:sp>
        <p:nvSpPr>
          <p:cNvPr id="4100" name="부제목 1">
            <a:extLst>
              <a:ext uri="{FF2B5EF4-FFF2-40B4-BE49-F238E27FC236}">
                <a16:creationId xmlns:a16="http://schemas.microsoft.com/office/drawing/2014/main" id="{5741D8EC-BAF3-4615-8C19-8C3982747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3">
            <a:extLst>
              <a:ext uri="{FF2B5EF4-FFF2-40B4-BE49-F238E27FC236}">
                <a16:creationId xmlns:a16="http://schemas.microsoft.com/office/drawing/2014/main" id="{3F05A1FC-F631-4CA6-871D-C9C93DFF0A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B46C7D1-6993-442C-9D5D-FC1E25E5F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Overview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36B1DC-3E78-42A9-80F3-40FD97EB4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B2B2B2"/>
              </a:buClr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Image Representation</a:t>
            </a:r>
          </a:p>
          <a:p>
            <a:pPr lvl="1" eaLnBrk="1" hangingPunct="1">
              <a:buClr>
                <a:srgbClr val="B2B2B2"/>
              </a:buClr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What is an image?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Sampling and Reconstruction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Key steps in image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5">
            <a:extLst>
              <a:ext uri="{FF2B5EF4-FFF2-40B4-BE49-F238E27FC236}">
                <a16:creationId xmlns:a16="http://schemas.microsoft.com/office/drawing/2014/main" id="{B7F49007-2AE8-4690-8F81-A920C102E9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2493B1-1027-4C81-8D7F-19BA5D3DA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Sampling and Reconstruction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F1929EE5-7CED-4696-8AD4-636289AE6BC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42988" y="1341438"/>
          <a:ext cx="287972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3" imgW="3263492" imgH="1892063" progId="Photoshop.Image.6">
                  <p:embed/>
                </p:oleObj>
              </mc:Choice>
              <mc:Fallback>
                <p:oleObj name="Image" r:id="rId3" imgW="3263492" imgH="1892063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287972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>
            <a:extLst>
              <a:ext uri="{FF2B5EF4-FFF2-40B4-BE49-F238E27FC236}">
                <a16:creationId xmlns:a16="http://schemas.microsoft.com/office/drawing/2014/main" id="{2495BB91-0F0A-4F33-A41C-47417AC126F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042988" y="3054350"/>
          <a:ext cx="287972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Image" r:id="rId5" imgW="3263492" imgH="1892063" progId="Photoshop.Image.6">
                  <p:embed/>
                </p:oleObj>
              </mc:Choice>
              <mc:Fallback>
                <p:oleObj name="Image" r:id="rId5" imgW="3263492" imgH="1892063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54350"/>
                        <a:ext cx="287972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1B38D8BA-EADE-4A50-889C-F707339CAE6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042988" y="4783138"/>
          <a:ext cx="287972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Image" r:id="rId7" imgW="3263492" imgH="1892063" progId="Photoshop.Image.6">
                  <p:embed/>
                </p:oleObj>
              </mc:Choice>
              <mc:Fallback>
                <p:oleObj name="Image" r:id="rId7" imgW="3263492" imgH="1892063" progId="Photoshop.Image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83138"/>
                        <a:ext cx="287972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43" name="AutoShape 11">
            <a:extLst>
              <a:ext uri="{FF2B5EF4-FFF2-40B4-BE49-F238E27FC236}">
                <a16:creationId xmlns:a16="http://schemas.microsoft.com/office/drawing/2014/main" id="{D5AAA7BE-89D9-4634-AE45-3AB9964921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22713" y="3889375"/>
            <a:ext cx="1587" cy="1728788"/>
          </a:xfrm>
          <a:prstGeom prst="curvedConnector3">
            <a:avLst>
              <a:gd name="adj1" fmla="val 41300014"/>
            </a:avLst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12">
            <a:extLst>
              <a:ext uri="{FF2B5EF4-FFF2-40B4-BE49-F238E27FC236}">
                <a16:creationId xmlns:a16="http://schemas.microsoft.com/office/drawing/2014/main" id="{F1C6FD25-CE13-4889-B497-6303EEB43D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22713" y="2176463"/>
            <a:ext cx="1587" cy="1712912"/>
          </a:xfrm>
          <a:prstGeom prst="curvedConnector3">
            <a:avLst>
              <a:gd name="adj1" fmla="val 41400014"/>
            </a:avLst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 Box 13">
            <a:extLst>
              <a:ext uri="{FF2B5EF4-FFF2-40B4-BE49-F238E27FC236}">
                <a16:creationId xmlns:a16="http://schemas.microsoft.com/office/drawing/2014/main" id="{5F0F5390-FD6C-45CF-937E-72C8E7B48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2852738"/>
            <a:ext cx="161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accent1"/>
                </a:solidFill>
                <a:latin typeface="Tahoma" panose="020B0604030504040204" pitchFamily="34" charset="0"/>
              </a:rPr>
              <a:t>Sampling</a:t>
            </a:r>
          </a:p>
        </p:txBody>
      </p:sp>
      <p:sp>
        <p:nvSpPr>
          <p:cNvPr id="14346" name="Text Box 14">
            <a:extLst>
              <a:ext uri="{FF2B5EF4-FFF2-40B4-BE49-F238E27FC236}">
                <a16:creationId xmlns:a16="http://schemas.microsoft.com/office/drawing/2014/main" id="{BD64518D-C40B-4AFA-A278-EAA656AC2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545013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accent1"/>
                </a:solidFill>
                <a:latin typeface="Tahoma" panose="020B0604030504040204" pitchFamily="34" charset="0"/>
              </a:rPr>
              <a:t>Reconstruction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3">
            <a:extLst>
              <a:ext uri="{FF2B5EF4-FFF2-40B4-BE49-F238E27FC236}">
                <a16:creationId xmlns:a16="http://schemas.microsoft.com/office/drawing/2014/main" id="{FC555DB7-2580-46CB-84EF-C09E309EA3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C6CF317-8F7C-4F77-BDDC-742F5CE8F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Sampling and Reconstruction</a:t>
            </a:r>
          </a:p>
        </p:txBody>
      </p:sp>
      <p:pic>
        <p:nvPicPr>
          <p:cNvPr id="15364" name="Picture 4" descr="FvDFH 14_09">
            <a:extLst>
              <a:ext uri="{FF2B5EF4-FFF2-40B4-BE49-F238E27FC236}">
                <a16:creationId xmlns:a16="http://schemas.microsoft.com/office/drawing/2014/main" id="{F9626F29-B7E8-4415-86F9-8C4E79084DC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196975"/>
            <a:ext cx="6264275" cy="520065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>
            <a:extLst>
              <a:ext uri="{FF2B5EF4-FFF2-40B4-BE49-F238E27FC236}">
                <a16:creationId xmlns:a16="http://schemas.microsoft.com/office/drawing/2014/main" id="{01228BDB-9E96-45F8-8EF3-CF82372064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43F493-D4B7-4C67-AA61-25257E0A5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Processing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387F1D7-D8C3-4F80-9095-595CD0CE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40000"/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50" charset="-127"/>
              </a:rPr>
              <a:t>Pixel operations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Add luminance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Add contrast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70D9BB6-8025-4447-9E73-5F4A562F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1450"/>
            <a:ext cx="4113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ko-KR"/>
              <a:t>Filtering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Blur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Detect edge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/>
          </a:p>
          <a:p>
            <a:pPr eaLnBrk="1" hangingPunct="1">
              <a:lnSpc>
                <a:spcPct val="90000"/>
              </a:lnSpc>
            </a:pPr>
            <a:r>
              <a:rPr kumimoji="0" lang="en-US" altLang="ko-KR"/>
              <a:t>Warping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Scale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Rotate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Warps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EADA82B8-713A-4C66-A622-359526DEFE1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EE18024-635F-4FAB-920D-19F0D5E3D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Adjusting Brightness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48DAE6F-3510-44AF-9719-AE8C55118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Simply scale pixel components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Must clamp to range (e.g., 0 to 255)</a:t>
            </a:r>
          </a:p>
        </p:txBody>
      </p:sp>
      <p:graphicFrame>
        <p:nvGraphicFramePr>
          <p:cNvPr id="17413" name="Object 6">
            <a:extLst>
              <a:ext uri="{FF2B5EF4-FFF2-40B4-BE49-F238E27FC236}">
                <a16:creationId xmlns:a16="http://schemas.microsoft.com/office/drawing/2014/main" id="{CF6C1EA7-3198-46C4-8EE7-40F577F76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213100"/>
          <a:ext cx="32400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Image" r:id="rId3" imgW="3758730" imgH="2311111" progId="Photoshop.Image.6">
                  <p:embed/>
                </p:oleObj>
              </mc:Choice>
              <mc:Fallback>
                <p:oleObj name="Image" r:id="rId3" imgW="3758730" imgH="231111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13100"/>
                        <a:ext cx="3240087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>
            <a:extLst>
              <a:ext uri="{FF2B5EF4-FFF2-40B4-BE49-F238E27FC236}">
                <a16:creationId xmlns:a16="http://schemas.microsoft.com/office/drawing/2014/main" id="{2C1676AD-D7D2-49CE-AB26-63F9FA34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5357813"/>
            <a:ext cx="104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Original</a:t>
            </a:r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50104EFB-EC6B-4A57-9E1B-D9A97B5B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5357813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Brighter</a:t>
            </a:r>
          </a:p>
        </p:txBody>
      </p:sp>
      <p:pic>
        <p:nvPicPr>
          <p:cNvPr id="17416" name="Picture 10">
            <a:extLst>
              <a:ext uri="{FF2B5EF4-FFF2-40B4-BE49-F238E27FC236}">
                <a16:creationId xmlns:a16="http://schemas.microsoft.com/office/drawing/2014/main" id="{684FA0E2-9C2C-46F2-ADB3-BF978FED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935288"/>
            <a:ext cx="23526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1">
            <a:extLst>
              <a:ext uri="{FF2B5EF4-FFF2-40B4-BE49-F238E27FC236}">
                <a16:creationId xmlns:a16="http://schemas.microsoft.com/office/drawing/2014/main" id="{DF12540F-2436-4CBA-9CDB-FC4BBC1F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935288"/>
            <a:ext cx="23526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>
            <a:extLst>
              <a:ext uri="{FF2B5EF4-FFF2-40B4-BE49-F238E27FC236}">
                <a16:creationId xmlns:a16="http://schemas.microsoft.com/office/drawing/2014/main" id="{6CCB8D42-0FD7-464B-8074-4DABE50176C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E6DB06A-8F46-4307-B8F2-F9F9F1903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Adjusting Contrast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D93D0D6-6587-4342-B821-582528192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 mean luminance </a:t>
            </a:r>
            <a:r>
              <a:rPr lang="en-US" altLang="ko-KR" i="1">
                <a:latin typeface="Monotype Corsiva" panose="03010101010201010101" pitchFamily="66" charset="0"/>
                <a:ea typeface="굴림" panose="020B0600000101010101" pitchFamily="50" charset="-127"/>
              </a:rPr>
              <a:t>L</a:t>
            </a:r>
            <a:r>
              <a:rPr lang="en-US" altLang="ko-KR">
                <a:ea typeface="굴림" panose="020B0600000101010101" pitchFamily="50" charset="-127"/>
              </a:rPr>
              <a:t> for all pixels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Luminance = 0.30*r + 0.59*g + 0.11*b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Scale deviation from </a:t>
            </a:r>
            <a:r>
              <a:rPr lang="en-US" altLang="ko-KR" i="1">
                <a:latin typeface="Monotype Corsiva" panose="03010101010201010101" pitchFamily="66" charset="0"/>
                <a:ea typeface="굴림" panose="020B0600000101010101" pitchFamily="50" charset="-127"/>
              </a:rPr>
              <a:t>L</a:t>
            </a:r>
            <a:r>
              <a:rPr lang="en-US" altLang="ko-KR">
                <a:ea typeface="굴림" panose="020B0600000101010101" pitchFamily="50" charset="-127"/>
              </a:rPr>
              <a:t> for each pixel component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Must clamp to range (e.g. 0 to 255)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1848E54-957C-40E8-BC0F-9099B8E0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5929313"/>
            <a:ext cx="104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Original</a:t>
            </a:r>
          </a:p>
        </p:txBody>
      </p:sp>
      <p:sp>
        <p:nvSpPr>
          <p:cNvPr id="18438" name="Text Box 7">
            <a:extLst>
              <a:ext uri="{FF2B5EF4-FFF2-40B4-BE49-F238E27FC236}">
                <a16:creationId xmlns:a16="http://schemas.microsoft.com/office/drawing/2014/main" id="{C8B071B8-2E84-4B43-9617-8CBC04AAD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592931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Contrast</a:t>
            </a:r>
          </a:p>
        </p:txBody>
      </p:sp>
      <p:graphicFrame>
        <p:nvGraphicFramePr>
          <p:cNvPr id="18439" name="Object 8">
            <a:extLst>
              <a:ext uri="{FF2B5EF4-FFF2-40B4-BE49-F238E27FC236}">
                <a16:creationId xmlns:a16="http://schemas.microsoft.com/office/drawing/2014/main" id="{FBBA172E-CB6D-4AF7-A76A-02FEBBE4E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787775"/>
          <a:ext cx="3167062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Image" r:id="rId3" imgW="3682540" imgH="2247619" progId="Photoshop.Image.6">
                  <p:embed/>
                </p:oleObj>
              </mc:Choice>
              <mc:Fallback>
                <p:oleObj name="Image" r:id="rId3" imgW="3682540" imgH="2247619" progId="Photoshop.Image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87775"/>
                        <a:ext cx="3167062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9">
            <a:extLst>
              <a:ext uri="{FF2B5EF4-FFF2-40B4-BE49-F238E27FC236}">
                <a16:creationId xmlns:a16="http://schemas.microsoft.com/office/drawing/2014/main" id="{823F035A-888D-469F-92A2-1DDE8F60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579938"/>
            <a:ext cx="390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ko-KR" i="1">
                <a:solidFill>
                  <a:schemeClr val="accent1"/>
                </a:solidFill>
                <a:latin typeface="Monotype Corsiva" panose="03010101010201010101" pitchFamily="66" charset="0"/>
              </a:rPr>
              <a:t>L</a:t>
            </a:r>
          </a:p>
        </p:txBody>
      </p:sp>
      <p:pic>
        <p:nvPicPr>
          <p:cNvPr id="18441" name="Picture 10">
            <a:extLst>
              <a:ext uri="{FF2B5EF4-FFF2-40B4-BE49-F238E27FC236}">
                <a16:creationId xmlns:a16="http://schemas.microsoft.com/office/drawing/2014/main" id="{154D7411-9123-494F-8268-5594DEB8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571875"/>
            <a:ext cx="23606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>
            <a:extLst>
              <a:ext uri="{FF2B5EF4-FFF2-40B4-BE49-F238E27FC236}">
                <a16:creationId xmlns:a16="http://schemas.microsoft.com/office/drawing/2014/main" id="{0CF7B17A-5603-4A47-BC47-1B5C21BD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571875"/>
            <a:ext cx="23606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>
            <a:extLst>
              <a:ext uri="{FF2B5EF4-FFF2-40B4-BE49-F238E27FC236}">
                <a16:creationId xmlns:a16="http://schemas.microsoft.com/office/drawing/2014/main" id="{EDD84243-194B-42CA-AEB0-FA771CC409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4429CB5-5B45-4E62-A772-A8089B42E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Processing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10CA4CB-AEF1-4340-B096-9B91473CB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40000"/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Pixel operations</a:t>
            </a:r>
          </a:p>
          <a:p>
            <a:pPr lvl="1" eaLnBrk="1" hangingPunct="1"/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Add luminance</a:t>
            </a:r>
          </a:p>
          <a:p>
            <a:pPr lvl="1" eaLnBrk="1" hangingPunct="1"/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Add contrast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428AF2EE-1C51-46BA-A289-0AAF721B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1450"/>
            <a:ext cx="4113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ko-KR"/>
              <a:t>Filtering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Blur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Detect edge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/>
          </a:p>
          <a:p>
            <a:pPr eaLnBrk="1" hangingPunct="1">
              <a:lnSpc>
                <a:spcPct val="90000"/>
              </a:lnSpc>
            </a:pPr>
            <a:r>
              <a:rPr kumimoji="0" lang="en-US" altLang="ko-KR"/>
              <a:t>Warping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Scale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Rotate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Warps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>
            <a:extLst>
              <a:ext uri="{FF2B5EF4-FFF2-40B4-BE49-F238E27FC236}">
                <a16:creationId xmlns:a16="http://schemas.microsoft.com/office/drawing/2014/main" id="{9289454E-4D1C-495D-B938-9C175EB1FC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9CCCB90-6F89-4EF6-BE90-26DC4CCE5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Adjusting Blurriness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548DEAA-65FD-47BD-8E62-B23B1FDED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Convolve with a filter whose entries sum to one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Each pixel becomes a weighted average of its neighbors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5D2E41C6-0FD4-45E1-B609-6843FCB4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5192713"/>
            <a:ext cx="104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Original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074BA67F-6E87-4020-BB92-D53FC862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19271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Blur</a:t>
            </a:r>
          </a:p>
        </p:txBody>
      </p:sp>
      <p:graphicFrame>
        <p:nvGraphicFramePr>
          <p:cNvPr id="20487" name="Object 8">
            <a:extLst>
              <a:ext uri="{FF2B5EF4-FFF2-40B4-BE49-F238E27FC236}">
                <a16:creationId xmlns:a16="http://schemas.microsoft.com/office/drawing/2014/main" id="{9E525086-A499-42C1-9AB8-4E7AC3925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111750"/>
          <a:ext cx="27368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1619177" imgH="790560" progId="Equation.3">
                  <p:embed/>
                </p:oleObj>
              </mc:Choice>
              <mc:Fallback>
                <p:oleObj name="Equation" r:id="rId3" imgW="1619177" imgH="79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111750"/>
                        <a:ext cx="27368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10">
            <a:extLst>
              <a:ext uri="{FF2B5EF4-FFF2-40B4-BE49-F238E27FC236}">
                <a16:creationId xmlns:a16="http://schemas.microsoft.com/office/drawing/2014/main" id="{8DC1D0CB-EDCB-46CA-9134-CB4EB20E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863850"/>
            <a:ext cx="23542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>
            <a:extLst>
              <a:ext uri="{FF2B5EF4-FFF2-40B4-BE49-F238E27FC236}">
                <a16:creationId xmlns:a16="http://schemas.microsoft.com/office/drawing/2014/main" id="{89CAA2F6-EEDA-48D0-A1F3-BF5137AA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7500"/>
            <a:ext cx="23574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>
            <a:extLst>
              <a:ext uri="{FF2B5EF4-FFF2-40B4-BE49-F238E27FC236}">
                <a16:creationId xmlns:a16="http://schemas.microsoft.com/office/drawing/2014/main" id="{E4C22C77-9FA5-49A0-95E7-0EAECA979F3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803E551-6461-45DD-9137-47FFE52D3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Edge Detection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0FDDBC7-75D3-4D63-AFDC-31880C489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Convolve with a filter that finds differences between neighbor pixels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901A9BE3-52E4-4CBB-A44A-D7DEE5701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5192713"/>
            <a:ext cx="104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Original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88F2E3E6-396C-40C7-AFD3-18CE3074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5192713"/>
            <a:ext cx="1885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Edge Detection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ECF319C5-1A37-4F2C-ACDA-699D4975D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5300663"/>
          <a:ext cx="23399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1371735" imgH="666630" progId="Equation.3">
                  <p:embed/>
                </p:oleObj>
              </mc:Choice>
              <mc:Fallback>
                <p:oleObj name="Equation" r:id="rId3" imgW="1371735" imgH="666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5300663"/>
                        <a:ext cx="23399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10">
            <a:extLst>
              <a:ext uri="{FF2B5EF4-FFF2-40B4-BE49-F238E27FC236}">
                <a16:creationId xmlns:a16="http://schemas.microsoft.com/office/drawing/2014/main" id="{0C3D2E8D-7E72-4444-9F11-0FBC6770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786063"/>
            <a:ext cx="23606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0">
            <a:extLst>
              <a:ext uri="{FF2B5EF4-FFF2-40B4-BE49-F238E27FC236}">
                <a16:creationId xmlns:a16="http://schemas.microsoft.com/office/drawing/2014/main" id="{0CB19C0E-40F9-4521-B610-70C9FBB8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86063"/>
            <a:ext cx="23574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>
            <a:extLst>
              <a:ext uri="{FF2B5EF4-FFF2-40B4-BE49-F238E27FC236}">
                <a16:creationId xmlns:a16="http://schemas.microsoft.com/office/drawing/2014/main" id="{D0413FA7-5AFF-48F9-A386-CDD03BB9DEE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4DBE1CA-5BFA-4984-9FEE-732CE2847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Processing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60670EE-BCEC-4A04-8157-3B7C52C11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40000"/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Pixel operations</a:t>
            </a:r>
          </a:p>
          <a:p>
            <a:pPr lvl="1" eaLnBrk="1" hangingPunct="1"/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Add luminance</a:t>
            </a:r>
          </a:p>
          <a:p>
            <a:pPr lvl="1" eaLnBrk="1" hangingPunct="1"/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Add contrast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663BF3E4-14DD-40C8-B186-0D0E20FF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1450"/>
            <a:ext cx="4113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ko-KR">
                <a:solidFill>
                  <a:srgbClr val="B2B2B2"/>
                </a:solidFill>
              </a:rPr>
              <a:t>Filtering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>
                <a:solidFill>
                  <a:srgbClr val="B2B2B2"/>
                </a:solidFill>
              </a:rPr>
              <a:t>Blur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>
                <a:solidFill>
                  <a:srgbClr val="B2B2B2"/>
                </a:solidFill>
              </a:rPr>
              <a:t>Detect edge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US" altLang="ko-KR"/>
              <a:t>Warping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Scale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Rotate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ko-KR"/>
              <a:t>Warps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3">
            <a:extLst>
              <a:ext uri="{FF2B5EF4-FFF2-40B4-BE49-F238E27FC236}">
                <a16:creationId xmlns:a16="http://schemas.microsoft.com/office/drawing/2014/main" id="{3455899B-000C-4DC7-AA62-42A697AA64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FC5EEBB-B049-4745-9404-C399A1CF4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Overview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7FC392C-9DFA-4BC0-B612-2280E1704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Representation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What is an image?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Sampling and Reconstruction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Key steps in image processing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3">
            <a:extLst>
              <a:ext uri="{FF2B5EF4-FFF2-40B4-BE49-F238E27FC236}">
                <a16:creationId xmlns:a16="http://schemas.microsoft.com/office/drawing/2014/main" id="{74CB5D0F-95A9-4754-860D-C5DC1073919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D5DD35B-3353-4928-AEFF-8B0DA20FE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Warping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7DF0B66-8220-43E7-BF48-9BED89EB8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Move pixels of image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Mapping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Resampling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C99649B3-9811-45CF-B83A-5C68F7454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F2DFDBD9-7908-4C89-B6BB-F58293C6D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Image" r:id="rId5" imgW="2425397" imgH="3619048" progId="Photoshop.Image.6">
                  <p:embed/>
                </p:oleObj>
              </mc:Choice>
              <mc:Fallback>
                <p:oleObj name="Image" r:id="rId5" imgW="2425397" imgH="3619048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6">
            <a:extLst>
              <a:ext uri="{FF2B5EF4-FFF2-40B4-BE49-F238E27FC236}">
                <a16:creationId xmlns:a16="http://schemas.microsoft.com/office/drawing/2014/main" id="{04C44583-20E4-4637-BB23-7A9EDA34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076700"/>
            <a:ext cx="865187" cy="792163"/>
          </a:xfrm>
          <a:prstGeom prst="rightArrow">
            <a:avLst>
              <a:gd name="adj1" fmla="val 50000"/>
              <a:gd name="adj2" fmla="val 2730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Warp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2A12D59C-D9E6-4F77-A2AD-CE6A90E9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984875"/>
            <a:ext cx="174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9B16592D-66D7-4D65-933A-DE2DB240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5984875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>
            <a:extLst>
              <a:ext uri="{FF2B5EF4-FFF2-40B4-BE49-F238E27FC236}">
                <a16:creationId xmlns:a16="http://schemas.microsoft.com/office/drawing/2014/main" id="{5D05D238-283A-4496-840D-7CEBE7A94B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248BB16-171C-423A-9B2F-1C137DEBA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Overview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FA6F78-B8B7-4BCB-9C66-39D948FA0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Mapping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Forward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Reverse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Resampling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Point sampling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Triangle filter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Gaussian filter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>
            <a:extLst>
              <a:ext uri="{FF2B5EF4-FFF2-40B4-BE49-F238E27FC236}">
                <a16:creationId xmlns:a16="http://schemas.microsoft.com/office/drawing/2014/main" id="{1785251F-2C1D-42E5-8E0D-3BB8B3DFE0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1A773D-98EA-45B8-ADEC-3D840453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Mapping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DF961B2-B283-4B5E-8915-006FA7C6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Define transformation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Describe the destination (x, y) for every location (u, v) in the source (or vice-versa, if invertible)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22F81461-A4E4-48D4-AC43-0DC65469A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A859BF8C-7987-47E4-BFE4-CE3A802B6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Image" r:id="rId5" imgW="2425397" imgH="3619048" progId="Photoshop.Image.6">
                  <p:embed/>
                </p:oleObj>
              </mc:Choice>
              <mc:Fallback>
                <p:oleObj name="Image" r:id="rId5" imgW="2425397" imgH="3619048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6">
            <a:extLst>
              <a:ext uri="{FF2B5EF4-FFF2-40B4-BE49-F238E27FC236}">
                <a16:creationId xmlns:a16="http://schemas.microsoft.com/office/drawing/2014/main" id="{2F3CFD44-38C1-4AA4-9BAE-B1D8F23A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9848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099A01C5-0913-495F-91CA-23496ED2C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7238" y="2852738"/>
            <a:ext cx="0" cy="3097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3A5DB0D3-427F-4BAA-9677-082DDCEA0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6850" y="2852738"/>
            <a:ext cx="0" cy="3097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F489B73A-C759-437E-A8CE-9424459C9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5930900"/>
            <a:ext cx="20875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055532A1-1D8B-4C73-B864-126F87897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5921375"/>
            <a:ext cx="20875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Text Box 11">
            <a:extLst>
              <a:ext uri="{FF2B5EF4-FFF2-40B4-BE49-F238E27FC236}">
                <a16:creationId xmlns:a16="http://schemas.microsoft.com/office/drawing/2014/main" id="{F85E10B6-AED4-4735-A853-79C7B7145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4076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5613" name="Text Box 12">
            <a:extLst>
              <a:ext uri="{FF2B5EF4-FFF2-40B4-BE49-F238E27FC236}">
                <a16:creationId xmlns:a16="http://schemas.microsoft.com/office/drawing/2014/main" id="{3FE0C7E9-BD14-418F-9D8C-D6102262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5984875"/>
            <a:ext cx="30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5614" name="Text Box 13">
            <a:extLst>
              <a:ext uri="{FF2B5EF4-FFF2-40B4-BE49-F238E27FC236}">
                <a16:creationId xmlns:a16="http://schemas.microsoft.com/office/drawing/2014/main" id="{23603C3F-21E8-472B-80E5-A6149304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4076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7F53B10F-8C7E-47B3-9FBD-517BBE09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357563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Oval 15">
            <a:extLst>
              <a:ext uri="{FF2B5EF4-FFF2-40B4-BE49-F238E27FC236}">
                <a16:creationId xmlns:a16="http://schemas.microsoft.com/office/drawing/2014/main" id="{93F45D81-7892-4E89-AAA7-BAFB494B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429000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7" name="Oval 16">
            <a:extLst>
              <a:ext uri="{FF2B5EF4-FFF2-40B4-BE49-F238E27FC236}">
                <a16:creationId xmlns:a16="http://schemas.microsoft.com/office/drawing/2014/main" id="{99AE0F35-1DEB-4729-A595-49B77410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16450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8" name="Oval 17">
            <a:extLst>
              <a:ext uri="{FF2B5EF4-FFF2-40B4-BE49-F238E27FC236}">
                <a16:creationId xmlns:a16="http://schemas.microsoft.com/office/drawing/2014/main" id="{07C37003-CC0F-498A-ABB5-3BC3EF8B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4616450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619" name="AutoShape 18">
            <a:extLst>
              <a:ext uri="{FF2B5EF4-FFF2-40B4-BE49-F238E27FC236}">
                <a16:creationId xmlns:a16="http://schemas.microsoft.com/office/drawing/2014/main" id="{09E295FE-60CC-4B6D-9B37-B3DFC6955C4E}"/>
              </a:ext>
            </a:extLst>
          </p:cNvPr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3254375" y="3411538"/>
            <a:ext cx="3032125" cy="714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19">
            <a:extLst>
              <a:ext uri="{FF2B5EF4-FFF2-40B4-BE49-F238E27FC236}">
                <a16:creationId xmlns:a16="http://schemas.microsoft.com/office/drawing/2014/main" id="{D319547B-21E6-43B8-92AB-E7EDD3B571D6}"/>
              </a:ext>
            </a:extLst>
          </p:cNvPr>
          <p:cNvCxnSpPr>
            <a:cxnSpLocks noChangeShapeType="1"/>
            <a:stCxn id="25617" idx="7"/>
            <a:endCxn id="25618" idx="2"/>
          </p:cNvCxnSpPr>
          <p:nvPr/>
        </p:nvCxnSpPr>
        <p:spPr bwMode="auto">
          <a:xfrm rot="5400000" flipV="1">
            <a:off x="4296569" y="3077369"/>
            <a:ext cx="52387" cy="3133725"/>
          </a:xfrm>
          <a:prstGeom prst="curvedConnector4">
            <a:avLst>
              <a:gd name="adj1" fmla="val -439394"/>
              <a:gd name="adj2" fmla="val 50454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>
            <a:extLst>
              <a:ext uri="{FF2B5EF4-FFF2-40B4-BE49-F238E27FC236}">
                <a16:creationId xmlns:a16="http://schemas.microsoft.com/office/drawing/2014/main" id="{498784F5-9AD4-4E29-9E26-6B41862C05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6B40C08-CA46-4B71-AFDF-481CFFB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 Mappings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3C3100E-1626-4D4F-8CDF-856FC8FB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Scale by </a:t>
            </a:r>
            <a:r>
              <a:rPr lang="en-US" altLang="ko-KR" i="1">
                <a:ea typeface="굴림" panose="020B0600000101010101" pitchFamily="50" charset="-127"/>
              </a:rPr>
              <a:t>factor </a:t>
            </a:r>
            <a:r>
              <a:rPr lang="en-US" altLang="ko-KR">
                <a:ea typeface="굴림" panose="020B0600000101010101" pitchFamily="50" charset="-127"/>
              </a:rPr>
              <a:t>:</a:t>
            </a:r>
            <a:endParaRPr lang="en-US" altLang="ko-KR" i="1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x =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* u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y =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* v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F6262831-9497-4453-BD79-A7DA3BBC0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AutoShape 5">
            <a:extLst>
              <a:ext uri="{FF2B5EF4-FFF2-40B4-BE49-F238E27FC236}">
                <a16:creationId xmlns:a16="http://schemas.microsoft.com/office/drawing/2014/main" id="{5CE57FB5-1D03-4FDA-AF68-96D7F400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933825"/>
            <a:ext cx="865187" cy="1008063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Scale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0.8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0BBE9EC3-82E7-4834-9C9B-CC057B48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9848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526055C1-1134-40D4-8E71-F79F1275F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7238" y="2852738"/>
            <a:ext cx="0" cy="3097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8D6D45F4-7B0B-4292-8BC1-3956DFC80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5930900"/>
            <a:ext cx="20875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C63283B2-305B-4CA1-8B68-B034ADAB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3141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B4316106-5263-49D7-9750-2991CF43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5984875"/>
            <a:ext cx="30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graphicFrame>
        <p:nvGraphicFramePr>
          <p:cNvPr id="26636" name="Object 11">
            <a:extLst>
              <a:ext uri="{FF2B5EF4-FFF2-40B4-BE49-F238E27FC236}">
                <a16:creationId xmlns:a16="http://schemas.microsoft.com/office/drawing/2014/main" id="{751730FE-7694-47BB-B4E7-248D5E277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573463"/>
          <a:ext cx="1554163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Image" r:id="rId5" imgW="2425397" imgH="3619048" progId="Photoshop.Image.6">
                  <p:embed/>
                </p:oleObj>
              </mc:Choice>
              <mc:Fallback>
                <p:oleObj name="Image" r:id="rId5" imgW="2425397" imgH="3619048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73463"/>
                        <a:ext cx="1554163" cy="2317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2">
            <a:extLst>
              <a:ext uri="{FF2B5EF4-FFF2-40B4-BE49-F238E27FC236}">
                <a16:creationId xmlns:a16="http://schemas.microsoft.com/office/drawing/2014/main" id="{B0061618-38A4-4B7C-9F3D-BB9268905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6850" y="2852738"/>
            <a:ext cx="0" cy="3097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0F878FFB-1073-4B33-B3DB-2F3534D0F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5921375"/>
            <a:ext cx="20875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9" name="Text Box 14">
            <a:extLst>
              <a:ext uri="{FF2B5EF4-FFF2-40B4-BE49-F238E27FC236}">
                <a16:creationId xmlns:a16="http://schemas.microsoft.com/office/drawing/2014/main" id="{C50F0BB9-D9B5-4D7E-A499-A5C34CDF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3141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>
            <a:extLst>
              <a:ext uri="{FF2B5EF4-FFF2-40B4-BE49-F238E27FC236}">
                <a16:creationId xmlns:a16="http://schemas.microsoft.com/office/drawing/2014/main" id="{F1520722-09FE-4027-9224-4A590FD398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7D79050-C6AF-42F8-856B-8BC304B69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 Mappings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521C2C2-1F59-4E21-B6F5-017BF2CBA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Rotate by </a:t>
            </a:r>
            <a:r>
              <a:rPr lang="el-GR" altLang="ko-KR" i="1">
                <a:cs typeface="Arial" panose="020B0604020202020204" pitchFamily="34" charset="0"/>
              </a:rPr>
              <a:t>θ</a:t>
            </a: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degrees: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x = u cos </a:t>
            </a:r>
            <a:r>
              <a:rPr lang="el-GR" altLang="ko-KR" i="1">
                <a:cs typeface="Arial" panose="020B0604020202020204" pitchFamily="34" charset="0"/>
              </a:rPr>
              <a:t>θ</a:t>
            </a:r>
            <a:r>
              <a:rPr lang="en-US" altLang="ko-KR">
                <a:ea typeface="굴림" panose="020B0600000101010101" pitchFamily="50" charset="-127"/>
              </a:rPr>
              <a:t> – v sin </a:t>
            </a:r>
            <a:r>
              <a:rPr lang="el-GR" altLang="ko-KR" i="1">
                <a:cs typeface="Arial" panose="020B0604020202020204" pitchFamily="34" charset="0"/>
              </a:rPr>
              <a:t>θ</a:t>
            </a:r>
            <a:endParaRPr lang="en-US" altLang="ko-KR" i="1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y = u sin </a:t>
            </a:r>
            <a:r>
              <a:rPr lang="el-GR" altLang="ko-KR" i="1">
                <a:cs typeface="Arial" panose="020B0604020202020204" pitchFamily="34" charset="0"/>
              </a:rPr>
              <a:t>θ</a:t>
            </a:r>
            <a:r>
              <a:rPr lang="en-US" altLang="ko-KR">
                <a:ea typeface="굴림" panose="020B0600000101010101" pitchFamily="50" charset="-127"/>
              </a:rPr>
              <a:t> + v cos </a:t>
            </a:r>
            <a:r>
              <a:rPr lang="el-GR" altLang="ko-KR" i="1">
                <a:cs typeface="Arial" panose="020B0604020202020204" pitchFamily="34" charset="0"/>
              </a:rPr>
              <a:t>θ</a:t>
            </a:r>
            <a:endParaRPr lang="en-US" altLang="ko-KR" i="1">
              <a:ea typeface="굴림" panose="020B0600000101010101" pitchFamily="50" charset="-127"/>
            </a:endParaRP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4DD744FC-F635-4E7D-8ADD-AF4FF1CF1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997200"/>
          <a:ext cx="19431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1943100" cy="2898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5">
            <a:extLst>
              <a:ext uri="{FF2B5EF4-FFF2-40B4-BE49-F238E27FC236}">
                <a16:creationId xmlns:a16="http://schemas.microsoft.com/office/drawing/2014/main" id="{46561134-85BD-403D-A48B-C2DA6D4F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9848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6743A493-BB6D-4B77-9FE9-FFD48C536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7238" y="2852738"/>
            <a:ext cx="0" cy="3097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6" name="Line 7">
            <a:extLst>
              <a:ext uri="{FF2B5EF4-FFF2-40B4-BE49-F238E27FC236}">
                <a16:creationId xmlns:a16="http://schemas.microsoft.com/office/drawing/2014/main" id="{F931F74A-2057-42A6-A2E9-D1D7846E9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5930900"/>
            <a:ext cx="20875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F57397ED-402A-4A74-A9E1-0D665E9A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3141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37002D0F-D661-4339-946C-18A13426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933825"/>
            <a:ext cx="865187" cy="1008063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30</a:t>
            </a:r>
          </a:p>
        </p:txBody>
      </p:sp>
      <p:grpSp>
        <p:nvGrpSpPr>
          <p:cNvPr id="27659" name="Group 10">
            <a:extLst>
              <a:ext uri="{FF2B5EF4-FFF2-40B4-BE49-F238E27FC236}">
                <a16:creationId xmlns:a16="http://schemas.microsoft.com/office/drawing/2014/main" id="{5B85F319-33F5-4A0E-ADAA-54DFA6882A76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2455863"/>
            <a:ext cx="3449638" cy="3925887"/>
            <a:chOff x="3146" y="1547"/>
            <a:chExt cx="2173" cy="2473"/>
          </a:xfrm>
        </p:grpSpPr>
        <p:sp>
          <p:nvSpPr>
            <p:cNvPr id="27660" name="Text Box 11">
              <a:extLst>
                <a:ext uri="{FF2B5EF4-FFF2-40B4-BE49-F238E27FC236}">
                  <a16:creationId xmlns:a16="http://schemas.microsoft.com/office/drawing/2014/main" id="{50265CFB-AA8A-40F8-AFBD-170218A3D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3770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27661" name="Text Box 12">
              <a:extLst>
                <a:ext uri="{FF2B5EF4-FFF2-40B4-BE49-F238E27FC236}">
                  <a16:creationId xmlns:a16="http://schemas.microsoft.com/office/drawing/2014/main" id="{C9468E3B-D132-4B26-9AC9-CF2E9CC05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15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  <p:grpSp>
          <p:nvGrpSpPr>
            <p:cNvPr id="27662" name="Group 13">
              <a:extLst>
                <a:ext uri="{FF2B5EF4-FFF2-40B4-BE49-F238E27FC236}">
                  <a16:creationId xmlns:a16="http://schemas.microsoft.com/office/drawing/2014/main" id="{DF44A8B5-8A16-4F3A-8B67-A1C264672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6" y="1661"/>
              <a:ext cx="1872" cy="2070"/>
              <a:chOff x="3152" y="1616"/>
              <a:chExt cx="1872" cy="2070"/>
            </a:xfrm>
          </p:grpSpPr>
          <p:pic>
            <p:nvPicPr>
              <p:cNvPr id="27665" name="Picture 14" descr="rotate">
                <a:extLst>
                  <a:ext uri="{FF2B5EF4-FFF2-40B4-BE49-F238E27FC236}">
                    <a16:creationId xmlns:a16="http://schemas.microsoft.com/office/drawing/2014/main" id="{A089049D-31C3-4031-86ED-A5100AD66E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1616"/>
                <a:ext cx="1872" cy="2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66" name="Rectangle 15">
                <a:extLst>
                  <a:ext uri="{FF2B5EF4-FFF2-40B4-BE49-F238E27FC236}">
                    <a16:creationId xmlns:a16="http://schemas.microsoft.com/office/drawing/2014/main" id="{0B68F021-D0E9-4000-B7B1-59D8D9E2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12582">
                <a:off x="3527" y="1815"/>
                <a:ext cx="1134" cy="169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latinLnBrk="1" hangingPunct="1">
                  <a:buClr>
                    <a:srgbClr val="660066"/>
                  </a:buClr>
                  <a:buSzTx/>
                  <a:buFont typeface="Wingdings" panose="05000000000000000000" pitchFamily="2" charset="2"/>
                  <a:buNone/>
                </a:pPr>
                <a:endParaRPr lang="ko-KR" altLang="en-US" sz="2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63" name="Line 16">
              <a:extLst>
                <a:ext uri="{FF2B5EF4-FFF2-40B4-BE49-F238E27FC236}">
                  <a16:creationId xmlns:a16="http://schemas.microsoft.com/office/drawing/2014/main" id="{C53964E5-383E-48D7-937A-9B18A5E40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1640"/>
              <a:ext cx="0" cy="21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4" name="Line 17">
              <a:extLst>
                <a:ext uri="{FF2B5EF4-FFF2-40B4-BE49-F238E27FC236}">
                  <a16:creationId xmlns:a16="http://schemas.microsoft.com/office/drawing/2014/main" id="{ABC83CA6-1415-4464-93CB-9557BEF22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730"/>
              <a:ext cx="131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3">
            <a:extLst>
              <a:ext uri="{FF2B5EF4-FFF2-40B4-BE49-F238E27FC236}">
                <a16:creationId xmlns:a16="http://schemas.microsoft.com/office/drawing/2014/main" id="{954BAAC0-61A8-4A3F-99DD-60B8239DF7A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DBFB7F8-8284-4C44-AF0A-DB20CB032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 Mappings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8DA643-DB9F-4187-A528-F0B23CFBC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Shear in X by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x = u +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* v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y = v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Shear in Y by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x = u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y = v + </a:t>
            </a:r>
            <a:r>
              <a:rPr lang="en-US" altLang="ko-KR" i="1">
                <a:ea typeface="굴림" panose="020B0600000101010101" pitchFamily="50" charset="-127"/>
              </a:rPr>
              <a:t>factor</a:t>
            </a:r>
            <a:r>
              <a:rPr lang="en-US" altLang="ko-KR">
                <a:ea typeface="굴림" panose="020B0600000101010101" pitchFamily="50" charset="-127"/>
              </a:rPr>
              <a:t> * u</a:t>
            </a:r>
          </a:p>
        </p:txBody>
      </p:sp>
      <p:sp>
        <p:nvSpPr>
          <p:cNvPr id="28677" name="AutoShape 4">
            <a:extLst>
              <a:ext uri="{FF2B5EF4-FFF2-40B4-BE49-F238E27FC236}">
                <a16:creationId xmlns:a16="http://schemas.microsoft.com/office/drawing/2014/main" id="{6F0208E7-2376-4594-BE51-E2640CCA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241550"/>
            <a:ext cx="1001712" cy="1008063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Shear X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1.3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0410BE16-6D6C-4761-9F5D-65A2B4B2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251075"/>
            <a:ext cx="1331912" cy="1331913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9" name="Group 6">
            <a:extLst>
              <a:ext uri="{FF2B5EF4-FFF2-40B4-BE49-F238E27FC236}">
                <a16:creationId xmlns:a16="http://schemas.microsoft.com/office/drawing/2014/main" id="{61C08E27-83E6-45A8-895B-82C066B7F21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736725"/>
            <a:ext cx="2089150" cy="2268538"/>
            <a:chOff x="2562" y="1162"/>
            <a:chExt cx="1316" cy="1429"/>
          </a:xfrm>
        </p:grpSpPr>
        <p:sp>
          <p:nvSpPr>
            <p:cNvPr id="28699" name="Text Box 7">
              <a:extLst>
                <a:ext uri="{FF2B5EF4-FFF2-40B4-BE49-F238E27FC236}">
                  <a16:creationId xmlns:a16="http://schemas.microsoft.com/office/drawing/2014/main" id="{713F9AB7-15C4-478F-B6BA-DF83503F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234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28700" name="Line 8">
              <a:extLst>
                <a:ext uri="{FF2B5EF4-FFF2-40B4-BE49-F238E27FC236}">
                  <a16:creationId xmlns:a16="http://schemas.microsoft.com/office/drawing/2014/main" id="{AFCE32CC-F846-4C48-8763-F947E3E7C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53"/>
              <a:ext cx="0" cy="1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1" name="Line 9">
              <a:extLst>
                <a:ext uri="{FF2B5EF4-FFF2-40B4-BE49-F238E27FC236}">
                  <a16:creationId xmlns:a16="http://schemas.microsoft.com/office/drawing/2014/main" id="{D2BB5AEB-D757-446F-AD11-8DBA1B39F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2330"/>
              <a:ext cx="10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2" name="Text Box 10">
              <a:extLst>
                <a:ext uri="{FF2B5EF4-FFF2-40B4-BE49-F238E27FC236}">
                  <a16:creationId xmlns:a16="http://schemas.microsoft.com/office/drawing/2014/main" id="{F428B9D3-C853-4D2E-B7D0-7643BE970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1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sp>
        <p:nvSpPr>
          <p:cNvPr id="28680" name="AutoShape 11">
            <a:extLst>
              <a:ext uri="{FF2B5EF4-FFF2-40B4-BE49-F238E27FC236}">
                <a16:creationId xmlns:a16="http://schemas.microsoft.com/office/drawing/2014/main" id="{9262A974-8DCD-4EF9-8661-C086E67C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251075"/>
            <a:ext cx="1690688" cy="1331913"/>
          </a:xfrm>
          <a:prstGeom prst="parallelogram">
            <a:avLst>
              <a:gd name="adj" fmla="val 31734"/>
            </a:avLst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1" name="Group 12">
            <a:extLst>
              <a:ext uri="{FF2B5EF4-FFF2-40B4-BE49-F238E27FC236}">
                <a16:creationId xmlns:a16="http://schemas.microsoft.com/office/drawing/2014/main" id="{3816A356-41FA-482A-A51C-B207B37CDD77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1736725"/>
            <a:ext cx="2105025" cy="2268538"/>
            <a:chOff x="4362" y="1162"/>
            <a:chExt cx="1326" cy="1429"/>
          </a:xfrm>
        </p:grpSpPr>
        <p:sp>
          <p:nvSpPr>
            <p:cNvPr id="28695" name="Line 13">
              <a:extLst>
                <a:ext uri="{FF2B5EF4-FFF2-40B4-BE49-F238E27FC236}">
                  <a16:creationId xmlns:a16="http://schemas.microsoft.com/office/drawing/2014/main" id="{3E7B0D44-1E54-44EE-80D1-9CA83DD72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0" y="1253"/>
              <a:ext cx="0" cy="1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6" name="Line 14">
              <a:extLst>
                <a:ext uri="{FF2B5EF4-FFF2-40B4-BE49-F238E27FC236}">
                  <a16:creationId xmlns:a16="http://schemas.microsoft.com/office/drawing/2014/main" id="{B5BE40EE-F615-4A82-8654-C01FF38F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2324"/>
              <a:ext cx="10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7" name="Text Box 15">
              <a:extLst>
                <a:ext uri="{FF2B5EF4-FFF2-40B4-BE49-F238E27FC236}">
                  <a16:creationId xmlns:a16="http://schemas.microsoft.com/office/drawing/2014/main" id="{BEC970C2-39B4-44BD-885B-6A23281E7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3" y="2341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28698" name="Text Box 16">
              <a:extLst>
                <a:ext uri="{FF2B5EF4-FFF2-40B4-BE49-F238E27FC236}">
                  <a16:creationId xmlns:a16="http://schemas.microsoft.com/office/drawing/2014/main" id="{EA517C08-33C9-41FD-AE02-C431CC596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" y="11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sp>
        <p:nvSpPr>
          <p:cNvPr id="28682" name="AutoShape 17">
            <a:extLst>
              <a:ext uri="{FF2B5EF4-FFF2-40B4-BE49-F238E27FC236}">
                <a16:creationId xmlns:a16="http://schemas.microsoft.com/office/drawing/2014/main" id="{388B7D3F-5F04-4F59-90FC-01CD794E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797425"/>
            <a:ext cx="1001712" cy="1008063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Shear Y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1.3</a:t>
            </a:r>
          </a:p>
        </p:txBody>
      </p:sp>
      <p:sp>
        <p:nvSpPr>
          <p:cNvPr id="28683" name="Rectangle 18">
            <a:extLst>
              <a:ext uri="{FF2B5EF4-FFF2-40B4-BE49-F238E27FC236}">
                <a16:creationId xmlns:a16="http://schemas.microsoft.com/office/drawing/2014/main" id="{A6770412-4FB9-4BB6-B96E-BE20D213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806950"/>
            <a:ext cx="1331912" cy="1331913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4" name="Group 19">
            <a:extLst>
              <a:ext uri="{FF2B5EF4-FFF2-40B4-BE49-F238E27FC236}">
                <a16:creationId xmlns:a16="http://schemas.microsoft.com/office/drawing/2014/main" id="{D912156D-01DD-4233-98D2-78A67DAAB1D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292600"/>
            <a:ext cx="2089150" cy="2268538"/>
            <a:chOff x="2562" y="1162"/>
            <a:chExt cx="1316" cy="1429"/>
          </a:xfrm>
        </p:grpSpPr>
        <p:sp>
          <p:nvSpPr>
            <p:cNvPr id="28691" name="Text Box 20">
              <a:extLst>
                <a:ext uri="{FF2B5EF4-FFF2-40B4-BE49-F238E27FC236}">
                  <a16:creationId xmlns:a16="http://schemas.microsoft.com/office/drawing/2014/main" id="{45D84728-996E-4FE8-AB17-FBAF9B8A0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234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28692" name="Line 21">
              <a:extLst>
                <a:ext uri="{FF2B5EF4-FFF2-40B4-BE49-F238E27FC236}">
                  <a16:creationId xmlns:a16="http://schemas.microsoft.com/office/drawing/2014/main" id="{9E35639B-5D35-46D5-9B4A-39C6062C5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53"/>
              <a:ext cx="0" cy="1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3" name="Line 22">
              <a:extLst>
                <a:ext uri="{FF2B5EF4-FFF2-40B4-BE49-F238E27FC236}">
                  <a16:creationId xmlns:a16="http://schemas.microsoft.com/office/drawing/2014/main" id="{53353380-F44F-470B-A1FF-0108BC0A7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2330"/>
              <a:ext cx="10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4" name="Text Box 23">
              <a:extLst>
                <a:ext uri="{FF2B5EF4-FFF2-40B4-BE49-F238E27FC236}">
                  <a16:creationId xmlns:a16="http://schemas.microsoft.com/office/drawing/2014/main" id="{9964981B-019F-44A9-AFE8-669FE0414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1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sp>
        <p:nvSpPr>
          <p:cNvPr id="28685" name="AutoShape 24">
            <a:extLst>
              <a:ext uri="{FF2B5EF4-FFF2-40B4-BE49-F238E27FC236}">
                <a16:creationId xmlns:a16="http://schemas.microsoft.com/office/drawing/2014/main" id="{91F2DD81-97BD-4B85-AAD7-E0C9DC7E6F0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112000" y="4618038"/>
            <a:ext cx="1690688" cy="1331912"/>
          </a:xfrm>
          <a:prstGeom prst="parallelogram">
            <a:avLst>
              <a:gd name="adj" fmla="val 31734"/>
            </a:avLst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6" name="Group 25">
            <a:extLst>
              <a:ext uri="{FF2B5EF4-FFF2-40B4-BE49-F238E27FC236}">
                <a16:creationId xmlns:a16="http://schemas.microsoft.com/office/drawing/2014/main" id="{B444FAE3-06B3-4055-8E0A-FFA7ECED6BA6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4292600"/>
            <a:ext cx="2105025" cy="2268538"/>
            <a:chOff x="4362" y="1162"/>
            <a:chExt cx="1326" cy="1429"/>
          </a:xfrm>
        </p:grpSpPr>
        <p:sp>
          <p:nvSpPr>
            <p:cNvPr id="28687" name="Line 26">
              <a:extLst>
                <a:ext uri="{FF2B5EF4-FFF2-40B4-BE49-F238E27FC236}">
                  <a16:creationId xmlns:a16="http://schemas.microsoft.com/office/drawing/2014/main" id="{5C8EBB30-D89A-40A9-8E6A-94B47DFC1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0" y="1253"/>
              <a:ext cx="0" cy="1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Line 27">
              <a:extLst>
                <a:ext uri="{FF2B5EF4-FFF2-40B4-BE49-F238E27FC236}">
                  <a16:creationId xmlns:a16="http://schemas.microsoft.com/office/drawing/2014/main" id="{17F8DA0D-FEC9-488B-A26E-0FD1A2260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2324"/>
              <a:ext cx="10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Text Box 28">
              <a:extLst>
                <a:ext uri="{FF2B5EF4-FFF2-40B4-BE49-F238E27FC236}">
                  <a16:creationId xmlns:a16="http://schemas.microsoft.com/office/drawing/2014/main" id="{09AD4B4B-37D4-4CFD-A215-24D3140BA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3" y="2341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28690" name="Text Box 29">
              <a:extLst>
                <a:ext uri="{FF2B5EF4-FFF2-40B4-BE49-F238E27FC236}">
                  <a16:creationId xmlns:a16="http://schemas.microsoft.com/office/drawing/2014/main" id="{68CF9705-A708-4DF7-91D1-1CCC54E2A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" y="11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3">
            <a:extLst>
              <a:ext uri="{FF2B5EF4-FFF2-40B4-BE49-F238E27FC236}">
                <a16:creationId xmlns:a16="http://schemas.microsoft.com/office/drawing/2014/main" id="{B317F926-0D1E-4066-B247-D548F0042A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8639B54-6B26-4B31-9856-1F3E89F47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Other Mappings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E92E49B-07EF-41CB-BD7B-B59F2C0BD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Any function of u and v 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x = f</a:t>
            </a:r>
            <a:r>
              <a:rPr lang="en-US" altLang="ko-KR" baseline="-25000">
                <a:ea typeface="굴림" panose="020B0600000101010101" pitchFamily="50" charset="-127"/>
              </a:rPr>
              <a:t>x</a:t>
            </a:r>
            <a:r>
              <a:rPr lang="en-US" altLang="ko-KR">
                <a:ea typeface="굴림" panose="020B0600000101010101" pitchFamily="50" charset="-127"/>
              </a:rPr>
              <a:t>(u, v)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y = f</a:t>
            </a:r>
            <a:r>
              <a:rPr lang="en-US" altLang="ko-KR" baseline="-25000">
                <a:ea typeface="굴림" panose="020B0600000101010101" pitchFamily="50" charset="-127"/>
              </a:rPr>
              <a:t>y</a:t>
            </a:r>
            <a:r>
              <a:rPr lang="en-US" altLang="ko-KR">
                <a:ea typeface="굴림" panose="020B0600000101010101" pitchFamily="50" charset="-127"/>
              </a:rPr>
              <a:t>(u, v)</a:t>
            </a:r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B58798BA-D118-4BE2-A954-D0BBDA586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3068638"/>
          <a:ext cx="191135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Image" r:id="rId3" imgW="2387302" imgH="3580952" progId="Photoshop.Image.6">
                  <p:embed/>
                </p:oleObj>
              </mc:Choice>
              <mc:Fallback>
                <p:oleObj name="Image" r:id="rId3" imgW="2387302" imgH="3580952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068638"/>
                        <a:ext cx="1911350" cy="28686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F56057D0-B017-4076-9013-73F321398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3068638"/>
          <a:ext cx="191135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Image" r:id="rId5" imgW="2387302" imgH="3580952" progId="Photoshop.Image.6">
                  <p:embed/>
                </p:oleObj>
              </mc:Choice>
              <mc:Fallback>
                <p:oleObj name="Image" r:id="rId5" imgW="2387302" imgH="3580952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068638"/>
                        <a:ext cx="1911350" cy="28686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>
            <a:extLst>
              <a:ext uri="{FF2B5EF4-FFF2-40B4-BE49-F238E27FC236}">
                <a16:creationId xmlns:a16="http://schemas.microsoft.com/office/drawing/2014/main" id="{60687C35-B950-44E7-9E61-0E7FA032D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7275" y="3068638"/>
          <a:ext cx="19145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Image" r:id="rId7" imgW="2361905" imgH="3542857" progId="Photoshop.Image.6">
                  <p:embed/>
                </p:oleObj>
              </mc:Choice>
              <mc:Fallback>
                <p:oleObj name="Image" r:id="rId7" imgW="2361905" imgH="3542857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068638"/>
                        <a:ext cx="1914525" cy="2870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7">
            <a:extLst>
              <a:ext uri="{FF2B5EF4-FFF2-40B4-BE49-F238E27FC236}">
                <a16:creationId xmlns:a16="http://schemas.microsoft.com/office/drawing/2014/main" id="{75F6096C-4C0D-41FF-AF17-01ACE5AC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5984875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Fish-eye</a:t>
            </a:r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40828D95-9B18-4200-BCEE-40E3EA0B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5984875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Swirl</a:t>
            </a:r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5B6F1D27-E3CB-4943-9EAC-4D8465F9A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5984875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Rain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3">
            <a:extLst>
              <a:ext uri="{FF2B5EF4-FFF2-40B4-BE49-F238E27FC236}">
                <a16:creationId xmlns:a16="http://schemas.microsoft.com/office/drawing/2014/main" id="{98835086-6C29-4FA6-A43A-C472BD3F87F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C9EA49-B076-4475-B368-92F730DD7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Image Warping Implementation I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72EFF8-B3AC-443B-83AA-F2025C4CC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 mapping :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FE97436C-30DF-4DF1-A616-0EFA36FA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47561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u=0; u&lt;umax; u++)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v=0; v&lt;vmax; v++)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x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(u,v);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y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(u,v);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src(u,v);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69663125-5142-4F9F-831C-EB93A916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6164263"/>
            <a:ext cx="174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A5B16A32-FC67-411B-BC58-3E7812A5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6164263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  <p:grpSp>
        <p:nvGrpSpPr>
          <p:cNvPr id="30728" name="Group 7">
            <a:extLst>
              <a:ext uri="{FF2B5EF4-FFF2-40B4-BE49-F238E27FC236}">
                <a16:creationId xmlns:a16="http://schemas.microsoft.com/office/drawing/2014/main" id="{E500FD72-1469-499F-AF6B-3AA4F817B69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005263"/>
            <a:ext cx="3024188" cy="2160587"/>
            <a:chOff x="1156" y="2523"/>
            <a:chExt cx="1905" cy="1361"/>
          </a:xfrm>
        </p:grpSpPr>
        <p:sp>
          <p:nvSpPr>
            <p:cNvPr id="30772" name="Rectangle 8">
              <a:extLst>
                <a:ext uri="{FF2B5EF4-FFF2-40B4-BE49-F238E27FC236}">
                  <a16:creationId xmlns:a16="http://schemas.microsoft.com/office/drawing/2014/main" id="{A97215ED-C18F-476D-87A4-26AEA950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3" name="Rectangle 9">
              <a:extLst>
                <a:ext uri="{FF2B5EF4-FFF2-40B4-BE49-F238E27FC236}">
                  <a16:creationId xmlns:a16="http://schemas.microsoft.com/office/drawing/2014/main" id="{769CA3F1-D460-4937-BB82-4184795B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4" name="Rectangle 10">
              <a:extLst>
                <a:ext uri="{FF2B5EF4-FFF2-40B4-BE49-F238E27FC236}">
                  <a16:creationId xmlns:a16="http://schemas.microsoft.com/office/drawing/2014/main" id="{02CCAE65-22F6-4652-A5A7-94F3095B7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5" name="Rectangle 11">
              <a:extLst>
                <a:ext uri="{FF2B5EF4-FFF2-40B4-BE49-F238E27FC236}">
                  <a16:creationId xmlns:a16="http://schemas.microsoft.com/office/drawing/2014/main" id="{6B025057-3A4F-448E-84E7-31DC989C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6" name="Rectangle 12">
              <a:extLst>
                <a:ext uri="{FF2B5EF4-FFF2-40B4-BE49-F238E27FC236}">
                  <a16:creationId xmlns:a16="http://schemas.microsoft.com/office/drawing/2014/main" id="{17DA53ED-8180-46E0-9C53-771E29C18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7" name="Rectangle 13">
              <a:extLst>
                <a:ext uri="{FF2B5EF4-FFF2-40B4-BE49-F238E27FC236}">
                  <a16:creationId xmlns:a16="http://schemas.microsoft.com/office/drawing/2014/main" id="{762B6963-08CF-483D-8831-1A25AE18F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8" name="Rectangle 14">
              <a:extLst>
                <a:ext uri="{FF2B5EF4-FFF2-40B4-BE49-F238E27FC236}">
                  <a16:creationId xmlns:a16="http://schemas.microsoft.com/office/drawing/2014/main" id="{F7D417B5-E8A9-49B9-BF08-B7FAE1E87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9" name="Rectangle 15">
              <a:extLst>
                <a:ext uri="{FF2B5EF4-FFF2-40B4-BE49-F238E27FC236}">
                  <a16:creationId xmlns:a16="http://schemas.microsoft.com/office/drawing/2014/main" id="{AAC9E020-7AA6-45F0-A530-99F14016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0" name="Rectangle 16">
              <a:extLst>
                <a:ext uri="{FF2B5EF4-FFF2-40B4-BE49-F238E27FC236}">
                  <a16:creationId xmlns:a16="http://schemas.microsoft.com/office/drawing/2014/main" id="{69FBDD25-4C29-4668-93EF-E38A59C6A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1" name="Rectangle 17">
              <a:extLst>
                <a:ext uri="{FF2B5EF4-FFF2-40B4-BE49-F238E27FC236}">
                  <a16:creationId xmlns:a16="http://schemas.microsoft.com/office/drawing/2014/main" id="{5A85BF22-A437-4458-BD56-3EDA3D8A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2" name="Rectangle 18">
              <a:extLst>
                <a:ext uri="{FF2B5EF4-FFF2-40B4-BE49-F238E27FC236}">
                  <a16:creationId xmlns:a16="http://schemas.microsoft.com/office/drawing/2014/main" id="{18C106E3-CF96-402C-9F09-D53C9A86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3" name="Rectangle 19">
              <a:extLst>
                <a:ext uri="{FF2B5EF4-FFF2-40B4-BE49-F238E27FC236}">
                  <a16:creationId xmlns:a16="http://schemas.microsoft.com/office/drawing/2014/main" id="{87E035A3-BEC0-487C-A41F-61728CDB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4" name="Rectangle 20">
              <a:extLst>
                <a:ext uri="{FF2B5EF4-FFF2-40B4-BE49-F238E27FC236}">
                  <a16:creationId xmlns:a16="http://schemas.microsoft.com/office/drawing/2014/main" id="{04175561-712C-4C3F-8612-5776C859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5" name="Rectangle 21">
              <a:extLst>
                <a:ext uri="{FF2B5EF4-FFF2-40B4-BE49-F238E27FC236}">
                  <a16:creationId xmlns:a16="http://schemas.microsoft.com/office/drawing/2014/main" id="{8DD23521-F249-4E40-8C97-790801CF2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6" name="Rectangle 22">
              <a:extLst>
                <a:ext uri="{FF2B5EF4-FFF2-40B4-BE49-F238E27FC236}">
                  <a16:creationId xmlns:a16="http://schemas.microsoft.com/office/drawing/2014/main" id="{5D28F6C0-0A91-4DFD-84A3-8093312F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7" name="Rectangle 23">
              <a:extLst>
                <a:ext uri="{FF2B5EF4-FFF2-40B4-BE49-F238E27FC236}">
                  <a16:creationId xmlns:a16="http://schemas.microsoft.com/office/drawing/2014/main" id="{8C7AD013-55C0-4174-AAEA-BA40B349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8" name="Rectangle 24">
              <a:extLst>
                <a:ext uri="{FF2B5EF4-FFF2-40B4-BE49-F238E27FC236}">
                  <a16:creationId xmlns:a16="http://schemas.microsoft.com/office/drawing/2014/main" id="{510B6A44-2893-4557-A142-86FB478E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9" name="Rectangle 25">
              <a:extLst>
                <a:ext uri="{FF2B5EF4-FFF2-40B4-BE49-F238E27FC236}">
                  <a16:creationId xmlns:a16="http://schemas.microsoft.com/office/drawing/2014/main" id="{C8BCA833-0ABE-4D9D-A74D-AFDDE75E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0" name="Rectangle 26">
              <a:extLst>
                <a:ext uri="{FF2B5EF4-FFF2-40B4-BE49-F238E27FC236}">
                  <a16:creationId xmlns:a16="http://schemas.microsoft.com/office/drawing/2014/main" id="{3EC06515-46DC-4778-9ACF-C98E540A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1" name="Rectangle 27">
              <a:extLst>
                <a:ext uri="{FF2B5EF4-FFF2-40B4-BE49-F238E27FC236}">
                  <a16:creationId xmlns:a16="http://schemas.microsoft.com/office/drawing/2014/main" id="{69D8D514-B782-475B-B65A-80E0B397C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2" name="Rectangle 28">
              <a:extLst>
                <a:ext uri="{FF2B5EF4-FFF2-40B4-BE49-F238E27FC236}">
                  <a16:creationId xmlns:a16="http://schemas.microsoft.com/office/drawing/2014/main" id="{078CEBF3-ED11-4CF8-A52A-AE807441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3" name="Rectangle 29">
              <a:extLst>
                <a:ext uri="{FF2B5EF4-FFF2-40B4-BE49-F238E27FC236}">
                  <a16:creationId xmlns:a16="http://schemas.microsoft.com/office/drawing/2014/main" id="{AC52FBD5-A917-44F5-8AEA-191DB0B9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4" name="Rectangle 30">
              <a:extLst>
                <a:ext uri="{FF2B5EF4-FFF2-40B4-BE49-F238E27FC236}">
                  <a16:creationId xmlns:a16="http://schemas.microsoft.com/office/drawing/2014/main" id="{F03A5757-699B-4D97-87FD-D1C88E28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5" name="Rectangle 31">
              <a:extLst>
                <a:ext uri="{FF2B5EF4-FFF2-40B4-BE49-F238E27FC236}">
                  <a16:creationId xmlns:a16="http://schemas.microsoft.com/office/drawing/2014/main" id="{C4F6C783-2000-4C9E-A77F-6509A095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6" name="Rectangle 32">
              <a:extLst>
                <a:ext uri="{FF2B5EF4-FFF2-40B4-BE49-F238E27FC236}">
                  <a16:creationId xmlns:a16="http://schemas.microsoft.com/office/drawing/2014/main" id="{F0DF36E1-0376-478A-905A-8925B17A2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7" name="Rectangle 33">
              <a:extLst>
                <a:ext uri="{FF2B5EF4-FFF2-40B4-BE49-F238E27FC236}">
                  <a16:creationId xmlns:a16="http://schemas.microsoft.com/office/drawing/2014/main" id="{711CBDB7-3C8F-46D8-951F-86B03CB6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8" name="Rectangle 34">
              <a:extLst>
                <a:ext uri="{FF2B5EF4-FFF2-40B4-BE49-F238E27FC236}">
                  <a16:creationId xmlns:a16="http://schemas.microsoft.com/office/drawing/2014/main" id="{CF0E9E07-9945-4318-953C-0B33E8DB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9" name="Rectangle 35">
              <a:extLst>
                <a:ext uri="{FF2B5EF4-FFF2-40B4-BE49-F238E27FC236}">
                  <a16:creationId xmlns:a16="http://schemas.microsoft.com/office/drawing/2014/main" id="{57D96796-C901-4766-A5D7-F9FCDAFB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0" name="Rectangle 36">
              <a:extLst>
                <a:ext uri="{FF2B5EF4-FFF2-40B4-BE49-F238E27FC236}">
                  <a16:creationId xmlns:a16="http://schemas.microsoft.com/office/drawing/2014/main" id="{4D0BA6BC-6865-422B-AEE8-E48CCD1F1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1" name="Rectangle 37">
              <a:extLst>
                <a:ext uri="{FF2B5EF4-FFF2-40B4-BE49-F238E27FC236}">
                  <a16:creationId xmlns:a16="http://schemas.microsoft.com/office/drawing/2014/main" id="{7EFDF829-D233-4E8D-BE91-2902798A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2" name="Rectangle 38">
              <a:extLst>
                <a:ext uri="{FF2B5EF4-FFF2-40B4-BE49-F238E27FC236}">
                  <a16:creationId xmlns:a16="http://schemas.microsoft.com/office/drawing/2014/main" id="{21AFE764-B226-4B3C-BC68-A10A4E73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3" name="Rectangle 39">
              <a:extLst>
                <a:ext uri="{FF2B5EF4-FFF2-40B4-BE49-F238E27FC236}">
                  <a16:creationId xmlns:a16="http://schemas.microsoft.com/office/drawing/2014/main" id="{71F59A9C-ECCB-4531-9AC5-EBD724D3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4" name="Rectangle 40">
              <a:extLst>
                <a:ext uri="{FF2B5EF4-FFF2-40B4-BE49-F238E27FC236}">
                  <a16:creationId xmlns:a16="http://schemas.microsoft.com/office/drawing/2014/main" id="{C6D10CF2-D4DA-48A8-9A5E-70085E3BD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5" name="Rectangle 41">
              <a:extLst>
                <a:ext uri="{FF2B5EF4-FFF2-40B4-BE49-F238E27FC236}">
                  <a16:creationId xmlns:a16="http://schemas.microsoft.com/office/drawing/2014/main" id="{AEDFE75D-4F79-402B-B2CF-591A4F83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6" name="Rectangle 42">
              <a:extLst>
                <a:ext uri="{FF2B5EF4-FFF2-40B4-BE49-F238E27FC236}">
                  <a16:creationId xmlns:a16="http://schemas.microsoft.com/office/drawing/2014/main" id="{2B4A9EBB-2BEA-43DF-A213-2FC6E72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7" name="Rectangle 43">
              <a:extLst>
                <a:ext uri="{FF2B5EF4-FFF2-40B4-BE49-F238E27FC236}">
                  <a16:creationId xmlns:a16="http://schemas.microsoft.com/office/drawing/2014/main" id="{FBC1F291-5CF6-4745-8391-33F45E9C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29" name="Group 44">
            <a:extLst>
              <a:ext uri="{FF2B5EF4-FFF2-40B4-BE49-F238E27FC236}">
                <a16:creationId xmlns:a16="http://schemas.microsoft.com/office/drawing/2014/main" id="{2FB4951E-29CC-461D-8C1F-FA1DE0B730E9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005263"/>
            <a:ext cx="3024188" cy="2160587"/>
            <a:chOff x="1156" y="2523"/>
            <a:chExt cx="1905" cy="1361"/>
          </a:xfrm>
        </p:grpSpPr>
        <p:sp>
          <p:nvSpPr>
            <p:cNvPr id="30736" name="Rectangle 45">
              <a:extLst>
                <a:ext uri="{FF2B5EF4-FFF2-40B4-BE49-F238E27FC236}">
                  <a16:creationId xmlns:a16="http://schemas.microsoft.com/office/drawing/2014/main" id="{C89CBB8D-9567-47C7-BD69-CE40FD92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7" name="Rectangle 46">
              <a:extLst>
                <a:ext uri="{FF2B5EF4-FFF2-40B4-BE49-F238E27FC236}">
                  <a16:creationId xmlns:a16="http://schemas.microsoft.com/office/drawing/2014/main" id="{368EA2BE-8F63-4D5F-BE14-3AA991E2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47">
              <a:extLst>
                <a:ext uri="{FF2B5EF4-FFF2-40B4-BE49-F238E27FC236}">
                  <a16:creationId xmlns:a16="http://schemas.microsoft.com/office/drawing/2014/main" id="{AC0AB102-40D7-4A52-A0D0-705FCE2F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9" name="Rectangle 48">
              <a:extLst>
                <a:ext uri="{FF2B5EF4-FFF2-40B4-BE49-F238E27FC236}">
                  <a16:creationId xmlns:a16="http://schemas.microsoft.com/office/drawing/2014/main" id="{81AEE6D2-D1CD-4BDA-958A-2AB28342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49">
              <a:extLst>
                <a:ext uri="{FF2B5EF4-FFF2-40B4-BE49-F238E27FC236}">
                  <a16:creationId xmlns:a16="http://schemas.microsoft.com/office/drawing/2014/main" id="{9945E821-D1FC-446D-9386-A9CDB1F02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1" name="Rectangle 50">
              <a:extLst>
                <a:ext uri="{FF2B5EF4-FFF2-40B4-BE49-F238E27FC236}">
                  <a16:creationId xmlns:a16="http://schemas.microsoft.com/office/drawing/2014/main" id="{30BA3FE6-A60D-4D99-B406-B94F4079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2" name="Rectangle 51">
              <a:extLst>
                <a:ext uri="{FF2B5EF4-FFF2-40B4-BE49-F238E27FC236}">
                  <a16:creationId xmlns:a16="http://schemas.microsoft.com/office/drawing/2014/main" id="{CE8455E4-21D8-4FF2-8C25-8E9770C71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3" name="Rectangle 52">
              <a:extLst>
                <a:ext uri="{FF2B5EF4-FFF2-40B4-BE49-F238E27FC236}">
                  <a16:creationId xmlns:a16="http://schemas.microsoft.com/office/drawing/2014/main" id="{43BF751D-3744-4239-9CA4-3B1B58F9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4" name="Rectangle 53">
              <a:extLst>
                <a:ext uri="{FF2B5EF4-FFF2-40B4-BE49-F238E27FC236}">
                  <a16:creationId xmlns:a16="http://schemas.microsoft.com/office/drawing/2014/main" id="{A0471251-C919-4543-A152-72FD3E79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5" name="Rectangle 54">
              <a:extLst>
                <a:ext uri="{FF2B5EF4-FFF2-40B4-BE49-F238E27FC236}">
                  <a16:creationId xmlns:a16="http://schemas.microsoft.com/office/drawing/2014/main" id="{FBB052A5-9915-4100-B3A1-3F5EAD42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6" name="Rectangle 55">
              <a:extLst>
                <a:ext uri="{FF2B5EF4-FFF2-40B4-BE49-F238E27FC236}">
                  <a16:creationId xmlns:a16="http://schemas.microsoft.com/office/drawing/2014/main" id="{F94A10FE-429F-4040-B69F-521D80D9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7" name="Rectangle 56">
              <a:extLst>
                <a:ext uri="{FF2B5EF4-FFF2-40B4-BE49-F238E27FC236}">
                  <a16:creationId xmlns:a16="http://schemas.microsoft.com/office/drawing/2014/main" id="{8B017036-259A-404B-BE71-921391C2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8" name="Rectangle 57">
              <a:extLst>
                <a:ext uri="{FF2B5EF4-FFF2-40B4-BE49-F238E27FC236}">
                  <a16:creationId xmlns:a16="http://schemas.microsoft.com/office/drawing/2014/main" id="{B7E30324-892A-405F-A1E4-EF01C3E74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9" name="Rectangle 58">
              <a:extLst>
                <a:ext uri="{FF2B5EF4-FFF2-40B4-BE49-F238E27FC236}">
                  <a16:creationId xmlns:a16="http://schemas.microsoft.com/office/drawing/2014/main" id="{02A93B42-0ACE-4BBF-88D9-491CAC7D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0" name="Rectangle 59">
              <a:extLst>
                <a:ext uri="{FF2B5EF4-FFF2-40B4-BE49-F238E27FC236}">
                  <a16:creationId xmlns:a16="http://schemas.microsoft.com/office/drawing/2014/main" id="{AC4FE4C3-6E0C-44EC-978E-9D65A5FA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1" name="Rectangle 60">
              <a:extLst>
                <a:ext uri="{FF2B5EF4-FFF2-40B4-BE49-F238E27FC236}">
                  <a16:creationId xmlns:a16="http://schemas.microsoft.com/office/drawing/2014/main" id="{3BB06E46-F17F-4CDF-8381-30BA3D80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2" name="Rectangle 61">
              <a:extLst>
                <a:ext uri="{FF2B5EF4-FFF2-40B4-BE49-F238E27FC236}">
                  <a16:creationId xmlns:a16="http://schemas.microsoft.com/office/drawing/2014/main" id="{9AFEC355-3693-4853-B3F2-3D331E12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3" name="Rectangle 62">
              <a:extLst>
                <a:ext uri="{FF2B5EF4-FFF2-40B4-BE49-F238E27FC236}">
                  <a16:creationId xmlns:a16="http://schemas.microsoft.com/office/drawing/2014/main" id="{AC16F789-628D-4445-A71F-46333415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4" name="Rectangle 63">
              <a:extLst>
                <a:ext uri="{FF2B5EF4-FFF2-40B4-BE49-F238E27FC236}">
                  <a16:creationId xmlns:a16="http://schemas.microsoft.com/office/drawing/2014/main" id="{72ED3C98-CA15-4D92-B3B4-79DC38D8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5" name="Rectangle 64">
              <a:extLst>
                <a:ext uri="{FF2B5EF4-FFF2-40B4-BE49-F238E27FC236}">
                  <a16:creationId xmlns:a16="http://schemas.microsoft.com/office/drawing/2014/main" id="{D7916D16-4A17-4AA4-89B3-76121AFA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6" name="Rectangle 65">
              <a:extLst>
                <a:ext uri="{FF2B5EF4-FFF2-40B4-BE49-F238E27FC236}">
                  <a16:creationId xmlns:a16="http://schemas.microsoft.com/office/drawing/2014/main" id="{1B282F1F-3E5A-471C-898E-F12C4BD4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7" name="Rectangle 66">
              <a:extLst>
                <a:ext uri="{FF2B5EF4-FFF2-40B4-BE49-F238E27FC236}">
                  <a16:creationId xmlns:a16="http://schemas.microsoft.com/office/drawing/2014/main" id="{9CE516B3-10EA-44F9-A6DB-2B206E6F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8" name="Rectangle 67">
              <a:extLst>
                <a:ext uri="{FF2B5EF4-FFF2-40B4-BE49-F238E27FC236}">
                  <a16:creationId xmlns:a16="http://schemas.microsoft.com/office/drawing/2014/main" id="{CF03DF87-0506-4883-8CCE-F6AC4A07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9" name="Rectangle 68">
              <a:extLst>
                <a:ext uri="{FF2B5EF4-FFF2-40B4-BE49-F238E27FC236}">
                  <a16:creationId xmlns:a16="http://schemas.microsoft.com/office/drawing/2014/main" id="{CE43D4DA-1A2B-4456-AF2C-3F6B4E62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0" name="Rectangle 69">
              <a:extLst>
                <a:ext uri="{FF2B5EF4-FFF2-40B4-BE49-F238E27FC236}">
                  <a16:creationId xmlns:a16="http://schemas.microsoft.com/office/drawing/2014/main" id="{26814BDA-FC2A-4260-B8D3-3B1867B4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1" name="Rectangle 70">
              <a:extLst>
                <a:ext uri="{FF2B5EF4-FFF2-40B4-BE49-F238E27FC236}">
                  <a16:creationId xmlns:a16="http://schemas.microsoft.com/office/drawing/2014/main" id="{78DB6BE8-E3DD-45F9-A53E-0B665ED12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2" name="Rectangle 71">
              <a:extLst>
                <a:ext uri="{FF2B5EF4-FFF2-40B4-BE49-F238E27FC236}">
                  <a16:creationId xmlns:a16="http://schemas.microsoft.com/office/drawing/2014/main" id="{D3946A7F-934D-4FF7-BA47-17FB3D68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3" name="Rectangle 72">
              <a:extLst>
                <a:ext uri="{FF2B5EF4-FFF2-40B4-BE49-F238E27FC236}">
                  <a16:creationId xmlns:a16="http://schemas.microsoft.com/office/drawing/2014/main" id="{0228F4B2-6C65-4890-843A-6BB21B17D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4" name="Rectangle 73">
              <a:extLst>
                <a:ext uri="{FF2B5EF4-FFF2-40B4-BE49-F238E27FC236}">
                  <a16:creationId xmlns:a16="http://schemas.microsoft.com/office/drawing/2014/main" id="{2B18A510-445C-4C9C-8348-405CC56E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5" name="Rectangle 74">
              <a:extLst>
                <a:ext uri="{FF2B5EF4-FFF2-40B4-BE49-F238E27FC236}">
                  <a16:creationId xmlns:a16="http://schemas.microsoft.com/office/drawing/2014/main" id="{69D9926A-6392-4633-9A97-A18F14DD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6" name="Rectangle 75">
              <a:extLst>
                <a:ext uri="{FF2B5EF4-FFF2-40B4-BE49-F238E27FC236}">
                  <a16:creationId xmlns:a16="http://schemas.microsoft.com/office/drawing/2014/main" id="{6CFF56E1-1E64-4F6F-A26D-994ED4BB0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7" name="Rectangle 76">
              <a:extLst>
                <a:ext uri="{FF2B5EF4-FFF2-40B4-BE49-F238E27FC236}">
                  <a16:creationId xmlns:a16="http://schemas.microsoft.com/office/drawing/2014/main" id="{2FA1810E-DF38-489F-BF84-6FAF8EF6C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8" name="Rectangle 77">
              <a:extLst>
                <a:ext uri="{FF2B5EF4-FFF2-40B4-BE49-F238E27FC236}">
                  <a16:creationId xmlns:a16="http://schemas.microsoft.com/office/drawing/2014/main" id="{6298BBFA-C80C-4CD5-97A3-B0CE8620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9" name="Rectangle 78">
              <a:extLst>
                <a:ext uri="{FF2B5EF4-FFF2-40B4-BE49-F238E27FC236}">
                  <a16:creationId xmlns:a16="http://schemas.microsoft.com/office/drawing/2014/main" id="{3A73C4B6-6B5A-47CF-BE68-29256112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0" name="Rectangle 79">
              <a:extLst>
                <a:ext uri="{FF2B5EF4-FFF2-40B4-BE49-F238E27FC236}">
                  <a16:creationId xmlns:a16="http://schemas.microsoft.com/office/drawing/2014/main" id="{CFF76CEB-E2AC-4552-A1AF-612DC775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1" name="Rectangle 80">
              <a:extLst>
                <a:ext uri="{FF2B5EF4-FFF2-40B4-BE49-F238E27FC236}">
                  <a16:creationId xmlns:a16="http://schemas.microsoft.com/office/drawing/2014/main" id="{D1FE7DAF-183C-400C-A3EF-0870F89B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30" name="Oval 81">
            <a:extLst>
              <a:ext uri="{FF2B5EF4-FFF2-40B4-BE49-F238E27FC236}">
                <a16:creationId xmlns:a16="http://schemas.microsoft.com/office/drawing/2014/main" id="{5DA5C56F-0879-4B1B-84A5-698D002D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300663"/>
            <a:ext cx="144462" cy="14446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Text Box 82">
            <a:extLst>
              <a:ext uri="{FF2B5EF4-FFF2-40B4-BE49-F238E27FC236}">
                <a16:creationId xmlns:a16="http://schemas.microsoft.com/office/drawing/2014/main" id="{E088E717-2C13-454B-8FD3-B6D99108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508500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30732" name="Text Box 83">
            <a:extLst>
              <a:ext uri="{FF2B5EF4-FFF2-40B4-BE49-F238E27FC236}">
                <a16:creationId xmlns:a16="http://schemas.microsoft.com/office/drawing/2014/main" id="{68644C51-D51D-4F23-8EF5-D0B856E6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797425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  <p:cxnSp>
        <p:nvCxnSpPr>
          <p:cNvPr id="30733" name="AutoShape 84">
            <a:extLst>
              <a:ext uri="{FF2B5EF4-FFF2-40B4-BE49-F238E27FC236}">
                <a16:creationId xmlns:a16="http://schemas.microsoft.com/office/drawing/2014/main" id="{20D86DC1-7C03-441E-B467-CDFA79D11E99}"/>
              </a:ext>
            </a:extLst>
          </p:cNvPr>
          <p:cNvCxnSpPr>
            <a:cxnSpLocks noChangeShapeType="1"/>
            <a:stCxn id="30734" idx="6"/>
            <a:endCxn id="30730" idx="2"/>
          </p:cNvCxnSpPr>
          <p:nvPr/>
        </p:nvCxnSpPr>
        <p:spPr bwMode="auto">
          <a:xfrm>
            <a:off x="3001963" y="5086350"/>
            <a:ext cx="3932237" cy="287338"/>
          </a:xfrm>
          <a:prstGeom prst="curvedConnector3">
            <a:avLst>
              <a:gd name="adj1" fmla="val 4998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Oval 85">
            <a:extLst>
              <a:ext uri="{FF2B5EF4-FFF2-40B4-BE49-F238E27FC236}">
                <a16:creationId xmlns:a16="http://schemas.microsoft.com/office/drawing/2014/main" id="{21DFC568-6F8D-425D-BCC6-1F0AC077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013325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Text Box 86">
            <a:extLst>
              <a:ext uri="{FF2B5EF4-FFF2-40B4-BE49-F238E27FC236}">
                <a16:creationId xmlns:a16="http://schemas.microsoft.com/office/drawing/2014/main" id="{A8219261-1EB3-4288-96DD-1A0A7626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97425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3">
            <a:extLst>
              <a:ext uri="{FF2B5EF4-FFF2-40B4-BE49-F238E27FC236}">
                <a16:creationId xmlns:a16="http://schemas.microsoft.com/office/drawing/2014/main" id="{A7B69A89-2354-4437-9C3A-BAAF7A66229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7C3151E-1269-4894-BD6E-29B92F86E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Forwarding Mapping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C5F2CE6-CFD9-46B0-8C0A-4469F18FD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Iterate over source image</a:t>
            </a:r>
          </a:p>
        </p:txBody>
      </p:sp>
      <p:sp>
        <p:nvSpPr>
          <p:cNvPr id="31749" name="AutoShape 4">
            <a:extLst>
              <a:ext uri="{FF2B5EF4-FFF2-40B4-BE49-F238E27FC236}">
                <a16:creationId xmlns:a16="http://schemas.microsoft.com/office/drawing/2014/main" id="{3F97DE68-C2AE-4E3B-8995-70091ADE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367213"/>
            <a:ext cx="1001713" cy="1008062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-30</a:t>
            </a:r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3077C64E-A629-4FE1-B216-A178894D210D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89363"/>
            <a:ext cx="2160588" cy="2160587"/>
            <a:chOff x="340" y="2523"/>
            <a:chExt cx="1361" cy="1361"/>
          </a:xfrm>
        </p:grpSpPr>
        <p:sp>
          <p:nvSpPr>
            <p:cNvPr id="31864" name="Rectangle 6">
              <a:extLst>
                <a:ext uri="{FF2B5EF4-FFF2-40B4-BE49-F238E27FC236}">
                  <a16:creationId xmlns:a16="http://schemas.microsoft.com/office/drawing/2014/main" id="{BD3297D3-8CDB-482D-9B2D-536813D2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1361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5" name="Rectangle 7">
              <a:extLst>
                <a:ext uri="{FF2B5EF4-FFF2-40B4-BE49-F238E27FC236}">
                  <a16:creationId xmlns:a16="http://schemas.microsoft.com/office/drawing/2014/main" id="{ED4F5F14-92C0-430A-BE25-42C5C0764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6" name="Rectangle 8">
              <a:extLst>
                <a:ext uri="{FF2B5EF4-FFF2-40B4-BE49-F238E27FC236}">
                  <a16:creationId xmlns:a16="http://schemas.microsoft.com/office/drawing/2014/main" id="{341DE38E-C958-4E70-9EA9-7DF46F7D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7" name="Rectangle 9">
              <a:extLst>
                <a:ext uri="{FF2B5EF4-FFF2-40B4-BE49-F238E27FC236}">
                  <a16:creationId xmlns:a16="http://schemas.microsoft.com/office/drawing/2014/main" id="{A9821BF8-31D8-45BA-BAE0-7CD39924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8" name="Rectangle 10">
              <a:extLst>
                <a:ext uri="{FF2B5EF4-FFF2-40B4-BE49-F238E27FC236}">
                  <a16:creationId xmlns:a16="http://schemas.microsoft.com/office/drawing/2014/main" id="{5A493BE1-88E9-45A6-B5B7-72258F18F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9" name="Rectangle 11">
              <a:extLst>
                <a:ext uri="{FF2B5EF4-FFF2-40B4-BE49-F238E27FC236}">
                  <a16:creationId xmlns:a16="http://schemas.microsoft.com/office/drawing/2014/main" id="{E497705A-193F-4A9F-A13A-633C2133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0" name="Rectangle 12">
              <a:extLst>
                <a:ext uri="{FF2B5EF4-FFF2-40B4-BE49-F238E27FC236}">
                  <a16:creationId xmlns:a16="http://schemas.microsoft.com/office/drawing/2014/main" id="{EA62EB6D-4891-46A0-8904-72740DEC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1" name="Rectangle 13">
              <a:extLst>
                <a:ext uri="{FF2B5EF4-FFF2-40B4-BE49-F238E27FC236}">
                  <a16:creationId xmlns:a16="http://schemas.microsoft.com/office/drawing/2014/main" id="{A92086F8-EC41-4161-9252-660DE9A1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2" name="Rectangle 14">
              <a:extLst>
                <a:ext uri="{FF2B5EF4-FFF2-40B4-BE49-F238E27FC236}">
                  <a16:creationId xmlns:a16="http://schemas.microsoft.com/office/drawing/2014/main" id="{271A7D6D-DE75-4DCD-851A-0A397303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3" name="Rectangle 15">
              <a:extLst>
                <a:ext uri="{FF2B5EF4-FFF2-40B4-BE49-F238E27FC236}">
                  <a16:creationId xmlns:a16="http://schemas.microsoft.com/office/drawing/2014/main" id="{B68C448C-80B2-4F28-877C-E6633DDB0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4" name="Rectangle 16">
              <a:extLst>
                <a:ext uri="{FF2B5EF4-FFF2-40B4-BE49-F238E27FC236}">
                  <a16:creationId xmlns:a16="http://schemas.microsoft.com/office/drawing/2014/main" id="{C56E7E79-6136-4B3F-BCE4-6EC7D056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5" name="Rectangle 17">
              <a:extLst>
                <a:ext uri="{FF2B5EF4-FFF2-40B4-BE49-F238E27FC236}">
                  <a16:creationId xmlns:a16="http://schemas.microsoft.com/office/drawing/2014/main" id="{0014F389-774A-458D-B895-C6FE739A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6" name="Rectangle 18">
              <a:extLst>
                <a:ext uri="{FF2B5EF4-FFF2-40B4-BE49-F238E27FC236}">
                  <a16:creationId xmlns:a16="http://schemas.microsoft.com/office/drawing/2014/main" id="{246F99E0-0FEC-4276-BF90-EE3352CF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7" name="Rectangle 19">
              <a:extLst>
                <a:ext uri="{FF2B5EF4-FFF2-40B4-BE49-F238E27FC236}">
                  <a16:creationId xmlns:a16="http://schemas.microsoft.com/office/drawing/2014/main" id="{8E81C1B6-285D-4017-9DEA-AEC19935D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8" name="Rectangle 20">
              <a:extLst>
                <a:ext uri="{FF2B5EF4-FFF2-40B4-BE49-F238E27FC236}">
                  <a16:creationId xmlns:a16="http://schemas.microsoft.com/office/drawing/2014/main" id="{030B7D58-C3D8-442C-8A90-ACD5D448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79" name="Rectangle 21">
              <a:extLst>
                <a:ext uri="{FF2B5EF4-FFF2-40B4-BE49-F238E27FC236}">
                  <a16:creationId xmlns:a16="http://schemas.microsoft.com/office/drawing/2014/main" id="{E5308010-9E21-44C3-9A49-3B1F1919D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0" name="Rectangle 22">
              <a:extLst>
                <a:ext uri="{FF2B5EF4-FFF2-40B4-BE49-F238E27FC236}">
                  <a16:creationId xmlns:a16="http://schemas.microsoft.com/office/drawing/2014/main" id="{B49542EB-8697-4746-95A9-A31B1696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1" name="Rectangle 23">
              <a:extLst>
                <a:ext uri="{FF2B5EF4-FFF2-40B4-BE49-F238E27FC236}">
                  <a16:creationId xmlns:a16="http://schemas.microsoft.com/office/drawing/2014/main" id="{37C60127-83EF-4657-BAB3-2917C920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2" name="Rectangle 24">
              <a:extLst>
                <a:ext uri="{FF2B5EF4-FFF2-40B4-BE49-F238E27FC236}">
                  <a16:creationId xmlns:a16="http://schemas.microsoft.com/office/drawing/2014/main" id="{BD4789DD-DDCA-43B0-BBE8-B14A60FF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3" name="Rectangle 25">
              <a:extLst>
                <a:ext uri="{FF2B5EF4-FFF2-40B4-BE49-F238E27FC236}">
                  <a16:creationId xmlns:a16="http://schemas.microsoft.com/office/drawing/2014/main" id="{9880C378-6492-4516-9431-80CD43AB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4" name="Rectangle 26">
              <a:extLst>
                <a:ext uri="{FF2B5EF4-FFF2-40B4-BE49-F238E27FC236}">
                  <a16:creationId xmlns:a16="http://schemas.microsoft.com/office/drawing/2014/main" id="{C29A374E-DE97-4F73-B3FC-ECFDA08F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5" name="Rectangle 27">
              <a:extLst>
                <a:ext uri="{FF2B5EF4-FFF2-40B4-BE49-F238E27FC236}">
                  <a16:creationId xmlns:a16="http://schemas.microsoft.com/office/drawing/2014/main" id="{EF3AA562-8FC7-414D-B293-B5B68EAC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6" name="Rectangle 28">
              <a:extLst>
                <a:ext uri="{FF2B5EF4-FFF2-40B4-BE49-F238E27FC236}">
                  <a16:creationId xmlns:a16="http://schemas.microsoft.com/office/drawing/2014/main" id="{19AC72E9-CCF7-4CD4-AE5E-FFBCAF17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7" name="Rectangle 29">
              <a:extLst>
                <a:ext uri="{FF2B5EF4-FFF2-40B4-BE49-F238E27FC236}">
                  <a16:creationId xmlns:a16="http://schemas.microsoft.com/office/drawing/2014/main" id="{3FD24889-E60C-4C53-9879-F2ED63C6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8" name="Rectangle 30">
              <a:extLst>
                <a:ext uri="{FF2B5EF4-FFF2-40B4-BE49-F238E27FC236}">
                  <a16:creationId xmlns:a16="http://schemas.microsoft.com/office/drawing/2014/main" id="{9E9D6C4C-C7E5-4F21-8A82-2FBA9270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89" name="Rectangle 31">
              <a:extLst>
                <a:ext uri="{FF2B5EF4-FFF2-40B4-BE49-F238E27FC236}">
                  <a16:creationId xmlns:a16="http://schemas.microsoft.com/office/drawing/2014/main" id="{0C254223-EABB-480C-8125-171EC4E04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1" name="Group 32">
            <a:extLst>
              <a:ext uri="{FF2B5EF4-FFF2-40B4-BE49-F238E27FC236}">
                <a16:creationId xmlns:a16="http://schemas.microsoft.com/office/drawing/2014/main" id="{D00C3844-D725-40BC-A61D-C9D489D096E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00438"/>
            <a:ext cx="2808287" cy="2881312"/>
            <a:chOff x="748" y="1797"/>
            <a:chExt cx="1769" cy="1815"/>
          </a:xfrm>
        </p:grpSpPr>
        <p:sp>
          <p:nvSpPr>
            <p:cNvPr id="31860" name="Text Box 33">
              <a:extLst>
                <a:ext uri="{FF2B5EF4-FFF2-40B4-BE49-F238E27FC236}">
                  <a16:creationId xmlns:a16="http://schemas.microsoft.com/office/drawing/2014/main" id="{E382EE8C-C2CF-4AF1-810A-95EFCF408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3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31861" name="Line 34">
              <a:extLst>
                <a:ext uri="{FF2B5EF4-FFF2-40B4-BE49-F238E27FC236}">
                  <a16:creationId xmlns:a16="http://schemas.microsoft.com/office/drawing/2014/main" id="{6E0ECD94-DF1E-4806-A930-CA937E86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15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62" name="Line 35">
              <a:extLst>
                <a:ext uri="{FF2B5EF4-FFF2-40B4-BE49-F238E27FC236}">
                  <a16:creationId xmlns:a16="http://schemas.microsoft.com/office/drawing/2014/main" id="{60DE411D-FFC6-494A-B558-4815CF169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39"/>
              <a:ext cx="1557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63" name="Text Box 36">
              <a:extLst>
                <a:ext uri="{FF2B5EF4-FFF2-40B4-BE49-F238E27FC236}">
                  <a16:creationId xmlns:a16="http://schemas.microsoft.com/office/drawing/2014/main" id="{022B26DF-5822-4C80-902C-432744784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grpSp>
        <p:nvGrpSpPr>
          <p:cNvPr id="31752" name="Group 37">
            <a:extLst>
              <a:ext uri="{FF2B5EF4-FFF2-40B4-BE49-F238E27FC236}">
                <a16:creationId xmlns:a16="http://schemas.microsoft.com/office/drawing/2014/main" id="{C5D59204-01A0-4D44-878E-B84A407A4E5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140075"/>
            <a:ext cx="3024188" cy="3025775"/>
            <a:chOff x="3288" y="1978"/>
            <a:chExt cx="1905" cy="1906"/>
          </a:xfrm>
        </p:grpSpPr>
        <p:sp>
          <p:nvSpPr>
            <p:cNvPr id="31810" name="Rectangle 38">
              <a:extLst>
                <a:ext uri="{FF2B5EF4-FFF2-40B4-BE49-F238E27FC236}">
                  <a16:creationId xmlns:a16="http://schemas.microsoft.com/office/drawing/2014/main" id="{6D545EC2-29D6-4299-B846-F66578EDA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1905" cy="190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1" name="Rectangle 39">
              <a:extLst>
                <a:ext uri="{FF2B5EF4-FFF2-40B4-BE49-F238E27FC236}">
                  <a16:creationId xmlns:a16="http://schemas.microsoft.com/office/drawing/2014/main" id="{1E2360DA-E4BB-4E23-B729-03C06CD11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2" name="Rectangle 40">
              <a:extLst>
                <a:ext uri="{FF2B5EF4-FFF2-40B4-BE49-F238E27FC236}">
                  <a16:creationId xmlns:a16="http://schemas.microsoft.com/office/drawing/2014/main" id="{8AE9542B-145F-4A05-A1E7-882E3334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3" name="Rectangle 41">
              <a:extLst>
                <a:ext uri="{FF2B5EF4-FFF2-40B4-BE49-F238E27FC236}">
                  <a16:creationId xmlns:a16="http://schemas.microsoft.com/office/drawing/2014/main" id="{FE53B1DD-9C47-42C4-9812-F177EC98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4" name="Rectangle 42">
              <a:extLst>
                <a:ext uri="{FF2B5EF4-FFF2-40B4-BE49-F238E27FC236}">
                  <a16:creationId xmlns:a16="http://schemas.microsoft.com/office/drawing/2014/main" id="{5329D499-5CFB-41CE-AA6F-0270076FD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5" name="Rectangle 43">
              <a:extLst>
                <a:ext uri="{FF2B5EF4-FFF2-40B4-BE49-F238E27FC236}">
                  <a16:creationId xmlns:a16="http://schemas.microsoft.com/office/drawing/2014/main" id="{7BB40DBC-C9CF-4E1D-BAF4-0DC05A3F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6" name="Rectangle 44">
              <a:extLst>
                <a:ext uri="{FF2B5EF4-FFF2-40B4-BE49-F238E27FC236}">
                  <a16:creationId xmlns:a16="http://schemas.microsoft.com/office/drawing/2014/main" id="{9E95775B-4B40-4EA9-A63F-70B11E1F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7" name="Rectangle 45">
              <a:extLst>
                <a:ext uri="{FF2B5EF4-FFF2-40B4-BE49-F238E27FC236}">
                  <a16:creationId xmlns:a16="http://schemas.microsoft.com/office/drawing/2014/main" id="{631051E7-1843-47D1-97BF-6A4441851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8" name="Rectangle 46">
              <a:extLst>
                <a:ext uri="{FF2B5EF4-FFF2-40B4-BE49-F238E27FC236}">
                  <a16:creationId xmlns:a16="http://schemas.microsoft.com/office/drawing/2014/main" id="{A3F6F984-1581-462A-BACD-B721A77A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19" name="Rectangle 47">
              <a:extLst>
                <a:ext uri="{FF2B5EF4-FFF2-40B4-BE49-F238E27FC236}">
                  <a16:creationId xmlns:a16="http://schemas.microsoft.com/office/drawing/2014/main" id="{B4C1FAC8-3396-46A7-9809-34EFE648E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0" name="Rectangle 48">
              <a:extLst>
                <a:ext uri="{FF2B5EF4-FFF2-40B4-BE49-F238E27FC236}">
                  <a16:creationId xmlns:a16="http://schemas.microsoft.com/office/drawing/2014/main" id="{827DA46E-BAA1-4356-9D19-79F1008B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1" name="Rectangle 49">
              <a:extLst>
                <a:ext uri="{FF2B5EF4-FFF2-40B4-BE49-F238E27FC236}">
                  <a16:creationId xmlns:a16="http://schemas.microsoft.com/office/drawing/2014/main" id="{B2FCB417-35F4-49B6-B71E-1121BEDA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2" name="Rectangle 50">
              <a:extLst>
                <a:ext uri="{FF2B5EF4-FFF2-40B4-BE49-F238E27FC236}">
                  <a16:creationId xmlns:a16="http://schemas.microsoft.com/office/drawing/2014/main" id="{30615C0F-8707-4BEF-9B78-01DE238F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3" name="Rectangle 51">
              <a:extLst>
                <a:ext uri="{FF2B5EF4-FFF2-40B4-BE49-F238E27FC236}">
                  <a16:creationId xmlns:a16="http://schemas.microsoft.com/office/drawing/2014/main" id="{5BAF6616-1FB4-4756-8D76-B2A2DE50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4" name="Rectangle 52">
              <a:extLst>
                <a:ext uri="{FF2B5EF4-FFF2-40B4-BE49-F238E27FC236}">
                  <a16:creationId xmlns:a16="http://schemas.microsoft.com/office/drawing/2014/main" id="{DA52B389-5E79-45AC-B679-171824E3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5" name="Rectangle 53">
              <a:extLst>
                <a:ext uri="{FF2B5EF4-FFF2-40B4-BE49-F238E27FC236}">
                  <a16:creationId xmlns:a16="http://schemas.microsoft.com/office/drawing/2014/main" id="{579293F0-4A02-45F2-8473-A39204187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6" name="Rectangle 54">
              <a:extLst>
                <a:ext uri="{FF2B5EF4-FFF2-40B4-BE49-F238E27FC236}">
                  <a16:creationId xmlns:a16="http://schemas.microsoft.com/office/drawing/2014/main" id="{41434CBD-F423-4198-A1A4-BBA3463D2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7" name="Rectangle 55">
              <a:extLst>
                <a:ext uri="{FF2B5EF4-FFF2-40B4-BE49-F238E27FC236}">
                  <a16:creationId xmlns:a16="http://schemas.microsoft.com/office/drawing/2014/main" id="{41AEFD16-1601-4B95-A576-93801C6E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8" name="Rectangle 56">
              <a:extLst>
                <a:ext uri="{FF2B5EF4-FFF2-40B4-BE49-F238E27FC236}">
                  <a16:creationId xmlns:a16="http://schemas.microsoft.com/office/drawing/2014/main" id="{EACB2FDA-8A6B-4BB3-B541-A6396256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9" name="Rectangle 57">
              <a:extLst>
                <a:ext uri="{FF2B5EF4-FFF2-40B4-BE49-F238E27FC236}">
                  <a16:creationId xmlns:a16="http://schemas.microsoft.com/office/drawing/2014/main" id="{ED7EF67F-0510-4706-A81D-5C38B14DA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0" name="Rectangle 58">
              <a:extLst>
                <a:ext uri="{FF2B5EF4-FFF2-40B4-BE49-F238E27FC236}">
                  <a16:creationId xmlns:a16="http://schemas.microsoft.com/office/drawing/2014/main" id="{FEB870F6-2C5B-4AB6-AD97-150C6DD5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1" name="Rectangle 59">
              <a:extLst>
                <a:ext uri="{FF2B5EF4-FFF2-40B4-BE49-F238E27FC236}">
                  <a16:creationId xmlns:a16="http://schemas.microsoft.com/office/drawing/2014/main" id="{8E22583E-4E85-4704-B055-0007CA517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2" name="Rectangle 60">
              <a:extLst>
                <a:ext uri="{FF2B5EF4-FFF2-40B4-BE49-F238E27FC236}">
                  <a16:creationId xmlns:a16="http://schemas.microsoft.com/office/drawing/2014/main" id="{D61C3CF5-7181-477A-BF5A-D1DED7CE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3" name="Rectangle 61">
              <a:extLst>
                <a:ext uri="{FF2B5EF4-FFF2-40B4-BE49-F238E27FC236}">
                  <a16:creationId xmlns:a16="http://schemas.microsoft.com/office/drawing/2014/main" id="{FA69BD40-BE19-476F-864F-7B1DB8824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4" name="Rectangle 62">
              <a:extLst>
                <a:ext uri="{FF2B5EF4-FFF2-40B4-BE49-F238E27FC236}">
                  <a16:creationId xmlns:a16="http://schemas.microsoft.com/office/drawing/2014/main" id="{59C63FC3-B107-4750-A36B-5221B6806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5" name="Rectangle 63">
              <a:extLst>
                <a:ext uri="{FF2B5EF4-FFF2-40B4-BE49-F238E27FC236}">
                  <a16:creationId xmlns:a16="http://schemas.microsoft.com/office/drawing/2014/main" id="{E280F44B-E704-45E4-B67B-787E1F1D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6" name="Rectangle 64">
              <a:extLst>
                <a:ext uri="{FF2B5EF4-FFF2-40B4-BE49-F238E27FC236}">
                  <a16:creationId xmlns:a16="http://schemas.microsoft.com/office/drawing/2014/main" id="{90707CCE-B669-46E5-AD6D-B54B7D9A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7" name="Rectangle 65">
              <a:extLst>
                <a:ext uri="{FF2B5EF4-FFF2-40B4-BE49-F238E27FC236}">
                  <a16:creationId xmlns:a16="http://schemas.microsoft.com/office/drawing/2014/main" id="{DF6DBA13-A3C9-4F29-91AD-6A2FA58B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8" name="Rectangle 66">
              <a:extLst>
                <a:ext uri="{FF2B5EF4-FFF2-40B4-BE49-F238E27FC236}">
                  <a16:creationId xmlns:a16="http://schemas.microsoft.com/office/drawing/2014/main" id="{73D7B314-4C9A-44F9-9BE8-11406783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39" name="Rectangle 67">
              <a:extLst>
                <a:ext uri="{FF2B5EF4-FFF2-40B4-BE49-F238E27FC236}">
                  <a16:creationId xmlns:a16="http://schemas.microsoft.com/office/drawing/2014/main" id="{1521C846-70EC-4B7A-8660-D5A2FCB7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0" name="Rectangle 68">
              <a:extLst>
                <a:ext uri="{FF2B5EF4-FFF2-40B4-BE49-F238E27FC236}">
                  <a16:creationId xmlns:a16="http://schemas.microsoft.com/office/drawing/2014/main" id="{1C697948-CEA8-45FB-8B3F-B1BF60F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1" name="Rectangle 69">
              <a:extLst>
                <a:ext uri="{FF2B5EF4-FFF2-40B4-BE49-F238E27FC236}">
                  <a16:creationId xmlns:a16="http://schemas.microsoft.com/office/drawing/2014/main" id="{EF864BD8-B7D4-4A45-8D94-D5D68567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2" name="Rectangle 70">
              <a:extLst>
                <a:ext uri="{FF2B5EF4-FFF2-40B4-BE49-F238E27FC236}">
                  <a16:creationId xmlns:a16="http://schemas.microsoft.com/office/drawing/2014/main" id="{9F76C867-0EDD-4BCF-9B0F-834C4346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3" name="Rectangle 71">
              <a:extLst>
                <a:ext uri="{FF2B5EF4-FFF2-40B4-BE49-F238E27FC236}">
                  <a16:creationId xmlns:a16="http://schemas.microsoft.com/office/drawing/2014/main" id="{DF53AEC5-D175-4E90-9983-530A3DB2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4" name="Rectangle 72">
              <a:extLst>
                <a:ext uri="{FF2B5EF4-FFF2-40B4-BE49-F238E27FC236}">
                  <a16:creationId xmlns:a16="http://schemas.microsoft.com/office/drawing/2014/main" id="{041B25C9-AC1F-4A48-B75E-71FE55EF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5" name="Rectangle 73">
              <a:extLst>
                <a:ext uri="{FF2B5EF4-FFF2-40B4-BE49-F238E27FC236}">
                  <a16:creationId xmlns:a16="http://schemas.microsoft.com/office/drawing/2014/main" id="{5F0C3171-E9DC-4FFE-904A-1682F100E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6" name="Rectangle 74">
              <a:extLst>
                <a:ext uri="{FF2B5EF4-FFF2-40B4-BE49-F238E27FC236}">
                  <a16:creationId xmlns:a16="http://schemas.microsoft.com/office/drawing/2014/main" id="{FE3427B0-BBC5-4786-9731-89E80832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7" name="Rectangle 75">
              <a:extLst>
                <a:ext uri="{FF2B5EF4-FFF2-40B4-BE49-F238E27FC236}">
                  <a16:creationId xmlns:a16="http://schemas.microsoft.com/office/drawing/2014/main" id="{862909D9-9D6F-4E6B-BF7D-2A91171E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8" name="Rectangle 76">
              <a:extLst>
                <a:ext uri="{FF2B5EF4-FFF2-40B4-BE49-F238E27FC236}">
                  <a16:creationId xmlns:a16="http://schemas.microsoft.com/office/drawing/2014/main" id="{C0DE0874-53BF-421F-9064-348AAF59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9" name="Rectangle 77">
              <a:extLst>
                <a:ext uri="{FF2B5EF4-FFF2-40B4-BE49-F238E27FC236}">
                  <a16:creationId xmlns:a16="http://schemas.microsoft.com/office/drawing/2014/main" id="{2B77DB12-A45D-43D3-B9C5-6F2EEA5E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0" name="Rectangle 78">
              <a:extLst>
                <a:ext uri="{FF2B5EF4-FFF2-40B4-BE49-F238E27FC236}">
                  <a16:creationId xmlns:a16="http://schemas.microsoft.com/office/drawing/2014/main" id="{0AE4A76B-0ACD-4C7A-8EEC-B175E49C6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1" name="Rectangle 79">
              <a:extLst>
                <a:ext uri="{FF2B5EF4-FFF2-40B4-BE49-F238E27FC236}">
                  <a16:creationId xmlns:a16="http://schemas.microsoft.com/office/drawing/2014/main" id="{3CD582C6-FF07-4B35-BC5C-BCA5D69CA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2" name="Rectangle 80">
              <a:extLst>
                <a:ext uri="{FF2B5EF4-FFF2-40B4-BE49-F238E27FC236}">
                  <a16:creationId xmlns:a16="http://schemas.microsoft.com/office/drawing/2014/main" id="{F42600FA-85BF-4FB7-AFC0-282D242B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3" name="Rectangle 81">
              <a:extLst>
                <a:ext uri="{FF2B5EF4-FFF2-40B4-BE49-F238E27FC236}">
                  <a16:creationId xmlns:a16="http://schemas.microsoft.com/office/drawing/2014/main" id="{B83F3ECE-41A6-43D6-9574-19DBB6E4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4" name="Rectangle 82">
              <a:extLst>
                <a:ext uri="{FF2B5EF4-FFF2-40B4-BE49-F238E27FC236}">
                  <a16:creationId xmlns:a16="http://schemas.microsoft.com/office/drawing/2014/main" id="{CAA03831-B991-4156-B53E-C309E144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5" name="Rectangle 83">
              <a:extLst>
                <a:ext uri="{FF2B5EF4-FFF2-40B4-BE49-F238E27FC236}">
                  <a16:creationId xmlns:a16="http://schemas.microsoft.com/office/drawing/2014/main" id="{1F32C248-5F32-4FF4-B2B8-A12177017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6" name="Rectangle 84">
              <a:extLst>
                <a:ext uri="{FF2B5EF4-FFF2-40B4-BE49-F238E27FC236}">
                  <a16:creationId xmlns:a16="http://schemas.microsoft.com/office/drawing/2014/main" id="{CC6BF36B-71A0-4996-A3AB-D9F9F722D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7" name="Rectangle 85">
              <a:extLst>
                <a:ext uri="{FF2B5EF4-FFF2-40B4-BE49-F238E27FC236}">
                  <a16:creationId xmlns:a16="http://schemas.microsoft.com/office/drawing/2014/main" id="{76B8D445-4FCE-4210-992D-EF31F87BC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8" name="Rectangle 86">
              <a:extLst>
                <a:ext uri="{FF2B5EF4-FFF2-40B4-BE49-F238E27FC236}">
                  <a16:creationId xmlns:a16="http://schemas.microsoft.com/office/drawing/2014/main" id="{83D74644-086F-4192-B5FB-BAF00072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9" name="Rectangle 87">
              <a:extLst>
                <a:ext uri="{FF2B5EF4-FFF2-40B4-BE49-F238E27FC236}">
                  <a16:creationId xmlns:a16="http://schemas.microsoft.com/office/drawing/2014/main" id="{95F51341-153D-4806-A414-BAA24FF87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3" name="Group 88">
            <a:extLst>
              <a:ext uri="{FF2B5EF4-FFF2-40B4-BE49-F238E27FC236}">
                <a16:creationId xmlns:a16="http://schemas.microsoft.com/office/drawing/2014/main" id="{292F46D5-769A-46CF-94F0-E2F0232AC4B5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3671887" cy="3744912"/>
            <a:chOff x="3152" y="1253"/>
            <a:chExt cx="2313" cy="2359"/>
          </a:xfrm>
        </p:grpSpPr>
        <p:sp>
          <p:nvSpPr>
            <p:cNvPr id="31806" name="Text Box 89">
              <a:extLst>
                <a:ext uri="{FF2B5EF4-FFF2-40B4-BE49-F238E27FC236}">
                  <a16:creationId xmlns:a16="http://schemas.microsoft.com/office/drawing/2014/main" id="{832ED88E-4FB6-4577-89B1-48053AC5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62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1807" name="Line 90">
              <a:extLst>
                <a:ext uri="{FF2B5EF4-FFF2-40B4-BE49-F238E27FC236}">
                  <a16:creationId xmlns:a16="http://schemas.microsoft.com/office/drawing/2014/main" id="{9DD0BAF5-B10C-4116-B26C-D75B25861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253"/>
              <a:ext cx="0" cy="21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8" name="Line 91">
              <a:extLst>
                <a:ext uri="{FF2B5EF4-FFF2-40B4-BE49-F238E27FC236}">
                  <a16:creationId xmlns:a16="http://schemas.microsoft.com/office/drawing/2014/main" id="{B9B7ABB4-5591-4DCC-ADFA-2448D7A32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3339"/>
              <a:ext cx="2101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09" name="Text Box 92">
              <a:extLst>
                <a:ext uri="{FF2B5EF4-FFF2-40B4-BE49-F238E27FC236}">
                  <a16:creationId xmlns:a16="http://schemas.microsoft.com/office/drawing/2014/main" id="{49B5EA27-1924-4018-9243-D3AFD6B78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grpSp>
        <p:nvGrpSpPr>
          <p:cNvPr id="31754" name="Group 93">
            <a:extLst>
              <a:ext uri="{FF2B5EF4-FFF2-40B4-BE49-F238E27FC236}">
                <a16:creationId xmlns:a16="http://schemas.microsoft.com/office/drawing/2014/main" id="{A3805D56-4C3F-4222-B4FF-6F733C210CF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33825"/>
            <a:ext cx="1871662" cy="1871663"/>
            <a:chOff x="1066" y="2296"/>
            <a:chExt cx="1179" cy="1179"/>
          </a:xfrm>
        </p:grpSpPr>
        <p:sp>
          <p:nvSpPr>
            <p:cNvPr id="31781" name="Oval 94">
              <a:extLst>
                <a:ext uri="{FF2B5EF4-FFF2-40B4-BE49-F238E27FC236}">
                  <a16:creationId xmlns:a16="http://schemas.microsoft.com/office/drawing/2014/main" id="{39FAD42A-379C-4A32-9E06-AB0E357A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2" name="Oval 95">
              <a:extLst>
                <a:ext uri="{FF2B5EF4-FFF2-40B4-BE49-F238E27FC236}">
                  <a16:creationId xmlns:a16="http://schemas.microsoft.com/office/drawing/2014/main" id="{A3CF227D-050B-4D8A-B361-510A4C49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3" name="Oval 96">
              <a:extLst>
                <a:ext uri="{FF2B5EF4-FFF2-40B4-BE49-F238E27FC236}">
                  <a16:creationId xmlns:a16="http://schemas.microsoft.com/office/drawing/2014/main" id="{C79BFE4A-D8E2-4B3D-82AC-4674AD0C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4" name="Oval 97">
              <a:extLst>
                <a:ext uri="{FF2B5EF4-FFF2-40B4-BE49-F238E27FC236}">
                  <a16:creationId xmlns:a16="http://schemas.microsoft.com/office/drawing/2014/main" id="{827B5F55-4454-4668-921D-908D864F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5" name="Oval 98">
              <a:extLst>
                <a:ext uri="{FF2B5EF4-FFF2-40B4-BE49-F238E27FC236}">
                  <a16:creationId xmlns:a16="http://schemas.microsoft.com/office/drawing/2014/main" id="{3FA77D92-3D18-4358-B86E-7F87C60B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6" name="Oval 99">
              <a:extLst>
                <a:ext uri="{FF2B5EF4-FFF2-40B4-BE49-F238E27FC236}">
                  <a16:creationId xmlns:a16="http://schemas.microsoft.com/office/drawing/2014/main" id="{28E52190-BB99-4A91-B28D-C9000960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7" name="Oval 100">
              <a:extLst>
                <a:ext uri="{FF2B5EF4-FFF2-40B4-BE49-F238E27FC236}">
                  <a16:creationId xmlns:a16="http://schemas.microsoft.com/office/drawing/2014/main" id="{5F48D659-9624-4804-B194-067EA1078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8" name="Oval 101">
              <a:extLst>
                <a:ext uri="{FF2B5EF4-FFF2-40B4-BE49-F238E27FC236}">
                  <a16:creationId xmlns:a16="http://schemas.microsoft.com/office/drawing/2014/main" id="{0A72BBFF-D7C9-45A4-9491-CBB8B031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9" name="Oval 102">
              <a:extLst>
                <a:ext uri="{FF2B5EF4-FFF2-40B4-BE49-F238E27FC236}">
                  <a16:creationId xmlns:a16="http://schemas.microsoft.com/office/drawing/2014/main" id="{B5E2C7CB-C1F1-4D4C-B358-0333954F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0" name="Oval 103">
              <a:extLst>
                <a:ext uri="{FF2B5EF4-FFF2-40B4-BE49-F238E27FC236}">
                  <a16:creationId xmlns:a16="http://schemas.microsoft.com/office/drawing/2014/main" id="{6C877752-D7A7-416B-A76E-AF945672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1" name="Oval 104">
              <a:extLst>
                <a:ext uri="{FF2B5EF4-FFF2-40B4-BE49-F238E27FC236}">
                  <a16:creationId xmlns:a16="http://schemas.microsoft.com/office/drawing/2014/main" id="{F9F7CE7F-6B25-47E6-8CCE-5DB12CAFA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2" name="Oval 105">
              <a:extLst>
                <a:ext uri="{FF2B5EF4-FFF2-40B4-BE49-F238E27FC236}">
                  <a16:creationId xmlns:a16="http://schemas.microsoft.com/office/drawing/2014/main" id="{EBCD4C3C-8AFE-4378-8CCF-17759159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3" name="Oval 106">
              <a:extLst>
                <a:ext uri="{FF2B5EF4-FFF2-40B4-BE49-F238E27FC236}">
                  <a16:creationId xmlns:a16="http://schemas.microsoft.com/office/drawing/2014/main" id="{1A80B595-8F20-43A1-8206-861E899F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4" name="Oval 107">
              <a:extLst>
                <a:ext uri="{FF2B5EF4-FFF2-40B4-BE49-F238E27FC236}">
                  <a16:creationId xmlns:a16="http://schemas.microsoft.com/office/drawing/2014/main" id="{20D92F12-77D4-48F5-BB10-3F50D43F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5" name="Oval 108">
              <a:extLst>
                <a:ext uri="{FF2B5EF4-FFF2-40B4-BE49-F238E27FC236}">
                  <a16:creationId xmlns:a16="http://schemas.microsoft.com/office/drawing/2014/main" id="{0D164FD2-7330-4D65-9A36-9FEF81FF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6" name="Oval 109">
              <a:extLst>
                <a:ext uri="{FF2B5EF4-FFF2-40B4-BE49-F238E27FC236}">
                  <a16:creationId xmlns:a16="http://schemas.microsoft.com/office/drawing/2014/main" id="{39E45475-4C41-4A29-96BC-B0BC3C41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7" name="Oval 110">
              <a:extLst>
                <a:ext uri="{FF2B5EF4-FFF2-40B4-BE49-F238E27FC236}">
                  <a16:creationId xmlns:a16="http://schemas.microsoft.com/office/drawing/2014/main" id="{C497A491-F5B6-4657-930C-1B97174B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8" name="Oval 111">
              <a:extLst>
                <a:ext uri="{FF2B5EF4-FFF2-40B4-BE49-F238E27FC236}">
                  <a16:creationId xmlns:a16="http://schemas.microsoft.com/office/drawing/2014/main" id="{DA2644C3-2DD5-4BC3-94B1-BD8AECCE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99" name="Oval 112">
              <a:extLst>
                <a:ext uri="{FF2B5EF4-FFF2-40B4-BE49-F238E27FC236}">
                  <a16:creationId xmlns:a16="http://schemas.microsoft.com/office/drawing/2014/main" id="{B6095D77-2CF6-4747-9998-1A48884E6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0" name="Oval 113">
              <a:extLst>
                <a:ext uri="{FF2B5EF4-FFF2-40B4-BE49-F238E27FC236}">
                  <a16:creationId xmlns:a16="http://schemas.microsoft.com/office/drawing/2014/main" id="{EF4E49BE-DE4A-40B7-9DC7-88017B47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1" name="Oval 114">
              <a:extLst>
                <a:ext uri="{FF2B5EF4-FFF2-40B4-BE49-F238E27FC236}">
                  <a16:creationId xmlns:a16="http://schemas.microsoft.com/office/drawing/2014/main" id="{4482A3D3-5F4B-4D0A-B8FC-B9FB0273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2" name="Oval 115">
              <a:extLst>
                <a:ext uri="{FF2B5EF4-FFF2-40B4-BE49-F238E27FC236}">
                  <a16:creationId xmlns:a16="http://schemas.microsoft.com/office/drawing/2014/main" id="{B880283E-7D81-47A6-B291-86E53ACC0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3" name="Oval 116">
              <a:extLst>
                <a:ext uri="{FF2B5EF4-FFF2-40B4-BE49-F238E27FC236}">
                  <a16:creationId xmlns:a16="http://schemas.microsoft.com/office/drawing/2014/main" id="{CE57118A-29EC-4C87-AF38-3950280E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4" name="Oval 117">
              <a:extLst>
                <a:ext uri="{FF2B5EF4-FFF2-40B4-BE49-F238E27FC236}">
                  <a16:creationId xmlns:a16="http://schemas.microsoft.com/office/drawing/2014/main" id="{A5B157F2-3DAA-4DC8-B7D6-CD1DECBA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5" name="Oval 118">
              <a:extLst>
                <a:ext uri="{FF2B5EF4-FFF2-40B4-BE49-F238E27FC236}">
                  <a16:creationId xmlns:a16="http://schemas.microsoft.com/office/drawing/2014/main" id="{C626F569-4476-4BB9-881F-83DC5809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5" name="Group 119">
            <a:extLst>
              <a:ext uri="{FF2B5EF4-FFF2-40B4-BE49-F238E27FC236}">
                <a16:creationId xmlns:a16="http://schemas.microsoft.com/office/drawing/2014/main" id="{D290AFD4-84A5-47FD-99CD-9AAB64C69610}"/>
              </a:ext>
            </a:extLst>
          </p:cNvPr>
          <p:cNvGrpSpPr>
            <a:grpSpLocks/>
          </p:cNvGrpSpPr>
          <p:nvPr/>
        </p:nvGrpSpPr>
        <p:grpSpPr bwMode="auto">
          <a:xfrm rot="-1606293">
            <a:off x="5753100" y="3770313"/>
            <a:ext cx="1871663" cy="1871662"/>
            <a:chOff x="1066" y="2296"/>
            <a:chExt cx="1179" cy="1179"/>
          </a:xfrm>
        </p:grpSpPr>
        <p:sp>
          <p:nvSpPr>
            <p:cNvPr id="31756" name="Oval 120">
              <a:extLst>
                <a:ext uri="{FF2B5EF4-FFF2-40B4-BE49-F238E27FC236}">
                  <a16:creationId xmlns:a16="http://schemas.microsoft.com/office/drawing/2014/main" id="{0970563A-2F54-4F6E-8716-C1C0124F5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7" name="Oval 121">
              <a:extLst>
                <a:ext uri="{FF2B5EF4-FFF2-40B4-BE49-F238E27FC236}">
                  <a16:creationId xmlns:a16="http://schemas.microsoft.com/office/drawing/2014/main" id="{BCCAF903-E048-412F-AF6B-01D5E6B1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8" name="Oval 122">
              <a:extLst>
                <a:ext uri="{FF2B5EF4-FFF2-40B4-BE49-F238E27FC236}">
                  <a16:creationId xmlns:a16="http://schemas.microsoft.com/office/drawing/2014/main" id="{170AD8A5-DEFF-40F0-B6CF-A9B408C9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9" name="Oval 123">
              <a:extLst>
                <a:ext uri="{FF2B5EF4-FFF2-40B4-BE49-F238E27FC236}">
                  <a16:creationId xmlns:a16="http://schemas.microsoft.com/office/drawing/2014/main" id="{9E0609EB-7422-4264-ADC7-CCFF057F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0" name="Oval 124">
              <a:extLst>
                <a:ext uri="{FF2B5EF4-FFF2-40B4-BE49-F238E27FC236}">
                  <a16:creationId xmlns:a16="http://schemas.microsoft.com/office/drawing/2014/main" id="{7083EBEE-44AA-4822-8A9B-A1468849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1" name="Oval 125">
              <a:extLst>
                <a:ext uri="{FF2B5EF4-FFF2-40B4-BE49-F238E27FC236}">
                  <a16:creationId xmlns:a16="http://schemas.microsoft.com/office/drawing/2014/main" id="{8D748983-9D87-4A4B-89F3-A62EF80A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2" name="Oval 126">
              <a:extLst>
                <a:ext uri="{FF2B5EF4-FFF2-40B4-BE49-F238E27FC236}">
                  <a16:creationId xmlns:a16="http://schemas.microsoft.com/office/drawing/2014/main" id="{B1B57C47-96CF-43BF-A29A-B81B6885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3" name="Oval 127">
              <a:extLst>
                <a:ext uri="{FF2B5EF4-FFF2-40B4-BE49-F238E27FC236}">
                  <a16:creationId xmlns:a16="http://schemas.microsoft.com/office/drawing/2014/main" id="{1B582FEA-62D9-4F74-99A1-B8CED378F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4" name="Oval 128">
              <a:extLst>
                <a:ext uri="{FF2B5EF4-FFF2-40B4-BE49-F238E27FC236}">
                  <a16:creationId xmlns:a16="http://schemas.microsoft.com/office/drawing/2014/main" id="{12498411-B4BE-42F2-AF47-74EE9936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5" name="Oval 129">
              <a:extLst>
                <a:ext uri="{FF2B5EF4-FFF2-40B4-BE49-F238E27FC236}">
                  <a16:creationId xmlns:a16="http://schemas.microsoft.com/office/drawing/2014/main" id="{D6CD50D5-4726-40D1-B71F-297EE0CF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Oval 130">
              <a:extLst>
                <a:ext uri="{FF2B5EF4-FFF2-40B4-BE49-F238E27FC236}">
                  <a16:creationId xmlns:a16="http://schemas.microsoft.com/office/drawing/2014/main" id="{E8DE0B71-3EA8-4CD6-BF01-D06DEBA0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7" name="Oval 131">
              <a:extLst>
                <a:ext uri="{FF2B5EF4-FFF2-40B4-BE49-F238E27FC236}">
                  <a16:creationId xmlns:a16="http://schemas.microsoft.com/office/drawing/2014/main" id="{BEFF7196-E41A-43E5-9329-D231ED4D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8" name="Oval 132">
              <a:extLst>
                <a:ext uri="{FF2B5EF4-FFF2-40B4-BE49-F238E27FC236}">
                  <a16:creationId xmlns:a16="http://schemas.microsoft.com/office/drawing/2014/main" id="{C0C780F0-2BF9-4AC9-85AC-36D02079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9" name="Oval 133">
              <a:extLst>
                <a:ext uri="{FF2B5EF4-FFF2-40B4-BE49-F238E27FC236}">
                  <a16:creationId xmlns:a16="http://schemas.microsoft.com/office/drawing/2014/main" id="{3BBD145F-0CAB-4AA9-988A-10DD55C2B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0" name="Oval 134">
              <a:extLst>
                <a:ext uri="{FF2B5EF4-FFF2-40B4-BE49-F238E27FC236}">
                  <a16:creationId xmlns:a16="http://schemas.microsoft.com/office/drawing/2014/main" id="{0955B3CC-ACEC-4FCD-B7EF-E4546416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1" name="Oval 135">
              <a:extLst>
                <a:ext uri="{FF2B5EF4-FFF2-40B4-BE49-F238E27FC236}">
                  <a16:creationId xmlns:a16="http://schemas.microsoft.com/office/drawing/2014/main" id="{FFDE64B7-EBEB-4F8B-8783-18A8EF545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2" name="Oval 136">
              <a:extLst>
                <a:ext uri="{FF2B5EF4-FFF2-40B4-BE49-F238E27FC236}">
                  <a16:creationId xmlns:a16="http://schemas.microsoft.com/office/drawing/2014/main" id="{810F084E-D901-4B23-A806-9699E9DD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3" name="Oval 137">
              <a:extLst>
                <a:ext uri="{FF2B5EF4-FFF2-40B4-BE49-F238E27FC236}">
                  <a16:creationId xmlns:a16="http://schemas.microsoft.com/office/drawing/2014/main" id="{1B37E45F-6052-419D-A70A-821A0C09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4" name="Oval 138">
              <a:extLst>
                <a:ext uri="{FF2B5EF4-FFF2-40B4-BE49-F238E27FC236}">
                  <a16:creationId xmlns:a16="http://schemas.microsoft.com/office/drawing/2014/main" id="{920FF092-9D5F-4B9F-88CC-D092333B5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5" name="Oval 139">
              <a:extLst>
                <a:ext uri="{FF2B5EF4-FFF2-40B4-BE49-F238E27FC236}">
                  <a16:creationId xmlns:a16="http://schemas.microsoft.com/office/drawing/2014/main" id="{EEF295C2-697A-4C5A-BB36-E2CE2F6A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6" name="Oval 140">
              <a:extLst>
                <a:ext uri="{FF2B5EF4-FFF2-40B4-BE49-F238E27FC236}">
                  <a16:creationId xmlns:a16="http://schemas.microsoft.com/office/drawing/2014/main" id="{E9D5E351-91C7-446F-A273-A217CEA73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7" name="Oval 141">
              <a:extLst>
                <a:ext uri="{FF2B5EF4-FFF2-40B4-BE49-F238E27FC236}">
                  <a16:creationId xmlns:a16="http://schemas.microsoft.com/office/drawing/2014/main" id="{0D379FE1-884D-476F-A3DB-BF985F8FF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8" name="Oval 142">
              <a:extLst>
                <a:ext uri="{FF2B5EF4-FFF2-40B4-BE49-F238E27FC236}">
                  <a16:creationId xmlns:a16="http://schemas.microsoft.com/office/drawing/2014/main" id="{9DEC251E-BECE-4304-AEDD-B8EEBA54C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9" name="Oval 143">
              <a:extLst>
                <a:ext uri="{FF2B5EF4-FFF2-40B4-BE49-F238E27FC236}">
                  <a16:creationId xmlns:a16="http://schemas.microsoft.com/office/drawing/2014/main" id="{4E21D3AA-57A9-4D23-A2AD-207A9F75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0" name="Oval 144">
              <a:extLst>
                <a:ext uri="{FF2B5EF4-FFF2-40B4-BE49-F238E27FC236}">
                  <a16:creationId xmlns:a16="http://schemas.microsoft.com/office/drawing/2014/main" id="{3704BF9E-FA98-4935-9053-F73ADED7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>
            <a:extLst>
              <a:ext uri="{FF2B5EF4-FFF2-40B4-BE49-F238E27FC236}">
                <a16:creationId xmlns:a16="http://schemas.microsoft.com/office/drawing/2014/main" id="{9686639F-C548-46B1-8F47-D91DE33808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93416FC-AE0C-496F-9A35-77C48A76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Forwarding Mapping – NOT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F33F1B3-281E-4846-AE63-E1C66E0A5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Iterate over source image</a:t>
            </a:r>
          </a:p>
        </p:txBody>
      </p:sp>
      <p:sp>
        <p:nvSpPr>
          <p:cNvPr id="32773" name="AutoShape 4">
            <a:extLst>
              <a:ext uri="{FF2B5EF4-FFF2-40B4-BE49-F238E27FC236}">
                <a16:creationId xmlns:a16="http://schemas.microsoft.com/office/drawing/2014/main" id="{4C937569-A95A-4E33-B7C8-84D0B90D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367213"/>
            <a:ext cx="1001713" cy="1008062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-30</a:t>
            </a:r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6F4063D5-6102-42FB-9A9D-6AA4F7956BF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89363"/>
            <a:ext cx="2160588" cy="2160587"/>
            <a:chOff x="340" y="2523"/>
            <a:chExt cx="1361" cy="1361"/>
          </a:xfrm>
        </p:grpSpPr>
        <p:sp>
          <p:nvSpPr>
            <p:cNvPr id="32890" name="Rectangle 6">
              <a:extLst>
                <a:ext uri="{FF2B5EF4-FFF2-40B4-BE49-F238E27FC236}">
                  <a16:creationId xmlns:a16="http://schemas.microsoft.com/office/drawing/2014/main" id="{C13F303F-8184-48EB-96E7-2B821C25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1361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1" name="Rectangle 7">
              <a:extLst>
                <a:ext uri="{FF2B5EF4-FFF2-40B4-BE49-F238E27FC236}">
                  <a16:creationId xmlns:a16="http://schemas.microsoft.com/office/drawing/2014/main" id="{EBA4E2EA-3C24-42D3-BB2B-0CFF164F6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2" name="Rectangle 8">
              <a:extLst>
                <a:ext uri="{FF2B5EF4-FFF2-40B4-BE49-F238E27FC236}">
                  <a16:creationId xmlns:a16="http://schemas.microsoft.com/office/drawing/2014/main" id="{72F87213-FFCE-4C9D-B19F-E9D471BC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3" name="Rectangle 9">
              <a:extLst>
                <a:ext uri="{FF2B5EF4-FFF2-40B4-BE49-F238E27FC236}">
                  <a16:creationId xmlns:a16="http://schemas.microsoft.com/office/drawing/2014/main" id="{E35E5232-2B29-423C-9A8C-EE488671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4" name="Rectangle 10">
              <a:extLst>
                <a:ext uri="{FF2B5EF4-FFF2-40B4-BE49-F238E27FC236}">
                  <a16:creationId xmlns:a16="http://schemas.microsoft.com/office/drawing/2014/main" id="{D3168930-2F38-4D77-B3C3-77EF847A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5" name="Rectangle 11">
              <a:extLst>
                <a:ext uri="{FF2B5EF4-FFF2-40B4-BE49-F238E27FC236}">
                  <a16:creationId xmlns:a16="http://schemas.microsoft.com/office/drawing/2014/main" id="{10532E5B-69EF-4B3E-AA6A-97C5E966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6" name="Rectangle 12">
              <a:extLst>
                <a:ext uri="{FF2B5EF4-FFF2-40B4-BE49-F238E27FC236}">
                  <a16:creationId xmlns:a16="http://schemas.microsoft.com/office/drawing/2014/main" id="{AFB21DE0-D7D5-4D61-9BFF-62A4E7AA3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7" name="Rectangle 13">
              <a:extLst>
                <a:ext uri="{FF2B5EF4-FFF2-40B4-BE49-F238E27FC236}">
                  <a16:creationId xmlns:a16="http://schemas.microsoft.com/office/drawing/2014/main" id="{7338714C-1DF5-4EAD-BD60-681365E9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8" name="Rectangle 14">
              <a:extLst>
                <a:ext uri="{FF2B5EF4-FFF2-40B4-BE49-F238E27FC236}">
                  <a16:creationId xmlns:a16="http://schemas.microsoft.com/office/drawing/2014/main" id="{1B241D20-8045-442F-ACA9-6A5550C23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9" name="Rectangle 15">
              <a:extLst>
                <a:ext uri="{FF2B5EF4-FFF2-40B4-BE49-F238E27FC236}">
                  <a16:creationId xmlns:a16="http://schemas.microsoft.com/office/drawing/2014/main" id="{74597179-5B27-4F32-9B77-048D3BA3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0" name="Rectangle 16">
              <a:extLst>
                <a:ext uri="{FF2B5EF4-FFF2-40B4-BE49-F238E27FC236}">
                  <a16:creationId xmlns:a16="http://schemas.microsoft.com/office/drawing/2014/main" id="{07104CA0-283C-42CE-BECE-D5F7EEA8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1" name="Rectangle 17">
              <a:extLst>
                <a:ext uri="{FF2B5EF4-FFF2-40B4-BE49-F238E27FC236}">
                  <a16:creationId xmlns:a16="http://schemas.microsoft.com/office/drawing/2014/main" id="{C36206E2-0695-4787-A1C0-AB9666C06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2" name="Rectangle 18">
              <a:extLst>
                <a:ext uri="{FF2B5EF4-FFF2-40B4-BE49-F238E27FC236}">
                  <a16:creationId xmlns:a16="http://schemas.microsoft.com/office/drawing/2014/main" id="{5E39AD6D-027F-40A3-82D3-F623537A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3" name="Rectangle 19">
              <a:extLst>
                <a:ext uri="{FF2B5EF4-FFF2-40B4-BE49-F238E27FC236}">
                  <a16:creationId xmlns:a16="http://schemas.microsoft.com/office/drawing/2014/main" id="{91EBB9E7-0064-426A-8B49-FEF8E624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4" name="Rectangle 20">
              <a:extLst>
                <a:ext uri="{FF2B5EF4-FFF2-40B4-BE49-F238E27FC236}">
                  <a16:creationId xmlns:a16="http://schemas.microsoft.com/office/drawing/2014/main" id="{42CC4BDD-9675-47B6-816C-05FBC917F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5" name="Rectangle 21">
              <a:extLst>
                <a:ext uri="{FF2B5EF4-FFF2-40B4-BE49-F238E27FC236}">
                  <a16:creationId xmlns:a16="http://schemas.microsoft.com/office/drawing/2014/main" id="{1F2C191A-C90A-4BD5-8C0E-EEFCC97C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6" name="Rectangle 22">
              <a:extLst>
                <a:ext uri="{FF2B5EF4-FFF2-40B4-BE49-F238E27FC236}">
                  <a16:creationId xmlns:a16="http://schemas.microsoft.com/office/drawing/2014/main" id="{5308408E-1012-4B8F-97E9-E06CF21A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7" name="Rectangle 23">
              <a:extLst>
                <a:ext uri="{FF2B5EF4-FFF2-40B4-BE49-F238E27FC236}">
                  <a16:creationId xmlns:a16="http://schemas.microsoft.com/office/drawing/2014/main" id="{218D510B-6B9C-40A6-83E7-95AE7D7D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8" name="Rectangle 24">
              <a:extLst>
                <a:ext uri="{FF2B5EF4-FFF2-40B4-BE49-F238E27FC236}">
                  <a16:creationId xmlns:a16="http://schemas.microsoft.com/office/drawing/2014/main" id="{C42AEFAB-3A7E-41D7-A705-BC294E5B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09" name="Rectangle 25">
              <a:extLst>
                <a:ext uri="{FF2B5EF4-FFF2-40B4-BE49-F238E27FC236}">
                  <a16:creationId xmlns:a16="http://schemas.microsoft.com/office/drawing/2014/main" id="{CCA0E044-2245-4618-8364-36899D7E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0" name="Rectangle 26">
              <a:extLst>
                <a:ext uri="{FF2B5EF4-FFF2-40B4-BE49-F238E27FC236}">
                  <a16:creationId xmlns:a16="http://schemas.microsoft.com/office/drawing/2014/main" id="{2D1D05AE-5E61-44E4-AF2D-B657C8EDD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1" name="Rectangle 27">
              <a:extLst>
                <a:ext uri="{FF2B5EF4-FFF2-40B4-BE49-F238E27FC236}">
                  <a16:creationId xmlns:a16="http://schemas.microsoft.com/office/drawing/2014/main" id="{508FE0F3-0891-4345-9875-64863F0C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2" name="Rectangle 28">
              <a:extLst>
                <a:ext uri="{FF2B5EF4-FFF2-40B4-BE49-F238E27FC236}">
                  <a16:creationId xmlns:a16="http://schemas.microsoft.com/office/drawing/2014/main" id="{22BC5BEC-E96D-4A1E-9881-4B25388F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3" name="Rectangle 29">
              <a:extLst>
                <a:ext uri="{FF2B5EF4-FFF2-40B4-BE49-F238E27FC236}">
                  <a16:creationId xmlns:a16="http://schemas.microsoft.com/office/drawing/2014/main" id="{55BC399F-A4C3-40A4-9413-3F0733F4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4" name="Rectangle 30">
              <a:extLst>
                <a:ext uri="{FF2B5EF4-FFF2-40B4-BE49-F238E27FC236}">
                  <a16:creationId xmlns:a16="http://schemas.microsoft.com/office/drawing/2014/main" id="{04B33CA6-80A1-415F-8813-AA5E881D3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915" name="Rectangle 31">
              <a:extLst>
                <a:ext uri="{FF2B5EF4-FFF2-40B4-BE49-F238E27FC236}">
                  <a16:creationId xmlns:a16="http://schemas.microsoft.com/office/drawing/2014/main" id="{D084357E-293A-4142-AF2C-E98DB87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5" name="Group 32">
            <a:extLst>
              <a:ext uri="{FF2B5EF4-FFF2-40B4-BE49-F238E27FC236}">
                <a16:creationId xmlns:a16="http://schemas.microsoft.com/office/drawing/2014/main" id="{7B33742A-36E0-4C8C-9D02-F350E12C13D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00438"/>
            <a:ext cx="2808287" cy="2881312"/>
            <a:chOff x="748" y="1797"/>
            <a:chExt cx="1769" cy="1815"/>
          </a:xfrm>
        </p:grpSpPr>
        <p:sp>
          <p:nvSpPr>
            <p:cNvPr id="32886" name="Text Box 33">
              <a:extLst>
                <a:ext uri="{FF2B5EF4-FFF2-40B4-BE49-F238E27FC236}">
                  <a16:creationId xmlns:a16="http://schemas.microsoft.com/office/drawing/2014/main" id="{A97AA298-2B50-4F6B-A2DA-5B84516E0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3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32887" name="Line 34">
              <a:extLst>
                <a:ext uri="{FF2B5EF4-FFF2-40B4-BE49-F238E27FC236}">
                  <a16:creationId xmlns:a16="http://schemas.microsoft.com/office/drawing/2014/main" id="{35183AE8-FA9A-453C-A502-38BE1EEFA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15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8" name="Line 35">
              <a:extLst>
                <a:ext uri="{FF2B5EF4-FFF2-40B4-BE49-F238E27FC236}">
                  <a16:creationId xmlns:a16="http://schemas.microsoft.com/office/drawing/2014/main" id="{317A5920-2118-41BB-BB75-705E7AD7A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39"/>
              <a:ext cx="1557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9" name="Text Box 36">
              <a:extLst>
                <a:ext uri="{FF2B5EF4-FFF2-40B4-BE49-F238E27FC236}">
                  <a16:creationId xmlns:a16="http://schemas.microsoft.com/office/drawing/2014/main" id="{6F29E9B2-F189-4A88-AEC4-8856DC4E0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grpSp>
        <p:nvGrpSpPr>
          <p:cNvPr id="32776" name="Group 37">
            <a:extLst>
              <a:ext uri="{FF2B5EF4-FFF2-40B4-BE49-F238E27FC236}">
                <a16:creationId xmlns:a16="http://schemas.microsoft.com/office/drawing/2014/main" id="{58C3728C-416E-4496-82C4-3D1A249E0C2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140075"/>
            <a:ext cx="3024188" cy="3025775"/>
            <a:chOff x="3288" y="1978"/>
            <a:chExt cx="1905" cy="1906"/>
          </a:xfrm>
        </p:grpSpPr>
        <p:sp>
          <p:nvSpPr>
            <p:cNvPr id="32836" name="Rectangle 38">
              <a:extLst>
                <a:ext uri="{FF2B5EF4-FFF2-40B4-BE49-F238E27FC236}">
                  <a16:creationId xmlns:a16="http://schemas.microsoft.com/office/drawing/2014/main" id="{A7D15EE7-9ACD-4F34-B2DA-FD0BB70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1905" cy="190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7" name="Rectangle 39">
              <a:extLst>
                <a:ext uri="{FF2B5EF4-FFF2-40B4-BE49-F238E27FC236}">
                  <a16:creationId xmlns:a16="http://schemas.microsoft.com/office/drawing/2014/main" id="{FE8049A6-1745-4DA7-BF59-26C981B32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8" name="Rectangle 40">
              <a:extLst>
                <a:ext uri="{FF2B5EF4-FFF2-40B4-BE49-F238E27FC236}">
                  <a16:creationId xmlns:a16="http://schemas.microsoft.com/office/drawing/2014/main" id="{13F01987-1D42-4123-AAEB-8811C8BD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9" name="Rectangle 41">
              <a:extLst>
                <a:ext uri="{FF2B5EF4-FFF2-40B4-BE49-F238E27FC236}">
                  <a16:creationId xmlns:a16="http://schemas.microsoft.com/office/drawing/2014/main" id="{0A2F15A2-0C95-4415-B718-235E15D80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0" name="Rectangle 42">
              <a:extLst>
                <a:ext uri="{FF2B5EF4-FFF2-40B4-BE49-F238E27FC236}">
                  <a16:creationId xmlns:a16="http://schemas.microsoft.com/office/drawing/2014/main" id="{53B1D3BC-DF24-4C58-923B-07F6809A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1" name="Rectangle 43">
              <a:extLst>
                <a:ext uri="{FF2B5EF4-FFF2-40B4-BE49-F238E27FC236}">
                  <a16:creationId xmlns:a16="http://schemas.microsoft.com/office/drawing/2014/main" id="{E4671457-32C0-49C9-97D4-E56490B6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2" name="Rectangle 44">
              <a:extLst>
                <a:ext uri="{FF2B5EF4-FFF2-40B4-BE49-F238E27FC236}">
                  <a16:creationId xmlns:a16="http://schemas.microsoft.com/office/drawing/2014/main" id="{1E6E6832-5778-488A-A339-7ABD5679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3" name="Rectangle 45">
              <a:extLst>
                <a:ext uri="{FF2B5EF4-FFF2-40B4-BE49-F238E27FC236}">
                  <a16:creationId xmlns:a16="http://schemas.microsoft.com/office/drawing/2014/main" id="{77AEE429-0227-4B0A-960E-5DB20015F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4" name="Rectangle 46">
              <a:extLst>
                <a:ext uri="{FF2B5EF4-FFF2-40B4-BE49-F238E27FC236}">
                  <a16:creationId xmlns:a16="http://schemas.microsoft.com/office/drawing/2014/main" id="{A78C28FC-8798-476F-A8E7-AD92B77FB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5" name="Rectangle 47">
              <a:extLst>
                <a:ext uri="{FF2B5EF4-FFF2-40B4-BE49-F238E27FC236}">
                  <a16:creationId xmlns:a16="http://schemas.microsoft.com/office/drawing/2014/main" id="{646782A5-B99E-497C-B43F-809E28C2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6" name="Rectangle 48">
              <a:extLst>
                <a:ext uri="{FF2B5EF4-FFF2-40B4-BE49-F238E27FC236}">
                  <a16:creationId xmlns:a16="http://schemas.microsoft.com/office/drawing/2014/main" id="{B85654B2-73D0-4DC0-9FA1-16425D3C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7" name="Rectangle 49">
              <a:extLst>
                <a:ext uri="{FF2B5EF4-FFF2-40B4-BE49-F238E27FC236}">
                  <a16:creationId xmlns:a16="http://schemas.microsoft.com/office/drawing/2014/main" id="{666D005F-C225-4B77-8E2D-0C3CF2877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8" name="Rectangle 50">
              <a:extLst>
                <a:ext uri="{FF2B5EF4-FFF2-40B4-BE49-F238E27FC236}">
                  <a16:creationId xmlns:a16="http://schemas.microsoft.com/office/drawing/2014/main" id="{672E4706-A5CA-4769-BBD2-18879DDC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9" name="Rectangle 51">
              <a:extLst>
                <a:ext uri="{FF2B5EF4-FFF2-40B4-BE49-F238E27FC236}">
                  <a16:creationId xmlns:a16="http://schemas.microsoft.com/office/drawing/2014/main" id="{C2580D06-4FF8-4AA4-84B5-41BB1297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273" cy="27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0" name="Rectangle 52">
              <a:extLst>
                <a:ext uri="{FF2B5EF4-FFF2-40B4-BE49-F238E27FC236}">
                  <a16:creationId xmlns:a16="http://schemas.microsoft.com/office/drawing/2014/main" id="{A2FC0026-2F76-481E-923C-32BDCC6DA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1" name="Rectangle 53">
              <a:extLst>
                <a:ext uri="{FF2B5EF4-FFF2-40B4-BE49-F238E27FC236}">
                  <a16:creationId xmlns:a16="http://schemas.microsoft.com/office/drawing/2014/main" id="{D25165D2-B973-41AC-8F6F-94E0D53D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2" name="Rectangle 54">
              <a:extLst>
                <a:ext uri="{FF2B5EF4-FFF2-40B4-BE49-F238E27FC236}">
                  <a16:creationId xmlns:a16="http://schemas.microsoft.com/office/drawing/2014/main" id="{EB78E250-F203-4D4A-B07A-2E1C2718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3" name="Rectangle 55">
              <a:extLst>
                <a:ext uri="{FF2B5EF4-FFF2-40B4-BE49-F238E27FC236}">
                  <a16:creationId xmlns:a16="http://schemas.microsoft.com/office/drawing/2014/main" id="{78FD83DD-3357-43B4-9D3A-1606A1EC3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4" name="Rectangle 56">
              <a:extLst>
                <a:ext uri="{FF2B5EF4-FFF2-40B4-BE49-F238E27FC236}">
                  <a16:creationId xmlns:a16="http://schemas.microsoft.com/office/drawing/2014/main" id="{90723686-F809-4481-9508-5276E272D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5" name="Rectangle 57">
              <a:extLst>
                <a:ext uri="{FF2B5EF4-FFF2-40B4-BE49-F238E27FC236}">
                  <a16:creationId xmlns:a16="http://schemas.microsoft.com/office/drawing/2014/main" id="{31A988F2-521B-41AC-B8F3-B6184A46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6" name="Rectangle 58">
              <a:extLst>
                <a:ext uri="{FF2B5EF4-FFF2-40B4-BE49-F238E27FC236}">
                  <a16:creationId xmlns:a16="http://schemas.microsoft.com/office/drawing/2014/main" id="{A4403B36-650B-4045-A0D6-F63774054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7" name="Rectangle 59">
              <a:extLst>
                <a:ext uri="{FF2B5EF4-FFF2-40B4-BE49-F238E27FC236}">
                  <a16:creationId xmlns:a16="http://schemas.microsoft.com/office/drawing/2014/main" id="{C5628D35-5E8D-4B65-AF73-61889576C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8" name="Rectangle 60">
              <a:extLst>
                <a:ext uri="{FF2B5EF4-FFF2-40B4-BE49-F238E27FC236}">
                  <a16:creationId xmlns:a16="http://schemas.microsoft.com/office/drawing/2014/main" id="{7160B161-9E69-42B2-84C8-EBA76FB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59" name="Rectangle 61">
              <a:extLst>
                <a:ext uri="{FF2B5EF4-FFF2-40B4-BE49-F238E27FC236}">
                  <a16:creationId xmlns:a16="http://schemas.microsoft.com/office/drawing/2014/main" id="{8B06C819-C9AA-4FE7-8CEC-4DDFA4DE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0" name="Rectangle 62">
              <a:extLst>
                <a:ext uri="{FF2B5EF4-FFF2-40B4-BE49-F238E27FC236}">
                  <a16:creationId xmlns:a16="http://schemas.microsoft.com/office/drawing/2014/main" id="{4F0CFB0B-8DC2-48D9-806D-B0406E65C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1" name="Rectangle 63">
              <a:extLst>
                <a:ext uri="{FF2B5EF4-FFF2-40B4-BE49-F238E27FC236}">
                  <a16:creationId xmlns:a16="http://schemas.microsoft.com/office/drawing/2014/main" id="{8599FEE2-2608-4BCA-B4C5-8668347F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2" name="Rectangle 64">
              <a:extLst>
                <a:ext uri="{FF2B5EF4-FFF2-40B4-BE49-F238E27FC236}">
                  <a16:creationId xmlns:a16="http://schemas.microsoft.com/office/drawing/2014/main" id="{D6560BE5-E133-4D70-9F02-7447B3C5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3" name="Rectangle 65">
              <a:extLst>
                <a:ext uri="{FF2B5EF4-FFF2-40B4-BE49-F238E27FC236}">
                  <a16:creationId xmlns:a16="http://schemas.microsoft.com/office/drawing/2014/main" id="{4BAE6AA4-4D8D-4D90-911D-0D48E3B2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4" name="Rectangle 66">
              <a:extLst>
                <a:ext uri="{FF2B5EF4-FFF2-40B4-BE49-F238E27FC236}">
                  <a16:creationId xmlns:a16="http://schemas.microsoft.com/office/drawing/2014/main" id="{BA5E5BE4-16F0-454F-9F78-046ADEB9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5" name="Rectangle 67">
              <a:extLst>
                <a:ext uri="{FF2B5EF4-FFF2-40B4-BE49-F238E27FC236}">
                  <a16:creationId xmlns:a16="http://schemas.microsoft.com/office/drawing/2014/main" id="{4850960E-8379-4E04-9C1D-D191785A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6" name="Rectangle 68">
              <a:extLst>
                <a:ext uri="{FF2B5EF4-FFF2-40B4-BE49-F238E27FC236}">
                  <a16:creationId xmlns:a16="http://schemas.microsoft.com/office/drawing/2014/main" id="{8389FDAD-3009-4E4F-923C-C5952E81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7" name="Rectangle 69">
              <a:extLst>
                <a:ext uri="{FF2B5EF4-FFF2-40B4-BE49-F238E27FC236}">
                  <a16:creationId xmlns:a16="http://schemas.microsoft.com/office/drawing/2014/main" id="{131AA3DE-EA25-4CC8-954B-0B32D2A9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8" name="Rectangle 70">
              <a:extLst>
                <a:ext uri="{FF2B5EF4-FFF2-40B4-BE49-F238E27FC236}">
                  <a16:creationId xmlns:a16="http://schemas.microsoft.com/office/drawing/2014/main" id="{8B1F3AD7-0447-44F1-B611-E8870C31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69" name="Rectangle 71">
              <a:extLst>
                <a:ext uri="{FF2B5EF4-FFF2-40B4-BE49-F238E27FC236}">
                  <a16:creationId xmlns:a16="http://schemas.microsoft.com/office/drawing/2014/main" id="{E86F760F-DFD9-43D8-A854-67DE1FF0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0" name="Rectangle 72">
              <a:extLst>
                <a:ext uri="{FF2B5EF4-FFF2-40B4-BE49-F238E27FC236}">
                  <a16:creationId xmlns:a16="http://schemas.microsoft.com/office/drawing/2014/main" id="{7E800FB4-1879-4C7A-8EDC-C8B20CDC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1" name="Rectangle 73">
              <a:extLst>
                <a:ext uri="{FF2B5EF4-FFF2-40B4-BE49-F238E27FC236}">
                  <a16:creationId xmlns:a16="http://schemas.microsoft.com/office/drawing/2014/main" id="{820AC6DB-5551-4387-A67B-CB1CAE82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2" name="Rectangle 74">
              <a:extLst>
                <a:ext uri="{FF2B5EF4-FFF2-40B4-BE49-F238E27FC236}">
                  <a16:creationId xmlns:a16="http://schemas.microsoft.com/office/drawing/2014/main" id="{3CDC9954-86B9-4A26-BFCA-A3343207B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3" name="Rectangle 75">
              <a:extLst>
                <a:ext uri="{FF2B5EF4-FFF2-40B4-BE49-F238E27FC236}">
                  <a16:creationId xmlns:a16="http://schemas.microsoft.com/office/drawing/2014/main" id="{CC5FB8F2-6587-4DD9-9766-7A433AA2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4" name="Rectangle 76">
              <a:extLst>
                <a:ext uri="{FF2B5EF4-FFF2-40B4-BE49-F238E27FC236}">
                  <a16:creationId xmlns:a16="http://schemas.microsoft.com/office/drawing/2014/main" id="{F2B298BB-BD5B-42B3-A72C-D4176368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5" name="Rectangle 77">
              <a:extLst>
                <a:ext uri="{FF2B5EF4-FFF2-40B4-BE49-F238E27FC236}">
                  <a16:creationId xmlns:a16="http://schemas.microsoft.com/office/drawing/2014/main" id="{1749F4D2-D37E-425B-A9DB-F72911BE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6" name="Rectangle 78">
              <a:extLst>
                <a:ext uri="{FF2B5EF4-FFF2-40B4-BE49-F238E27FC236}">
                  <a16:creationId xmlns:a16="http://schemas.microsoft.com/office/drawing/2014/main" id="{0EAB4E56-87E3-4B5C-A405-021BDC199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7" name="Rectangle 79">
              <a:extLst>
                <a:ext uri="{FF2B5EF4-FFF2-40B4-BE49-F238E27FC236}">
                  <a16:creationId xmlns:a16="http://schemas.microsoft.com/office/drawing/2014/main" id="{7D8C7F70-33EF-46DB-9890-828C27C50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8" name="Rectangle 80">
              <a:extLst>
                <a:ext uri="{FF2B5EF4-FFF2-40B4-BE49-F238E27FC236}">
                  <a16:creationId xmlns:a16="http://schemas.microsoft.com/office/drawing/2014/main" id="{29860699-BBD8-461B-BC75-3EF6E991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79" name="Rectangle 81">
              <a:extLst>
                <a:ext uri="{FF2B5EF4-FFF2-40B4-BE49-F238E27FC236}">
                  <a16:creationId xmlns:a16="http://schemas.microsoft.com/office/drawing/2014/main" id="{E1DDC95B-E513-4013-9150-6734B988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0" name="Rectangle 82">
              <a:extLst>
                <a:ext uri="{FF2B5EF4-FFF2-40B4-BE49-F238E27FC236}">
                  <a16:creationId xmlns:a16="http://schemas.microsoft.com/office/drawing/2014/main" id="{14B8965A-9F25-4D4A-B886-EDE14C99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1" name="Rectangle 83">
              <a:extLst>
                <a:ext uri="{FF2B5EF4-FFF2-40B4-BE49-F238E27FC236}">
                  <a16:creationId xmlns:a16="http://schemas.microsoft.com/office/drawing/2014/main" id="{F07D3DB9-C88A-4334-8D81-500C1330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2" name="Rectangle 84">
              <a:extLst>
                <a:ext uri="{FF2B5EF4-FFF2-40B4-BE49-F238E27FC236}">
                  <a16:creationId xmlns:a16="http://schemas.microsoft.com/office/drawing/2014/main" id="{C222E89F-1FA7-49B4-AB83-C50EBC19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3" name="Rectangle 85">
              <a:extLst>
                <a:ext uri="{FF2B5EF4-FFF2-40B4-BE49-F238E27FC236}">
                  <a16:creationId xmlns:a16="http://schemas.microsoft.com/office/drawing/2014/main" id="{ACF3C54A-0EF7-44D0-BFB4-41E3CF00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4" name="Rectangle 86">
              <a:extLst>
                <a:ext uri="{FF2B5EF4-FFF2-40B4-BE49-F238E27FC236}">
                  <a16:creationId xmlns:a16="http://schemas.microsoft.com/office/drawing/2014/main" id="{E1CF17BD-864B-4486-BEF9-2BD6AC49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85" name="Rectangle 87">
              <a:extLst>
                <a:ext uri="{FF2B5EF4-FFF2-40B4-BE49-F238E27FC236}">
                  <a16:creationId xmlns:a16="http://schemas.microsoft.com/office/drawing/2014/main" id="{2AD04EE6-B7F8-44FF-99B6-3761FAAB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7" name="Group 88">
            <a:extLst>
              <a:ext uri="{FF2B5EF4-FFF2-40B4-BE49-F238E27FC236}">
                <a16:creationId xmlns:a16="http://schemas.microsoft.com/office/drawing/2014/main" id="{AE48156B-B6F5-4F70-A0A4-03FA6C439CA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3671887" cy="3744912"/>
            <a:chOff x="3152" y="1253"/>
            <a:chExt cx="2313" cy="2359"/>
          </a:xfrm>
        </p:grpSpPr>
        <p:sp>
          <p:nvSpPr>
            <p:cNvPr id="32832" name="Text Box 89">
              <a:extLst>
                <a:ext uri="{FF2B5EF4-FFF2-40B4-BE49-F238E27FC236}">
                  <a16:creationId xmlns:a16="http://schemas.microsoft.com/office/drawing/2014/main" id="{D2FD6EF8-51E9-42E1-BD25-C9F2A5A67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62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2833" name="Line 90">
              <a:extLst>
                <a:ext uri="{FF2B5EF4-FFF2-40B4-BE49-F238E27FC236}">
                  <a16:creationId xmlns:a16="http://schemas.microsoft.com/office/drawing/2014/main" id="{D7923271-2AF3-46B0-AA70-62FFC3ED1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253"/>
              <a:ext cx="0" cy="21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4" name="Line 91">
              <a:extLst>
                <a:ext uri="{FF2B5EF4-FFF2-40B4-BE49-F238E27FC236}">
                  <a16:creationId xmlns:a16="http://schemas.microsoft.com/office/drawing/2014/main" id="{7136F981-54CB-4931-8E26-26BBB2D0A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3339"/>
              <a:ext cx="2101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5" name="Text Box 92">
              <a:extLst>
                <a:ext uri="{FF2B5EF4-FFF2-40B4-BE49-F238E27FC236}">
                  <a16:creationId xmlns:a16="http://schemas.microsoft.com/office/drawing/2014/main" id="{99D4ECF5-96C3-4644-B8E5-1348A1A7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grpSp>
        <p:nvGrpSpPr>
          <p:cNvPr id="32778" name="Group 93">
            <a:extLst>
              <a:ext uri="{FF2B5EF4-FFF2-40B4-BE49-F238E27FC236}">
                <a16:creationId xmlns:a16="http://schemas.microsoft.com/office/drawing/2014/main" id="{FE4C0D22-F89D-4426-8D7C-051BD5F5A3A0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33825"/>
            <a:ext cx="1871662" cy="1871663"/>
            <a:chOff x="1066" y="2296"/>
            <a:chExt cx="1179" cy="1179"/>
          </a:xfrm>
        </p:grpSpPr>
        <p:sp>
          <p:nvSpPr>
            <p:cNvPr id="32807" name="Oval 94">
              <a:extLst>
                <a:ext uri="{FF2B5EF4-FFF2-40B4-BE49-F238E27FC236}">
                  <a16:creationId xmlns:a16="http://schemas.microsoft.com/office/drawing/2014/main" id="{DCBBEFC2-033D-4438-AB46-0A73AEDC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8" name="Oval 95">
              <a:extLst>
                <a:ext uri="{FF2B5EF4-FFF2-40B4-BE49-F238E27FC236}">
                  <a16:creationId xmlns:a16="http://schemas.microsoft.com/office/drawing/2014/main" id="{1EAF26E0-DF03-4229-9247-2FB62A64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9" name="Oval 96">
              <a:extLst>
                <a:ext uri="{FF2B5EF4-FFF2-40B4-BE49-F238E27FC236}">
                  <a16:creationId xmlns:a16="http://schemas.microsoft.com/office/drawing/2014/main" id="{06E9ACA7-2DE7-412E-9BD6-BFE04EF47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0" name="Oval 97">
              <a:extLst>
                <a:ext uri="{FF2B5EF4-FFF2-40B4-BE49-F238E27FC236}">
                  <a16:creationId xmlns:a16="http://schemas.microsoft.com/office/drawing/2014/main" id="{9E992DDD-FE71-4DD5-9A73-C02DA2183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1" name="Oval 98">
              <a:extLst>
                <a:ext uri="{FF2B5EF4-FFF2-40B4-BE49-F238E27FC236}">
                  <a16:creationId xmlns:a16="http://schemas.microsoft.com/office/drawing/2014/main" id="{4AF0D156-62FB-4903-866B-7DF8C69B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2" name="Oval 99">
              <a:extLst>
                <a:ext uri="{FF2B5EF4-FFF2-40B4-BE49-F238E27FC236}">
                  <a16:creationId xmlns:a16="http://schemas.microsoft.com/office/drawing/2014/main" id="{56DE08D4-8F7A-496A-B0F4-8FE8F974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3" name="Oval 100">
              <a:extLst>
                <a:ext uri="{FF2B5EF4-FFF2-40B4-BE49-F238E27FC236}">
                  <a16:creationId xmlns:a16="http://schemas.microsoft.com/office/drawing/2014/main" id="{E324400C-C0E9-49DA-B316-60BEDECA5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4" name="Oval 101">
              <a:extLst>
                <a:ext uri="{FF2B5EF4-FFF2-40B4-BE49-F238E27FC236}">
                  <a16:creationId xmlns:a16="http://schemas.microsoft.com/office/drawing/2014/main" id="{9D0C0869-476D-4228-AA8A-F15B6881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5" name="Oval 102">
              <a:extLst>
                <a:ext uri="{FF2B5EF4-FFF2-40B4-BE49-F238E27FC236}">
                  <a16:creationId xmlns:a16="http://schemas.microsoft.com/office/drawing/2014/main" id="{4D83AE1D-8AE3-4D09-895A-C85FC0BC1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6" name="Oval 103">
              <a:extLst>
                <a:ext uri="{FF2B5EF4-FFF2-40B4-BE49-F238E27FC236}">
                  <a16:creationId xmlns:a16="http://schemas.microsoft.com/office/drawing/2014/main" id="{A680EC6A-8A9F-467D-9204-469D2E3D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7" name="Oval 104">
              <a:extLst>
                <a:ext uri="{FF2B5EF4-FFF2-40B4-BE49-F238E27FC236}">
                  <a16:creationId xmlns:a16="http://schemas.microsoft.com/office/drawing/2014/main" id="{C986AB40-6634-4649-BB4C-509D20CF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8" name="Oval 105">
              <a:extLst>
                <a:ext uri="{FF2B5EF4-FFF2-40B4-BE49-F238E27FC236}">
                  <a16:creationId xmlns:a16="http://schemas.microsoft.com/office/drawing/2014/main" id="{2887F174-7D34-446D-9416-56801A5E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9" name="Oval 106">
              <a:extLst>
                <a:ext uri="{FF2B5EF4-FFF2-40B4-BE49-F238E27FC236}">
                  <a16:creationId xmlns:a16="http://schemas.microsoft.com/office/drawing/2014/main" id="{894C1D3D-1367-41F2-AC88-E246A2D6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0" name="Oval 107">
              <a:extLst>
                <a:ext uri="{FF2B5EF4-FFF2-40B4-BE49-F238E27FC236}">
                  <a16:creationId xmlns:a16="http://schemas.microsoft.com/office/drawing/2014/main" id="{E2855757-8EB5-4845-A6D4-F45EC2CA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1" name="Oval 108">
              <a:extLst>
                <a:ext uri="{FF2B5EF4-FFF2-40B4-BE49-F238E27FC236}">
                  <a16:creationId xmlns:a16="http://schemas.microsoft.com/office/drawing/2014/main" id="{CD78A5A0-DD57-4731-AA6E-1636D1D3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2" name="Oval 109">
              <a:extLst>
                <a:ext uri="{FF2B5EF4-FFF2-40B4-BE49-F238E27FC236}">
                  <a16:creationId xmlns:a16="http://schemas.microsoft.com/office/drawing/2014/main" id="{975460E7-B817-477B-950A-E0ECDFDF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3" name="Oval 110">
              <a:extLst>
                <a:ext uri="{FF2B5EF4-FFF2-40B4-BE49-F238E27FC236}">
                  <a16:creationId xmlns:a16="http://schemas.microsoft.com/office/drawing/2014/main" id="{BDE95B1C-F28C-4711-BB07-DAE50EBD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4" name="Oval 111">
              <a:extLst>
                <a:ext uri="{FF2B5EF4-FFF2-40B4-BE49-F238E27FC236}">
                  <a16:creationId xmlns:a16="http://schemas.microsoft.com/office/drawing/2014/main" id="{B3F55CA0-A7AC-4F0F-8643-E6A74569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5" name="Oval 112">
              <a:extLst>
                <a:ext uri="{FF2B5EF4-FFF2-40B4-BE49-F238E27FC236}">
                  <a16:creationId xmlns:a16="http://schemas.microsoft.com/office/drawing/2014/main" id="{5000D697-36DD-4D14-BE66-C1739B24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6" name="Oval 113">
              <a:extLst>
                <a:ext uri="{FF2B5EF4-FFF2-40B4-BE49-F238E27FC236}">
                  <a16:creationId xmlns:a16="http://schemas.microsoft.com/office/drawing/2014/main" id="{D24E75A9-3E12-4F09-9EBD-F238A6BC3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7" name="Oval 114">
              <a:extLst>
                <a:ext uri="{FF2B5EF4-FFF2-40B4-BE49-F238E27FC236}">
                  <a16:creationId xmlns:a16="http://schemas.microsoft.com/office/drawing/2014/main" id="{109D800E-2F6A-4EDA-B8BD-3111A928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8" name="Oval 115">
              <a:extLst>
                <a:ext uri="{FF2B5EF4-FFF2-40B4-BE49-F238E27FC236}">
                  <a16:creationId xmlns:a16="http://schemas.microsoft.com/office/drawing/2014/main" id="{E386027E-12EF-4FC5-96F9-B410CAAA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9" name="Oval 116">
              <a:extLst>
                <a:ext uri="{FF2B5EF4-FFF2-40B4-BE49-F238E27FC236}">
                  <a16:creationId xmlns:a16="http://schemas.microsoft.com/office/drawing/2014/main" id="{EE7CF780-CAB9-44B3-AB16-B6F9AAE2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0" name="Oval 117">
              <a:extLst>
                <a:ext uri="{FF2B5EF4-FFF2-40B4-BE49-F238E27FC236}">
                  <a16:creationId xmlns:a16="http://schemas.microsoft.com/office/drawing/2014/main" id="{ABDAC0CC-F42D-4FF2-B182-012D194F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1" name="Oval 118">
              <a:extLst>
                <a:ext uri="{FF2B5EF4-FFF2-40B4-BE49-F238E27FC236}">
                  <a16:creationId xmlns:a16="http://schemas.microsoft.com/office/drawing/2014/main" id="{60C31D7B-248F-4D72-9F90-686BFB94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9" name="Group 119">
            <a:extLst>
              <a:ext uri="{FF2B5EF4-FFF2-40B4-BE49-F238E27FC236}">
                <a16:creationId xmlns:a16="http://schemas.microsoft.com/office/drawing/2014/main" id="{29F82BDD-C63B-4A86-A186-6DBEAFF123BD}"/>
              </a:ext>
            </a:extLst>
          </p:cNvPr>
          <p:cNvGrpSpPr>
            <a:grpSpLocks/>
          </p:cNvGrpSpPr>
          <p:nvPr/>
        </p:nvGrpSpPr>
        <p:grpSpPr bwMode="auto">
          <a:xfrm rot="-1606293">
            <a:off x="5753100" y="3770313"/>
            <a:ext cx="1871663" cy="1871662"/>
            <a:chOff x="1066" y="2296"/>
            <a:chExt cx="1179" cy="1179"/>
          </a:xfrm>
        </p:grpSpPr>
        <p:sp>
          <p:nvSpPr>
            <p:cNvPr id="32782" name="Oval 120">
              <a:extLst>
                <a:ext uri="{FF2B5EF4-FFF2-40B4-BE49-F238E27FC236}">
                  <a16:creationId xmlns:a16="http://schemas.microsoft.com/office/drawing/2014/main" id="{39912157-4299-4F28-9330-28D4A200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3" name="Oval 121">
              <a:extLst>
                <a:ext uri="{FF2B5EF4-FFF2-40B4-BE49-F238E27FC236}">
                  <a16:creationId xmlns:a16="http://schemas.microsoft.com/office/drawing/2014/main" id="{A57604B3-461B-4CC9-8F14-9735C246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4" name="Oval 122">
              <a:extLst>
                <a:ext uri="{FF2B5EF4-FFF2-40B4-BE49-F238E27FC236}">
                  <a16:creationId xmlns:a16="http://schemas.microsoft.com/office/drawing/2014/main" id="{A0FBEBC0-A05C-48F2-B242-B044A5F7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5" name="Oval 123">
              <a:extLst>
                <a:ext uri="{FF2B5EF4-FFF2-40B4-BE49-F238E27FC236}">
                  <a16:creationId xmlns:a16="http://schemas.microsoft.com/office/drawing/2014/main" id="{1E0918FB-2D42-42D4-B237-A23F521C7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6" name="Oval 124">
              <a:extLst>
                <a:ext uri="{FF2B5EF4-FFF2-40B4-BE49-F238E27FC236}">
                  <a16:creationId xmlns:a16="http://schemas.microsoft.com/office/drawing/2014/main" id="{1F2A7578-3337-4937-A648-B7EEF5F4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7" name="Oval 125">
              <a:extLst>
                <a:ext uri="{FF2B5EF4-FFF2-40B4-BE49-F238E27FC236}">
                  <a16:creationId xmlns:a16="http://schemas.microsoft.com/office/drawing/2014/main" id="{CE068755-3E10-4A3D-9761-01348B759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8" name="Oval 126">
              <a:extLst>
                <a:ext uri="{FF2B5EF4-FFF2-40B4-BE49-F238E27FC236}">
                  <a16:creationId xmlns:a16="http://schemas.microsoft.com/office/drawing/2014/main" id="{FA6F673A-AD22-4C6C-AF67-C56AA6BD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9" name="Oval 127">
              <a:extLst>
                <a:ext uri="{FF2B5EF4-FFF2-40B4-BE49-F238E27FC236}">
                  <a16:creationId xmlns:a16="http://schemas.microsoft.com/office/drawing/2014/main" id="{6A4B3A2D-77E4-4CAD-8090-783388333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0" name="Oval 128">
              <a:extLst>
                <a:ext uri="{FF2B5EF4-FFF2-40B4-BE49-F238E27FC236}">
                  <a16:creationId xmlns:a16="http://schemas.microsoft.com/office/drawing/2014/main" id="{E8AB8248-F9B2-4FEE-8D64-1985D3D2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1" name="Oval 129">
              <a:extLst>
                <a:ext uri="{FF2B5EF4-FFF2-40B4-BE49-F238E27FC236}">
                  <a16:creationId xmlns:a16="http://schemas.microsoft.com/office/drawing/2014/main" id="{7758ADFA-05C2-4E04-9553-E989B156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2" name="Oval 130">
              <a:extLst>
                <a:ext uri="{FF2B5EF4-FFF2-40B4-BE49-F238E27FC236}">
                  <a16:creationId xmlns:a16="http://schemas.microsoft.com/office/drawing/2014/main" id="{00323F20-6DD5-4A23-AC49-79F0BAEB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3" name="Oval 131">
              <a:extLst>
                <a:ext uri="{FF2B5EF4-FFF2-40B4-BE49-F238E27FC236}">
                  <a16:creationId xmlns:a16="http://schemas.microsoft.com/office/drawing/2014/main" id="{A1813957-D492-4DE0-9575-A4F0F9C2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4" name="Oval 132">
              <a:extLst>
                <a:ext uri="{FF2B5EF4-FFF2-40B4-BE49-F238E27FC236}">
                  <a16:creationId xmlns:a16="http://schemas.microsoft.com/office/drawing/2014/main" id="{0936032B-35C9-4592-9A1D-6C3D41D5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5" name="Oval 133">
              <a:extLst>
                <a:ext uri="{FF2B5EF4-FFF2-40B4-BE49-F238E27FC236}">
                  <a16:creationId xmlns:a16="http://schemas.microsoft.com/office/drawing/2014/main" id="{59BC59F6-0791-4016-BF09-E3B67AEF3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6" name="Oval 134">
              <a:extLst>
                <a:ext uri="{FF2B5EF4-FFF2-40B4-BE49-F238E27FC236}">
                  <a16:creationId xmlns:a16="http://schemas.microsoft.com/office/drawing/2014/main" id="{02C05C89-021C-42E5-80EA-7A323807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7" name="Oval 135">
              <a:extLst>
                <a:ext uri="{FF2B5EF4-FFF2-40B4-BE49-F238E27FC236}">
                  <a16:creationId xmlns:a16="http://schemas.microsoft.com/office/drawing/2014/main" id="{674DECD0-06E1-4AFA-8A1A-CB535295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8" name="Oval 136">
              <a:extLst>
                <a:ext uri="{FF2B5EF4-FFF2-40B4-BE49-F238E27FC236}">
                  <a16:creationId xmlns:a16="http://schemas.microsoft.com/office/drawing/2014/main" id="{ADB6DB36-EAAE-4FFE-8516-AE125E2F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9" name="Oval 137">
              <a:extLst>
                <a:ext uri="{FF2B5EF4-FFF2-40B4-BE49-F238E27FC236}">
                  <a16:creationId xmlns:a16="http://schemas.microsoft.com/office/drawing/2014/main" id="{C8087440-A738-49B1-93BC-2AC06B19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0" name="Oval 138">
              <a:extLst>
                <a:ext uri="{FF2B5EF4-FFF2-40B4-BE49-F238E27FC236}">
                  <a16:creationId xmlns:a16="http://schemas.microsoft.com/office/drawing/2014/main" id="{5DC92DB6-18F0-4095-8FF6-74D8D8B9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1" name="Oval 139">
              <a:extLst>
                <a:ext uri="{FF2B5EF4-FFF2-40B4-BE49-F238E27FC236}">
                  <a16:creationId xmlns:a16="http://schemas.microsoft.com/office/drawing/2014/main" id="{78E21454-22EC-4993-90BA-68AADAA2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2" name="Oval 140">
              <a:extLst>
                <a:ext uri="{FF2B5EF4-FFF2-40B4-BE49-F238E27FC236}">
                  <a16:creationId xmlns:a16="http://schemas.microsoft.com/office/drawing/2014/main" id="{53E68055-C0C3-4A78-BD3D-81F12BBC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3" name="Oval 141">
              <a:extLst>
                <a:ext uri="{FF2B5EF4-FFF2-40B4-BE49-F238E27FC236}">
                  <a16:creationId xmlns:a16="http://schemas.microsoft.com/office/drawing/2014/main" id="{D2F463F9-31D7-4CF9-8048-25E54455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4" name="Oval 142">
              <a:extLst>
                <a:ext uri="{FF2B5EF4-FFF2-40B4-BE49-F238E27FC236}">
                  <a16:creationId xmlns:a16="http://schemas.microsoft.com/office/drawing/2014/main" id="{A9A1E114-45AE-4906-86D8-131242C8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5" name="Oval 143">
              <a:extLst>
                <a:ext uri="{FF2B5EF4-FFF2-40B4-BE49-F238E27FC236}">
                  <a16:creationId xmlns:a16="http://schemas.microsoft.com/office/drawing/2014/main" id="{A1F826E8-4488-4149-BCC2-F1B25706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6" name="Oval 144">
              <a:extLst>
                <a:ext uri="{FF2B5EF4-FFF2-40B4-BE49-F238E27FC236}">
                  <a16:creationId xmlns:a16="http://schemas.microsoft.com/office/drawing/2014/main" id="{CDEAED1F-813C-45FD-A842-B6C7C027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80" name="Text Box 145">
            <a:extLst>
              <a:ext uri="{FF2B5EF4-FFF2-40B4-BE49-F238E27FC236}">
                <a16:creationId xmlns:a16="http://schemas.microsoft.com/office/drawing/2014/main" id="{8C5ABB1D-968B-493D-97F9-23D80949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76475"/>
            <a:ext cx="2509837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Many source pixels can map to same destination pixel</a:t>
            </a:r>
          </a:p>
        </p:txBody>
      </p:sp>
      <p:cxnSp>
        <p:nvCxnSpPr>
          <p:cNvPr id="32781" name="AutoShape 146">
            <a:extLst>
              <a:ext uri="{FF2B5EF4-FFF2-40B4-BE49-F238E27FC236}">
                <a16:creationId xmlns:a16="http://schemas.microsoft.com/office/drawing/2014/main" id="{01F858DB-B402-4B61-839A-0ABC281C96C8}"/>
              </a:ext>
            </a:extLst>
          </p:cNvPr>
          <p:cNvCxnSpPr>
            <a:cxnSpLocks noChangeShapeType="1"/>
            <a:stCxn id="32780" idx="3"/>
            <a:endCxn id="32849" idx="1"/>
          </p:cNvCxnSpPr>
          <p:nvPr/>
        </p:nvCxnSpPr>
        <p:spPr bwMode="auto">
          <a:xfrm>
            <a:off x="3768725" y="2779713"/>
            <a:ext cx="2305050" cy="2305050"/>
          </a:xfrm>
          <a:prstGeom prst="curvedConnector3">
            <a:avLst>
              <a:gd name="adj1" fmla="val 50208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>
            <a:extLst>
              <a:ext uri="{FF2B5EF4-FFF2-40B4-BE49-F238E27FC236}">
                <a16:creationId xmlns:a16="http://schemas.microsoft.com/office/drawing/2014/main" id="{6789183E-2173-4AD5-883A-00B3914F53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9740FC-7FC2-408E-8742-E9DB5B45C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What is an Image?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2AE886-1014-441E-9571-CEBD8A0A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 image is a 2D rectilinear array of pixels</a:t>
            </a:r>
          </a:p>
        </p:txBody>
      </p:sp>
      <p:graphicFrame>
        <p:nvGraphicFramePr>
          <p:cNvPr id="6149" name="Object 6">
            <a:extLst>
              <a:ext uri="{FF2B5EF4-FFF2-40B4-BE49-F238E27FC236}">
                <a16:creationId xmlns:a16="http://schemas.microsoft.com/office/drawing/2014/main" id="{EC22D878-4602-4CCA-9BB1-539F6C7AB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133600"/>
          <a:ext cx="30226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Image" r:id="rId3" imgW="3453968" imgH="3949206" progId="Photoshop.Image.6">
                  <p:embed/>
                </p:oleObj>
              </mc:Choice>
              <mc:Fallback>
                <p:oleObj name="Image" r:id="rId3" imgW="3453968" imgH="3949206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133600"/>
                        <a:ext cx="3022600" cy="34559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>
            <a:extLst>
              <a:ext uri="{FF2B5EF4-FFF2-40B4-BE49-F238E27FC236}">
                <a16:creationId xmlns:a16="http://schemas.microsoft.com/office/drawing/2014/main" id="{F897FE2C-E1A9-4155-8FA4-D726D502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589588"/>
            <a:ext cx="219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Continuous image</a:t>
            </a:r>
          </a:p>
        </p:txBody>
      </p:sp>
      <p:graphicFrame>
        <p:nvGraphicFramePr>
          <p:cNvPr id="6151" name="Object 12">
            <a:extLst>
              <a:ext uri="{FF2B5EF4-FFF2-40B4-BE49-F238E27FC236}">
                <a16:creationId xmlns:a16="http://schemas.microsoft.com/office/drawing/2014/main" id="{792594E2-3641-47BC-A147-F524E2F49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133600"/>
          <a:ext cx="2982913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Image" r:id="rId5" imgW="3377778" imgH="3911111" progId="Photoshop.Image.6">
                  <p:embed/>
                </p:oleObj>
              </mc:Choice>
              <mc:Fallback>
                <p:oleObj name="Image" r:id="rId5" imgW="3377778" imgH="3911111" progId="Photoshop.Image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133600"/>
                        <a:ext cx="2982913" cy="345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3">
            <a:extLst>
              <a:ext uri="{FF2B5EF4-FFF2-40B4-BE49-F238E27FC236}">
                <a16:creationId xmlns:a16="http://schemas.microsoft.com/office/drawing/2014/main" id="{0A993DB2-4064-461C-A9DF-183176C7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5589588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Digital image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3">
            <a:extLst>
              <a:ext uri="{FF2B5EF4-FFF2-40B4-BE49-F238E27FC236}">
                <a16:creationId xmlns:a16="http://schemas.microsoft.com/office/drawing/2014/main" id="{DE48D590-87B6-43AF-9E13-D24F854650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DE07A89-3D77-4996-BCE9-0EEF9C1FC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Forwarding Mapping – NOT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CB36D72-C455-4638-8256-894A2416B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Iterate over source image</a:t>
            </a:r>
          </a:p>
        </p:txBody>
      </p:sp>
      <p:sp>
        <p:nvSpPr>
          <p:cNvPr id="33797" name="AutoShape 4">
            <a:extLst>
              <a:ext uri="{FF2B5EF4-FFF2-40B4-BE49-F238E27FC236}">
                <a16:creationId xmlns:a16="http://schemas.microsoft.com/office/drawing/2014/main" id="{4D035222-DBA4-4D2D-A553-65A8116F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367213"/>
            <a:ext cx="1001713" cy="1008062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-30</a:t>
            </a:r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1DAFAFF7-8A31-46C4-BCDD-12492A122D2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89363"/>
            <a:ext cx="2160588" cy="2160587"/>
            <a:chOff x="340" y="2523"/>
            <a:chExt cx="1361" cy="1361"/>
          </a:xfrm>
        </p:grpSpPr>
        <p:sp>
          <p:nvSpPr>
            <p:cNvPr id="33916" name="Rectangle 6">
              <a:extLst>
                <a:ext uri="{FF2B5EF4-FFF2-40B4-BE49-F238E27FC236}">
                  <a16:creationId xmlns:a16="http://schemas.microsoft.com/office/drawing/2014/main" id="{110D883A-EECE-49E6-B546-67AC2211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1361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7" name="Rectangle 7">
              <a:extLst>
                <a:ext uri="{FF2B5EF4-FFF2-40B4-BE49-F238E27FC236}">
                  <a16:creationId xmlns:a16="http://schemas.microsoft.com/office/drawing/2014/main" id="{6437506A-112F-45B0-B7EF-961A770CF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8" name="Rectangle 8">
              <a:extLst>
                <a:ext uri="{FF2B5EF4-FFF2-40B4-BE49-F238E27FC236}">
                  <a16:creationId xmlns:a16="http://schemas.microsoft.com/office/drawing/2014/main" id="{8E2FA5CE-FF86-451F-AF18-1F826233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9" name="Rectangle 9">
              <a:extLst>
                <a:ext uri="{FF2B5EF4-FFF2-40B4-BE49-F238E27FC236}">
                  <a16:creationId xmlns:a16="http://schemas.microsoft.com/office/drawing/2014/main" id="{87B8DCB1-5320-4F4D-B2C9-FCFFB2A74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0" name="Rectangle 10">
              <a:extLst>
                <a:ext uri="{FF2B5EF4-FFF2-40B4-BE49-F238E27FC236}">
                  <a16:creationId xmlns:a16="http://schemas.microsoft.com/office/drawing/2014/main" id="{5BC3C1F5-D777-418D-9174-A5C05CCEC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1" name="Rectangle 11">
              <a:extLst>
                <a:ext uri="{FF2B5EF4-FFF2-40B4-BE49-F238E27FC236}">
                  <a16:creationId xmlns:a16="http://schemas.microsoft.com/office/drawing/2014/main" id="{EF853650-364F-41BE-BAF1-9A5D612E3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2" name="Rectangle 12">
              <a:extLst>
                <a:ext uri="{FF2B5EF4-FFF2-40B4-BE49-F238E27FC236}">
                  <a16:creationId xmlns:a16="http://schemas.microsoft.com/office/drawing/2014/main" id="{77739B71-1F5F-49E6-9006-4DF2897B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3" name="Rectangle 13">
              <a:extLst>
                <a:ext uri="{FF2B5EF4-FFF2-40B4-BE49-F238E27FC236}">
                  <a16:creationId xmlns:a16="http://schemas.microsoft.com/office/drawing/2014/main" id="{16D5AFC6-3E51-44CF-924D-4DB8A4A6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4" name="Rectangle 14">
              <a:extLst>
                <a:ext uri="{FF2B5EF4-FFF2-40B4-BE49-F238E27FC236}">
                  <a16:creationId xmlns:a16="http://schemas.microsoft.com/office/drawing/2014/main" id="{6AC18F93-D87F-4951-A909-C19D9C3A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5" name="Rectangle 15">
              <a:extLst>
                <a:ext uri="{FF2B5EF4-FFF2-40B4-BE49-F238E27FC236}">
                  <a16:creationId xmlns:a16="http://schemas.microsoft.com/office/drawing/2014/main" id="{0ED0ED42-83F3-4486-9CC5-6F52DFE5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6" name="Rectangle 16">
              <a:extLst>
                <a:ext uri="{FF2B5EF4-FFF2-40B4-BE49-F238E27FC236}">
                  <a16:creationId xmlns:a16="http://schemas.microsoft.com/office/drawing/2014/main" id="{54185D0C-EE46-4CEE-9450-F03AF78C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7" name="Rectangle 17">
              <a:extLst>
                <a:ext uri="{FF2B5EF4-FFF2-40B4-BE49-F238E27FC236}">
                  <a16:creationId xmlns:a16="http://schemas.microsoft.com/office/drawing/2014/main" id="{36414794-5368-4B89-AD10-BC299D62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8" name="Rectangle 18">
              <a:extLst>
                <a:ext uri="{FF2B5EF4-FFF2-40B4-BE49-F238E27FC236}">
                  <a16:creationId xmlns:a16="http://schemas.microsoft.com/office/drawing/2014/main" id="{9CA81419-A1B6-45C2-9C70-E2B61A10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29" name="Rectangle 19">
              <a:extLst>
                <a:ext uri="{FF2B5EF4-FFF2-40B4-BE49-F238E27FC236}">
                  <a16:creationId xmlns:a16="http://schemas.microsoft.com/office/drawing/2014/main" id="{4B5D3030-7054-483B-A262-2744589C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0" name="Rectangle 20">
              <a:extLst>
                <a:ext uri="{FF2B5EF4-FFF2-40B4-BE49-F238E27FC236}">
                  <a16:creationId xmlns:a16="http://schemas.microsoft.com/office/drawing/2014/main" id="{D15BDFC7-8103-44A8-BE45-CBE8643E6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1" name="Rectangle 21">
              <a:extLst>
                <a:ext uri="{FF2B5EF4-FFF2-40B4-BE49-F238E27FC236}">
                  <a16:creationId xmlns:a16="http://schemas.microsoft.com/office/drawing/2014/main" id="{30844FEE-5CFA-4830-B694-C98AAE33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2" name="Rectangle 22">
              <a:extLst>
                <a:ext uri="{FF2B5EF4-FFF2-40B4-BE49-F238E27FC236}">
                  <a16:creationId xmlns:a16="http://schemas.microsoft.com/office/drawing/2014/main" id="{F5F9D2D8-6670-497D-A960-D898DDD8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3" name="Rectangle 23">
              <a:extLst>
                <a:ext uri="{FF2B5EF4-FFF2-40B4-BE49-F238E27FC236}">
                  <a16:creationId xmlns:a16="http://schemas.microsoft.com/office/drawing/2014/main" id="{02331652-21E3-42E4-923D-2DFAB4CE2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4" name="Rectangle 24">
              <a:extLst>
                <a:ext uri="{FF2B5EF4-FFF2-40B4-BE49-F238E27FC236}">
                  <a16:creationId xmlns:a16="http://schemas.microsoft.com/office/drawing/2014/main" id="{1C720D58-B5AC-47BB-996E-04A10752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5" name="Rectangle 25">
              <a:extLst>
                <a:ext uri="{FF2B5EF4-FFF2-40B4-BE49-F238E27FC236}">
                  <a16:creationId xmlns:a16="http://schemas.microsoft.com/office/drawing/2014/main" id="{2C84E54D-7D71-4BAB-A68B-EC7E51A05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6" name="Rectangle 26">
              <a:extLst>
                <a:ext uri="{FF2B5EF4-FFF2-40B4-BE49-F238E27FC236}">
                  <a16:creationId xmlns:a16="http://schemas.microsoft.com/office/drawing/2014/main" id="{B55956CB-98ED-44CB-98D9-FF0E8520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7" name="Rectangle 27">
              <a:extLst>
                <a:ext uri="{FF2B5EF4-FFF2-40B4-BE49-F238E27FC236}">
                  <a16:creationId xmlns:a16="http://schemas.microsoft.com/office/drawing/2014/main" id="{330BB3E7-095F-4D45-8172-1AB4200C5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8" name="Rectangle 28">
              <a:extLst>
                <a:ext uri="{FF2B5EF4-FFF2-40B4-BE49-F238E27FC236}">
                  <a16:creationId xmlns:a16="http://schemas.microsoft.com/office/drawing/2014/main" id="{2179BAC5-A296-4716-8B2B-F9997D4F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39" name="Rectangle 29">
              <a:extLst>
                <a:ext uri="{FF2B5EF4-FFF2-40B4-BE49-F238E27FC236}">
                  <a16:creationId xmlns:a16="http://schemas.microsoft.com/office/drawing/2014/main" id="{67B3178B-CFEB-4D8F-95B1-AAEB7F93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40" name="Rectangle 30">
              <a:extLst>
                <a:ext uri="{FF2B5EF4-FFF2-40B4-BE49-F238E27FC236}">
                  <a16:creationId xmlns:a16="http://schemas.microsoft.com/office/drawing/2014/main" id="{2E1CCA68-58B3-4FBC-B3C1-E6FFF125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41" name="Rectangle 31">
              <a:extLst>
                <a:ext uri="{FF2B5EF4-FFF2-40B4-BE49-F238E27FC236}">
                  <a16:creationId xmlns:a16="http://schemas.microsoft.com/office/drawing/2014/main" id="{4EE856C3-9357-484E-942F-09BF2AC75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799" name="Group 32">
            <a:extLst>
              <a:ext uri="{FF2B5EF4-FFF2-40B4-BE49-F238E27FC236}">
                <a16:creationId xmlns:a16="http://schemas.microsoft.com/office/drawing/2014/main" id="{CF493955-47E3-4E73-BD14-D00D0B71C59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00438"/>
            <a:ext cx="2808287" cy="2881312"/>
            <a:chOff x="748" y="1797"/>
            <a:chExt cx="1769" cy="1815"/>
          </a:xfrm>
        </p:grpSpPr>
        <p:sp>
          <p:nvSpPr>
            <p:cNvPr id="33912" name="Text Box 33">
              <a:extLst>
                <a:ext uri="{FF2B5EF4-FFF2-40B4-BE49-F238E27FC236}">
                  <a16:creationId xmlns:a16="http://schemas.microsoft.com/office/drawing/2014/main" id="{10CA0197-DFDD-4515-91D4-C9017881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3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33913" name="Line 34">
              <a:extLst>
                <a:ext uri="{FF2B5EF4-FFF2-40B4-BE49-F238E27FC236}">
                  <a16:creationId xmlns:a16="http://schemas.microsoft.com/office/drawing/2014/main" id="{1D22E6CF-32CC-4722-A936-14EADD70D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15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914" name="Line 35">
              <a:extLst>
                <a:ext uri="{FF2B5EF4-FFF2-40B4-BE49-F238E27FC236}">
                  <a16:creationId xmlns:a16="http://schemas.microsoft.com/office/drawing/2014/main" id="{277CBBC8-5D8C-47B3-BFA0-C557DADF6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39"/>
              <a:ext cx="1557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915" name="Text Box 36">
              <a:extLst>
                <a:ext uri="{FF2B5EF4-FFF2-40B4-BE49-F238E27FC236}">
                  <a16:creationId xmlns:a16="http://schemas.microsoft.com/office/drawing/2014/main" id="{439F686F-5A9C-47F3-8D33-3D8096C41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grpSp>
        <p:nvGrpSpPr>
          <p:cNvPr id="33800" name="Group 37">
            <a:extLst>
              <a:ext uri="{FF2B5EF4-FFF2-40B4-BE49-F238E27FC236}">
                <a16:creationId xmlns:a16="http://schemas.microsoft.com/office/drawing/2014/main" id="{4996C1D8-3792-48B3-9091-73290A673396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140075"/>
            <a:ext cx="3024188" cy="3025775"/>
            <a:chOff x="3288" y="1978"/>
            <a:chExt cx="1905" cy="1906"/>
          </a:xfrm>
        </p:grpSpPr>
        <p:sp>
          <p:nvSpPr>
            <p:cNvPr id="33862" name="Rectangle 38">
              <a:extLst>
                <a:ext uri="{FF2B5EF4-FFF2-40B4-BE49-F238E27FC236}">
                  <a16:creationId xmlns:a16="http://schemas.microsoft.com/office/drawing/2014/main" id="{D7AD7827-7278-4383-8AAD-C95F2D89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1905" cy="190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3" name="Rectangle 39">
              <a:extLst>
                <a:ext uri="{FF2B5EF4-FFF2-40B4-BE49-F238E27FC236}">
                  <a16:creationId xmlns:a16="http://schemas.microsoft.com/office/drawing/2014/main" id="{6EE4064A-9E1C-4A3D-9679-4C35D126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4" name="Rectangle 40">
              <a:extLst>
                <a:ext uri="{FF2B5EF4-FFF2-40B4-BE49-F238E27FC236}">
                  <a16:creationId xmlns:a16="http://schemas.microsoft.com/office/drawing/2014/main" id="{E06E7C06-0DD1-45A7-9052-EACB56BA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5" name="Rectangle 41">
              <a:extLst>
                <a:ext uri="{FF2B5EF4-FFF2-40B4-BE49-F238E27FC236}">
                  <a16:creationId xmlns:a16="http://schemas.microsoft.com/office/drawing/2014/main" id="{25FEEC31-D40D-4330-BE7F-B1C44D0A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6" name="Rectangle 42">
              <a:extLst>
                <a:ext uri="{FF2B5EF4-FFF2-40B4-BE49-F238E27FC236}">
                  <a16:creationId xmlns:a16="http://schemas.microsoft.com/office/drawing/2014/main" id="{008E2262-752A-493A-9C71-1BE74A6E6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7" name="Rectangle 43">
              <a:extLst>
                <a:ext uri="{FF2B5EF4-FFF2-40B4-BE49-F238E27FC236}">
                  <a16:creationId xmlns:a16="http://schemas.microsoft.com/office/drawing/2014/main" id="{3BC3B176-3CAC-4895-A4B8-DC71E6127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523"/>
              <a:ext cx="273" cy="27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8" name="Rectangle 44">
              <a:extLst>
                <a:ext uri="{FF2B5EF4-FFF2-40B4-BE49-F238E27FC236}">
                  <a16:creationId xmlns:a16="http://schemas.microsoft.com/office/drawing/2014/main" id="{ED8FB174-5D72-41F6-8C9D-4EAEA3C7A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69" name="Rectangle 45">
              <a:extLst>
                <a:ext uri="{FF2B5EF4-FFF2-40B4-BE49-F238E27FC236}">
                  <a16:creationId xmlns:a16="http://schemas.microsoft.com/office/drawing/2014/main" id="{243B6189-D37D-4772-B77F-3AE2C25D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0" name="Rectangle 46">
              <a:extLst>
                <a:ext uri="{FF2B5EF4-FFF2-40B4-BE49-F238E27FC236}">
                  <a16:creationId xmlns:a16="http://schemas.microsoft.com/office/drawing/2014/main" id="{211A924C-4FC5-46D3-A9D6-C8CCA296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1" name="Rectangle 47">
              <a:extLst>
                <a:ext uri="{FF2B5EF4-FFF2-40B4-BE49-F238E27FC236}">
                  <a16:creationId xmlns:a16="http://schemas.microsoft.com/office/drawing/2014/main" id="{C1600940-225C-4D03-A0EA-57BA4A65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2" name="Rectangle 48">
              <a:extLst>
                <a:ext uri="{FF2B5EF4-FFF2-40B4-BE49-F238E27FC236}">
                  <a16:creationId xmlns:a16="http://schemas.microsoft.com/office/drawing/2014/main" id="{ACB20C22-32B0-475C-8779-A7A27FDE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3" name="Rectangle 49">
              <a:extLst>
                <a:ext uri="{FF2B5EF4-FFF2-40B4-BE49-F238E27FC236}">
                  <a16:creationId xmlns:a16="http://schemas.microsoft.com/office/drawing/2014/main" id="{781A87CF-7FE0-4CDA-9519-BAF9E92B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4" name="Rectangle 50">
              <a:extLst>
                <a:ext uri="{FF2B5EF4-FFF2-40B4-BE49-F238E27FC236}">
                  <a16:creationId xmlns:a16="http://schemas.microsoft.com/office/drawing/2014/main" id="{298A4B74-4DFD-4E1D-BF06-D67DB070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5" name="Rectangle 51">
              <a:extLst>
                <a:ext uri="{FF2B5EF4-FFF2-40B4-BE49-F238E27FC236}">
                  <a16:creationId xmlns:a16="http://schemas.microsoft.com/office/drawing/2014/main" id="{18937297-E519-4199-8396-7719813C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273" cy="27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6" name="Rectangle 52">
              <a:extLst>
                <a:ext uri="{FF2B5EF4-FFF2-40B4-BE49-F238E27FC236}">
                  <a16:creationId xmlns:a16="http://schemas.microsoft.com/office/drawing/2014/main" id="{2674EE99-F2F2-41E3-8030-191D0150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7" name="Rectangle 53">
              <a:extLst>
                <a:ext uri="{FF2B5EF4-FFF2-40B4-BE49-F238E27FC236}">
                  <a16:creationId xmlns:a16="http://schemas.microsoft.com/office/drawing/2014/main" id="{2C2B2F46-D31F-4D01-BE69-060EEB24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8" name="Rectangle 54">
              <a:extLst>
                <a:ext uri="{FF2B5EF4-FFF2-40B4-BE49-F238E27FC236}">
                  <a16:creationId xmlns:a16="http://schemas.microsoft.com/office/drawing/2014/main" id="{038002C1-BA33-45BD-B124-9947AA94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9" name="Rectangle 55">
              <a:extLst>
                <a:ext uri="{FF2B5EF4-FFF2-40B4-BE49-F238E27FC236}">
                  <a16:creationId xmlns:a16="http://schemas.microsoft.com/office/drawing/2014/main" id="{9B0893BA-5A0E-4F93-8DD2-BF69137F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0" name="Rectangle 56">
              <a:extLst>
                <a:ext uri="{FF2B5EF4-FFF2-40B4-BE49-F238E27FC236}">
                  <a16:creationId xmlns:a16="http://schemas.microsoft.com/office/drawing/2014/main" id="{EC934E46-997E-4700-A4D7-1D90D873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1" name="Rectangle 57">
              <a:extLst>
                <a:ext uri="{FF2B5EF4-FFF2-40B4-BE49-F238E27FC236}">
                  <a16:creationId xmlns:a16="http://schemas.microsoft.com/office/drawing/2014/main" id="{F6312608-7BFF-46F0-AA10-AAA87D04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2" name="Rectangle 58">
              <a:extLst>
                <a:ext uri="{FF2B5EF4-FFF2-40B4-BE49-F238E27FC236}">
                  <a16:creationId xmlns:a16="http://schemas.microsoft.com/office/drawing/2014/main" id="{D800A140-142F-4307-99A6-D95E90F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3" name="Rectangle 59">
              <a:extLst>
                <a:ext uri="{FF2B5EF4-FFF2-40B4-BE49-F238E27FC236}">
                  <a16:creationId xmlns:a16="http://schemas.microsoft.com/office/drawing/2014/main" id="{CA48FF08-DC5F-4AD6-A75F-2A9422FB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4" name="Rectangle 60">
              <a:extLst>
                <a:ext uri="{FF2B5EF4-FFF2-40B4-BE49-F238E27FC236}">
                  <a16:creationId xmlns:a16="http://schemas.microsoft.com/office/drawing/2014/main" id="{2D318068-02D5-48CA-B997-5985743A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5" name="Rectangle 61">
              <a:extLst>
                <a:ext uri="{FF2B5EF4-FFF2-40B4-BE49-F238E27FC236}">
                  <a16:creationId xmlns:a16="http://schemas.microsoft.com/office/drawing/2014/main" id="{2A51A45E-369E-42D8-A7B4-A50A6CA01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6" name="Rectangle 62">
              <a:extLst>
                <a:ext uri="{FF2B5EF4-FFF2-40B4-BE49-F238E27FC236}">
                  <a16:creationId xmlns:a16="http://schemas.microsoft.com/office/drawing/2014/main" id="{47728FF3-83A2-4789-A0FA-5511958C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7" name="Rectangle 63">
              <a:extLst>
                <a:ext uri="{FF2B5EF4-FFF2-40B4-BE49-F238E27FC236}">
                  <a16:creationId xmlns:a16="http://schemas.microsoft.com/office/drawing/2014/main" id="{FD3826F6-CC62-4400-A0BF-89D518B7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8" name="Rectangle 64">
              <a:extLst>
                <a:ext uri="{FF2B5EF4-FFF2-40B4-BE49-F238E27FC236}">
                  <a16:creationId xmlns:a16="http://schemas.microsoft.com/office/drawing/2014/main" id="{D14E6BC9-1D0B-48A7-8B26-3101C071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9" name="Rectangle 65">
              <a:extLst>
                <a:ext uri="{FF2B5EF4-FFF2-40B4-BE49-F238E27FC236}">
                  <a16:creationId xmlns:a16="http://schemas.microsoft.com/office/drawing/2014/main" id="{E1C76473-F3AF-4B6F-BDF1-E269D9BC0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0" name="Rectangle 66">
              <a:extLst>
                <a:ext uri="{FF2B5EF4-FFF2-40B4-BE49-F238E27FC236}">
                  <a16:creationId xmlns:a16="http://schemas.microsoft.com/office/drawing/2014/main" id="{5616F0EE-5A03-4892-AC97-5F469A12D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1" name="Rectangle 67">
              <a:extLst>
                <a:ext uri="{FF2B5EF4-FFF2-40B4-BE49-F238E27FC236}">
                  <a16:creationId xmlns:a16="http://schemas.microsoft.com/office/drawing/2014/main" id="{C68D8001-59B7-40BB-943F-25B0B8DB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2" name="Rectangle 68">
              <a:extLst>
                <a:ext uri="{FF2B5EF4-FFF2-40B4-BE49-F238E27FC236}">
                  <a16:creationId xmlns:a16="http://schemas.microsoft.com/office/drawing/2014/main" id="{6CE18D87-CE52-43CE-9B57-F7806BF5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3" name="Rectangle 69">
              <a:extLst>
                <a:ext uri="{FF2B5EF4-FFF2-40B4-BE49-F238E27FC236}">
                  <a16:creationId xmlns:a16="http://schemas.microsoft.com/office/drawing/2014/main" id="{F95E0670-3F0F-4657-B87C-EF8D95BC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4" name="Rectangle 70">
              <a:extLst>
                <a:ext uri="{FF2B5EF4-FFF2-40B4-BE49-F238E27FC236}">
                  <a16:creationId xmlns:a16="http://schemas.microsoft.com/office/drawing/2014/main" id="{3F515E5E-278B-4EA6-9F86-07784D68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5" name="Rectangle 71">
              <a:extLst>
                <a:ext uri="{FF2B5EF4-FFF2-40B4-BE49-F238E27FC236}">
                  <a16:creationId xmlns:a16="http://schemas.microsoft.com/office/drawing/2014/main" id="{2A9C8DE5-1F15-4D99-8D99-6A1F4F9D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6" name="Rectangle 72">
              <a:extLst>
                <a:ext uri="{FF2B5EF4-FFF2-40B4-BE49-F238E27FC236}">
                  <a16:creationId xmlns:a16="http://schemas.microsoft.com/office/drawing/2014/main" id="{B172287F-D727-4E55-8357-D2F26834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7" name="Rectangle 73">
              <a:extLst>
                <a:ext uri="{FF2B5EF4-FFF2-40B4-BE49-F238E27FC236}">
                  <a16:creationId xmlns:a16="http://schemas.microsoft.com/office/drawing/2014/main" id="{AF239950-5A94-4338-8D05-75489D0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8" name="Rectangle 74">
              <a:extLst>
                <a:ext uri="{FF2B5EF4-FFF2-40B4-BE49-F238E27FC236}">
                  <a16:creationId xmlns:a16="http://schemas.microsoft.com/office/drawing/2014/main" id="{0F1C2E8D-2B5E-432E-ACFA-E8542C674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9" name="Rectangle 75">
              <a:extLst>
                <a:ext uri="{FF2B5EF4-FFF2-40B4-BE49-F238E27FC236}">
                  <a16:creationId xmlns:a16="http://schemas.microsoft.com/office/drawing/2014/main" id="{95A8C397-C0AD-400C-86B6-1BCC9DEE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0" name="Rectangle 76">
              <a:extLst>
                <a:ext uri="{FF2B5EF4-FFF2-40B4-BE49-F238E27FC236}">
                  <a16:creationId xmlns:a16="http://schemas.microsoft.com/office/drawing/2014/main" id="{43969346-50BF-4492-8058-F84EB2F79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1" name="Rectangle 77">
              <a:extLst>
                <a:ext uri="{FF2B5EF4-FFF2-40B4-BE49-F238E27FC236}">
                  <a16:creationId xmlns:a16="http://schemas.microsoft.com/office/drawing/2014/main" id="{921BBD7E-D32E-4383-BB52-F760D52A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2" name="Rectangle 78">
              <a:extLst>
                <a:ext uri="{FF2B5EF4-FFF2-40B4-BE49-F238E27FC236}">
                  <a16:creationId xmlns:a16="http://schemas.microsoft.com/office/drawing/2014/main" id="{9BF5BBF1-F7FC-4BCD-ADE0-0EAA5179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3" name="Rectangle 79">
              <a:extLst>
                <a:ext uri="{FF2B5EF4-FFF2-40B4-BE49-F238E27FC236}">
                  <a16:creationId xmlns:a16="http://schemas.microsoft.com/office/drawing/2014/main" id="{29FF4EAC-B2A2-4278-B9BD-EE1946B20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4" name="Rectangle 80">
              <a:extLst>
                <a:ext uri="{FF2B5EF4-FFF2-40B4-BE49-F238E27FC236}">
                  <a16:creationId xmlns:a16="http://schemas.microsoft.com/office/drawing/2014/main" id="{D48DD530-0CAA-478E-A775-92E763A0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5" name="Rectangle 81">
              <a:extLst>
                <a:ext uri="{FF2B5EF4-FFF2-40B4-BE49-F238E27FC236}">
                  <a16:creationId xmlns:a16="http://schemas.microsoft.com/office/drawing/2014/main" id="{C65AA700-2E68-442C-A542-D67FF02D9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6" name="Rectangle 82">
              <a:extLst>
                <a:ext uri="{FF2B5EF4-FFF2-40B4-BE49-F238E27FC236}">
                  <a16:creationId xmlns:a16="http://schemas.microsoft.com/office/drawing/2014/main" id="{16FC1D6C-D3CA-4C93-8D7B-666BC427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7" name="Rectangle 83">
              <a:extLst>
                <a:ext uri="{FF2B5EF4-FFF2-40B4-BE49-F238E27FC236}">
                  <a16:creationId xmlns:a16="http://schemas.microsoft.com/office/drawing/2014/main" id="{0768D65E-ED7B-463B-BE08-9967984F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8" name="Rectangle 84">
              <a:extLst>
                <a:ext uri="{FF2B5EF4-FFF2-40B4-BE49-F238E27FC236}">
                  <a16:creationId xmlns:a16="http://schemas.microsoft.com/office/drawing/2014/main" id="{816523F4-06A3-4267-AD83-0CCF7A0B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9" name="Rectangle 85">
              <a:extLst>
                <a:ext uri="{FF2B5EF4-FFF2-40B4-BE49-F238E27FC236}">
                  <a16:creationId xmlns:a16="http://schemas.microsoft.com/office/drawing/2014/main" id="{6D435F03-5B06-4AB3-BCCC-A4C40DE0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0" name="Rectangle 86">
              <a:extLst>
                <a:ext uri="{FF2B5EF4-FFF2-40B4-BE49-F238E27FC236}">
                  <a16:creationId xmlns:a16="http://schemas.microsoft.com/office/drawing/2014/main" id="{9AC97951-33E2-41EB-80D7-019B75D8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1" name="Rectangle 87">
              <a:extLst>
                <a:ext uri="{FF2B5EF4-FFF2-40B4-BE49-F238E27FC236}">
                  <a16:creationId xmlns:a16="http://schemas.microsoft.com/office/drawing/2014/main" id="{C9EB92AA-BE2C-41EA-8771-51900095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801" name="Group 88">
            <a:extLst>
              <a:ext uri="{FF2B5EF4-FFF2-40B4-BE49-F238E27FC236}">
                <a16:creationId xmlns:a16="http://schemas.microsoft.com/office/drawing/2014/main" id="{DABA30A8-A871-4938-83AF-8DAE2FC892A6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3671887" cy="3744912"/>
            <a:chOff x="3152" y="1253"/>
            <a:chExt cx="2313" cy="2359"/>
          </a:xfrm>
        </p:grpSpPr>
        <p:sp>
          <p:nvSpPr>
            <p:cNvPr id="33858" name="Text Box 89">
              <a:extLst>
                <a:ext uri="{FF2B5EF4-FFF2-40B4-BE49-F238E27FC236}">
                  <a16:creationId xmlns:a16="http://schemas.microsoft.com/office/drawing/2014/main" id="{879A94F0-A260-419A-B364-C0BF2F9F3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62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3859" name="Line 90">
              <a:extLst>
                <a:ext uri="{FF2B5EF4-FFF2-40B4-BE49-F238E27FC236}">
                  <a16:creationId xmlns:a16="http://schemas.microsoft.com/office/drawing/2014/main" id="{7CAB49B0-69BC-4162-B181-D9E621FAE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253"/>
              <a:ext cx="0" cy="21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0" name="Line 91">
              <a:extLst>
                <a:ext uri="{FF2B5EF4-FFF2-40B4-BE49-F238E27FC236}">
                  <a16:creationId xmlns:a16="http://schemas.microsoft.com/office/drawing/2014/main" id="{5E6C4723-928D-4268-87E6-9AC3F84EC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3339"/>
              <a:ext cx="2101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1" name="Text Box 92">
              <a:extLst>
                <a:ext uri="{FF2B5EF4-FFF2-40B4-BE49-F238E27FC236}">
                  <a16:creationId xmlns:a16="http://schemas.microsoft.com/office/drawing/2014/main" id="{58BB598F-BC12-4EE5-9216-DD7B6105A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grpSp>
        <p:nvGrpSpPr>
          <p:cNvPr id="33802" name="Group 93">
            <a:extLst>
              <a:ext uri="{FF2B5EF4-FFF2-40B4-BE49-F238E27FC236}">
                <a16:creationId xmlns:a16="http://schemas.microsoft.com/office/drawing/2014/main" id="{C8423804-2EAF-408D-B3EF-23FF6992AE7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33825"/>
            <a:ext cx="1871662" cy="1871663"/>
            <a:chOff x="1066" y="2296"/>
            <a:chExt cx="1179" cy="1179"/>
          </a:xfrm>
        </p:grpSpPr>
        <p:sp>
          <p:nvSpPr>
            <p:cNvPr id="33833" name="Oval 94">
              <a:extLst>
                <a:ext uri="{FF2B5EF4-FFF2-40B4-BE49-F238E27FC236}">
                  <a16:creationId xmlns:a16="http://schemas.microsoft.com/office/drawing/2014/main" id="{DA28B83B-30C8-4D63-B055-B46D100CD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4" name="Oval 95">
              <a:extLst>
                <a:ext uri="{FF2B5EF4-FFF2-40B4-BE49-F238E27FC236}">
                  <a16:creationId xmlns:a16="http://schemas.microsoft.com/office/drawing/2014/main" id="{3C22D429-B6C8-45F1-A358-EE580F94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5" name="Oval 96">
              <a:extLst>
                <a:ext uri="{FF2B5EF4-FFF2-40B4-BE49-F238E27FC236}">
                  <a16:creationId xmlns:a16="http://schemas.microsoft.com/office/drawing/2014/main" id="{0FA2E719-603A-4829-9A91-DC22B6D0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6" name="Oval 97">
              <a:extLst>
                <a:ext uri="{FF2B5EF4-FFF2-40B4-BE49-F238E27FC236}">
                  <a16:creationId xmlns:a16="http://schemas.microsoft.com/office/drawing/2014/main" id="{75C030BD-DDCA-43AE-B3C2-AD6B7C55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7" name="Oval 98">
              <a:extLst>
                <a:ext uri="{FF2B5EF4-FFF2-40B4-BE49-F238E27FC236}">
                  <a16:creationId xmlns:a16="http://schemas.microsoft.com/office/drawing/2014/main" id="{27EC37D9-AC39-43C9-BE47-10958776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8" name="Oval 99">
              <a:extLst>
                <a:ext uri="{FF2B5EF4-FFF2-40B4-BE49-F238E27FC236}">
                  <a16:creationId xmlns:a16="http://schemas.microsoft.com/office/drawing/2014/main" id="{E83D2DC4-09B2-4D50-9890-53C869F3B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9" name="Oval 100">
              <a:extLst>
                <a:ext uri="{FF2B5EF4-FFF2-40B4-BE49-F238E27FC236}">
                  <a16:creationId xmlns:a16="http://schemas.microsoft.com/office/drawing/2014/main" id="{01E90591-B90C-4BD8-9B0F-6C99EDBC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0" name="Oval 101">
              <a:extLst>
                <a:ext uri="{FF2B5EF4-FFF2-40B4-BE49-F238E27FC236}">
                  <a16:creationId xmlns:a16="http://schemas.microsoft.com/office/drawing/2014/main" id="{9FF009C4-9EFB-48FC-8EA5-7E09A9FA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1" name="Oval 102">
              <a:extLst>
                <a:ext uri="{FF2B5EF4-FFF2-40B4-BE49-F238E27FC236}">
                  <a16:creationId xmlns:a16="http://schemas.microsoft.com/office/drawing/2014/main" id="{855D6BFB-2FDC-4A5A-AF94-191F3E29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2" name="Oval 103">
              <a:extLst>
                <a:ext uri="{FF2B5EF4-FFF2-40B4-BE49-F238E27FC236}">
                  <a16:creationId xmlns:a16="http://schemas.microsoft.com/office/drawing/2014/main" id="{975974D8-D670-40A4-8147-2EF89238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3" name="Oval 104">
              <a:extLst>
                <a:ext uri="{FF2B5EF4-FFF2-40B4-BE49-F238E27FC236}">
                  <a16:creationId xmlns:a16="http://schemas.microsoft.com/office/drawing/2014/main" id="{B5D107F9-8340-4EEE-B73E-21335E55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4" name="Oval 105">
              <a:extLst>
                <a:ext uri="{FF2B5EF4-FFF2-40B4-BE49-F238E27FC236}">
                  <a16:creationId xmlns:a16="http://schemas.microsoft.com/office/drawing/2014/main" id="{9160328B-4A69-4824-AC68-F66306F2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5" name="Oval 106">
              <a:extLst>
                <a:ext uri="{FF2B5EF4-FFF2-40B4-BE49-F238E27FC236}">
                  <a16:creationId xmlns:a16="http://schemas.microsoft.com/office/drawing/2014/main" id="{07720E5F-6031-4515-93BB-B4FA5935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6" name="Oval 107">
              <a:extLst>
                <a:ext uri="{FF2B5EF4-FFF2-40B4-BE49-F238E27FC236}">
                  <a16:creationId xmlns:a16="http://schemas.microsoft.com/office/drawing/2014/main" id="{32B63E0C-4176-4290-95C4-514537F5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7" name="Oval 108">
              <a:extLst>
                <a:ext uri="{FF2B5EF4-FFF2-40B4-BE49-F238E27FC236}">
                  <a16:creationId xmlns:a16="http://schemas.microsoft.com/office/drawing/2014/main" id="{D911DAAD-6E52-4B76-91B5-0AD260640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8" name="Oval 109">
              <a:extLst>
                <a:ext uri="{FF2B5EF4-FFF2-40B4-BE49-F238E27FC236}">
                  <a16:creationId xmlns:a16="http://schemas.microsoft.com/office/drawing/2014/main" id="{440B1129-5569-4DD0-B695-353A23E2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9" name="Oval 110">
              <a:extLst>
                <a:ext uri="{FF2B5EF4-FFF2-40B4-BE49-F238E27FC236}">
                  <a16:creationId xmlns:a16="http://schemas.microsoft.com/office/drawing/2014/main" id="{8B8ADA3A-5DDB-4A53-BA8B-143FCC41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0" name="Oval 111">
              <a:extLst>
                <a:ext uri="{FF2B5EF4-FFF2-40B4-BE49-F238E27FC236}">
                  <a16:creationId xmlns:a16="http://schemas.microsoft.com/office/drawing/2014/main" id="{FD02BE85-3A71-44C7-9C9A-1D12798D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1" name="Oval 112">
              <a:extLst>
                <a:ext uri="{FF2B5EF4-FFF2-40B4-BE49-F238E27FC236}">
                  <a16:creationId xmlns:a16="http://schemas.microsoft.com/office/drawing/2014/main" id="{CE3001E4-0784-482D-A4AA-A60BCC21E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2" name="Oval 113">
              <a:extLst>
                <a:ext uri="{FF2B5EF4-FFF2-40B4-BE49-F238E27FC236}">
                  <a16:creationId xmlns:a16="http://schemas.microsoft.com/office/drawing/2014/main" id="{53904C78-1B3F-423A-AFD0-E96A2663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3" name="Oval 114">
              <a:extLst>
                <a:ext uri="{FF2B5EF4-FFF2-40B4-BE49-F238E27FC236}">
                  <a16:creationId xmlns:a16="http://schemas.microsoft.com/office/drawing/2014/main" id="{D8085397-12BB-41D2-A147-98C4C4C7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4" name="Oval 115">
              <a:extLst>
                <a:ext uri="{FF2B5EF4-FFF2-40B4-BE49-F238E27FC236}">
                  <a16:creationId xmlns:a16="http://schemas.microsoft.com/office/drawing/2014/main" id="{7DD89A92-973B-4FC7-AB36-5ABB67DB2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5" name="Oval 116">
              <a:extLst>
                <a:ext uri="{FF2B5EF4-FFF2-40B4-BE49-F238E27FC236}">
                  <a16:creationId xmlns:a16="http://schemas.microsoft.com/office/drawing/2014/main" id="{6DCD32D2-3A4E-4ECD-B7F6-7CA3048B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6" name="Oval 117">
              <a:extLst>
                <a:ext uri="{FF2B5EF4-FFF2-40B4-BE49-F238E27FC236}">
                  <a16:creationId xmlns:a16="http://schemas.microsoft.com/office/drawing/2014/main" id="{FD0A72DE-56B8-4721-9FEC-4E746F85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7" name="Oval 118">
              <a:extLst>
                <a:ext uri="{FF2B5EF4-FFF2-40B4-BE49-F238E27FC236}">
                  <a16:creationId xmlns:a16="http://schemas.microsoft.com/office/drawing/2014/main" id="{920E8974-2F78-4CD4-887B-7C3D44CE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803" name="Group 119">
            <a:extLst>
              <a:ext uri="{FF2B5EF4-FFF2-40B4-BE49-F238E27FC236}">
                <a16:creationId xmlns:a16="http://schemas.microsoft.com/office/drawing/2014/main" id="{FC214D9A-E552-4283-831C-5C903E144756}"/>
              </a:ext>
            </a:extLst>
          </p:cNvPr>
          <p:cNvGrpSpPr>
            <a:grpSpLocks/>
          </p:cNvGrpSpPr>
          <p:nvPr/>
        </p:nvGrpSpPr>
        <p:grpSpPr bwMode="auto">
          <a:xfrm rot="-1606293">
            <a:off x="5753100" y="3770313"/>
            <a:ext cx="1871663" cy="1871662"/>
            <a:chOff x="1066" y="2296"/>
            <a:chExt cx="1179" cy="1179"/>
          </a:xfrm>
        </p:grpSpPr>
        <p:sp>
          <p:nvSpPr>
            <p:cNvPr id="33808" name="Oval 120">
              <a:extLst>
                <a:ext uri="{FF2B5EF4-FFF2-40B4-BE49-F238E27FC236}">
                  <a16:creationId xmlns:a16="http://schemas.microsoft.com/office/drawing/2014/main" id="{BF37C1A4-F0F5-41E4-9E92-C99EEB313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9" name="Oval 121">
              <a:extLst>
                <a:ext uri="{FF2B5EF4-FFF2-40B4-BE49-F238E27FC236}">
                  <a16:creationId xmlns:a16="http://schemas.microsoft.com/office/drawing/2014/main" id="{E6B5975F-0904-4199-AF5A-16B6C8FA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0" name="Oval 122">
              <a:extLst>
                <a:ext uri="{FF2B5EF4-FFF2-40B4-BE49-F238E27FC236}">
                  <a16:creationId xmlns:a16="http://schemas.microsoft.com/office/drawing/2014/main" id="{C9EC97E1-3CDC-4B58-B6AB-E2EEE5BC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1" name="Oval 123">
              <a:extLst>
                <a:ext uri="{FF2B5EF4-FFF2-40B4-BE49-F238E27FC236}">
                  <a16:creationId xmlns:a16="http://schemas.microsoft.com/office/drawing/2014/main" id="{118DBF48-458E-4BD9-A5B6-F7DB3759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2" name="Oval 124">
              <a:extLst>
                <a:ext uri="{FF2B5EF4-FFF2-40B4-BE49-F238E27FC236}">
                  <a16:creationId xmlns:a16="http://schemas.microsoft.com/office/drawing/2014/main" id="{2FAF555F-26D8-410E-B4B5-4CEAC8B0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3" name="Oval 125">
              <a:extLst>
                <a:ext uri="{FF2B5EF4-FFF2-40B4-BE49-F238E27FC236}">
                  <a16:creationId xmlns:a16="http://schemas.microsoft.com/office/drawing/2014/main" id="{7EED1551-9AE5-45A2-B1DE-69E9CB1B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4" name="Oval 126">
              <a:extLst>
                <a:ext uri="{FF2B5EF4-FFF2-40B4-BE49-F238E27FC236}">
                  <a16:creationId xmlns:a16="http://schemas.microsoft.com/office/drawing/2014/main" id="{2E2546CC-CBF0-4222-AEC4-C02DC159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5" name="Oval 127">
              <a:extLst>
                <a:ext uri="{FF2B5EF4-FFF2-40B4-BE49-F238E27FC236}">
                  <a16:creationId xmlns:a16="http://schemas.microsoft.com/office/drawing/2014/main" id="{B898B4F2-C645-4247-890B-D724BA10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6" name="Oval 128">
              <a:extLst>
                <a:ext uri="{FF2B5EF4-FFF2-40B4-BE49-F238E27FC236}">
                  <a16:creationId xmlns:a16="http://schemas.microsoft.com/office/drawing/2014/main" id="{297132C8-FA04-487D-96B8-00FAC8233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7" name="Oval 129">
              <a:extLst>
                <a:ext uri="{FF2B5EF4-FFF2-40B4-BE49-F238E27FC236}">
                  <a16:creationId xmlns:a16="http://schemas.microsoft.com/office/drawing/2014/main" id="{26B4E005-DF2B-4CA6-8082-F57923B2B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8" name="Oval 130">
              <a:extLst>
                <a:ext uri="{FF2B5EF4-FFF2-40B4-BE49-F238E27FC236}">
                  <a16:creationId xmlns:a16="http://schemas.microsoft.com/office/drawing/2014/main" id="{83B0614D-5FC6-4417-AB99-613E4AEB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9" name="Oval 131">
              <a:extLst>
                <a:ext uri="{FF2B5EF4-FFF2-40B4-BE49-F238E27FC236}">
                  <a16:creationId xmlns:a16="http://schemas.microsoft.com/office/drawing/2014/main" id="{259BBB37-2F70-4E20-86B4-C1F25D86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0" name="Oval 132">
              <a:extLst>
                <a:ext uri="{FF2B5EF4-FFF2-40B4-BE49-F238E27FC236}">
                  <a16:creationId xmlns:a16="http://schemas.microsoft.com/office/drawing/2014/main" id="{34979745-DB6D-4729-A47B-34A19499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1" name="Oval 133">
              <a:extLst>
                <a:ext uri="{FF2B5EF4-FFF2-40B4-BE49-F238E27FC236}">
                  <a16:creationId xmlns:a16="http://schemas.microsoft.com/office/drawing/2014/main" id="{1D9ED3C5-E621-4EE9-8B96-2C5A7E822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2" name="Oval 134">
              <a:extLst>
                <a:ext uri="{FF2B5EF4-FFF2-40B4-BE49-F238E27FC236}">
                  <a16:creationId xmlns:a16="http://schemas.microsoft.com/office/drawing/2014/main" id="{5E3100CA-5385-4022-ADD5-8559A9E7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3" name="Oval 135">
              <a:extLst>
                <a:ext uri="{FF2B5EF4-FFF2-40B4-BE49-F238E27FC236}">
                  <a16:creationId xmlns:a16="http://schemas.microsoft.com/office/drawing/2014/main" id="{5C43528D-A1C6-4070-8748-C4845B8B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4" name="Oval 136">
              <a:extLst>
                <a:ext uri="{FF2B5EF4-FFF2-40B4-BE49-F238E27FC236}">
                  <a16:creationId xmlns:a16="http://schemas.microsoft.com/office/drawing/2014/main" id="{D116E5AA-BDA6-453D-8B76-2DDBBB12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5" name="Oval 137">
              <a:extLst>
                <a:ext uri="{FF2B5EF4-FFF2-40B4-BE49-F238E27FC236}">
                  <a16:creationId xmlns:a16="http://schemas.microsoft.com/office/drawing/2014/main" id="{73949486-02D1-4585-8F5F-63C384E94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6" name="Oval 138">
              <a:extLst>
                <a:ext uri="{FF2B5EF4-FFF2-40B4-BE49-F238E27FC236}">
                  <a16:creationId xmlns:a16="http://schemas.microsoft.com/office/drawing/2014/main" id="{3B58792D-90DD-4489-A2A4-29ADA383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7" name="Oval 139">
              <a:extLst>
                <a:ext uri="{FF2B5EF4-FFF2-40B4-BE49-F238E27FC236}">
                  <a16:creationId xmlns:a16="http://schemas.microsoft.com/office/drawing/2014/main" id="{CD7BAA70-C2A9-4141-8B38-69896F1C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8" name="Oval 140">
              <a:extLst>
                <a:ext uri="{FF2B5EF4-FFF2-40B4-BE49-F238E27FC236}">
                  <a16:creationId xmlns:a16="http://schemas.microsoft.com/office/drawing/2014/main" id="{6DE73119-5251-4240-A818-872A3995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9" name="Oval 141">
              <a:extLst>
                <a:ext uri="{FF2B5EF4-FFF2-40B4-BE49-F238E27FC236}">
                  <a16:creationId xmlns:a16="http://schemas.microsoft.com/office/drawing/2014/main" id="{D04BE31D-74AA-46B6-9C96-7ADCEAC0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0" name="Oval 142">
              <a:extLst>
                <a:ext uri="{FF2B5EF4-FFF2-40B4-BE49-F238E27FC236}">
                  <a16:creationId xmlns:a16="http://schemas.microsoft.com/office/drawing/2014/main" id="{E13FBC75-FD62-4A8E-BC05-923F8AE2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1" name="Oval 143">
              <a:extLst>
                <a:ext uri="{FF2B5EF4-FFF2-40B4-BE49-F238E27FC236}">
                  <a16:creationId xmlns:a16="http://schemas.microsoft.com/office/drawing/2014/main" id="{436F8C68-294C-4C93-A904-27E291D3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2" name="Oval 144">
              <a:extLst>
                <a:ext uri="{FF2B5EF4-FFF2-40B4-BE49-F238E27FC236}">
                  <a16:creationId xmlns:a16="http://schemas.microsoft.com/office/drawing/2014/main" id="{9E6A3E62-FAE5-4EC5-B8C1-2A5A1DB1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8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04" name="Text Box 145">
            <a:extLst>
              <a:ext uri="{FF2B5EF4-FFF2-40B4-BE49-F238E27FC236}">
                <a16:creationId xmlns:a16="http://schemas.microsoft.com/office/drawing/2014/main" id="{94BCFDC1-9489-4929-8E05-09ACC98B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76475"/>
            <a:ext cx="2509837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Many source pixels can map to same destination pixel</a:t>
            </a:r>
          </a:p>
        </p:txBody>
      </p:sp>
      <p:cxnSp>
        <p:nvCxnSpPr>
          <p:cNvPr id="33805" name="AutoShape 146">
            <a:extLst>
              <a:ext uri="{FF2B5EF4-FFF2-40B4-BE49-F238E27FC236}">
                <a16:creationId xmlns:a16="http://schemas.microsoft.com/office/drawing/2014/main" id="{95D308DA-D597-49AC-9960-BC37E52D9CC1}"/>
              </a:ext>
            </a:extLst>
          </p:cNvPr>
          <p:cNvCxnSpPr>
            <a:cxnSpLocks noChangeShapeType="1"/>
            <a:stCxn id="33804" idx="3"/>
            <a:endCxn id="33875" idx="1"/>
          </p:cNvCxnSpPr>
          <p:nvPr/>
        </p:nvCxnSpPr>
        <p:spPr bwMode="auto">
          <a:xfrm>
            <a:off x="3768725" y="2779713"/>
            <a:ext cx="2305050" cy="2305050"/>
          </a:xfrm>
          <a:prstGeom prst="curvedConnector3">
            <a:avLst>
              <a:gd name="adj1" fmla="val 50208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147">
            <a:extLst>
              <a:ext uri="{FF2B5EF4-FFF2-40B4-BE49-F238E27FC236}">
                <a16:creationId xmlns:a16="http://schemas.microsoft.com/office/drawing/2014/main" id="{4B2AE0E0-C6AC-4D4E-94CD-88CDAFCDB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44675"/>
            <a:ext cx="31686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Some destination pixels may not be covered</a:t>
            </a:r>
          </a:p>
        </p:txBody>
      </p:sp>
      <p:cxnSp>
        <p:nvCxnSpPr>
          <p:cNvPr id="33807" name="AutoShape 148">
            <a:extLst>
              <a:ext uri="{FF2B5EF4-FFF2-40B4-BE49-F238E27FC236}">
                <a16:creationId xmlns:a16="http://schemas.microsoft.com/office/drawing/2014/main" id="{9740FA72-7006-4677-B0AE-CCD76528CF6C}"/>
              </a:ext>
            </a:extLst>
          </p:cNvPr>
          <p:cNvCxnSpPr>
            <a:cxnSpLocks noChangeShapeType="1"/>
            <a:stCxn id="33806" idx="2"/>
            <a:endCxn id="33892" idx="2"/>
          </p:cNvCxnSpPr>
          <p:nvPr/>
        </p:nvCxnSpPr>
        <p:spPr bwMode="auto">
          <a:xfrm>
            <a:off x="7164388" y="2546350"/>
            <a:ext cx="0" cy="14668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3">
            <a:extLst>
              <a:ext uri="{FF2B5EF4-FFF2-40B4-BE49-F238E27FC236}">
                <a16:creationId xmlns:a16="http://schemas.microsoft.com/office/drawing/2014/main" id="{B2B9ECD8-015A-4549-B444-81D7487DAA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D798981-91AD-4875-9D53-120D1BA59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Image Warping Implementation II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13468B-1376-4DD9-903C-86FD76B06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Reverse mapping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35FC2797-30BB-4337-B338-A821A224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47561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y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src(u,v);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B84EC8FD-9F32-4684-B15E-D695861D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6164263"/>
            <a:ext cx="174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1BE5C1BB-6B9B-4A5A-8B40-15899B5D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6164263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  <p:grpSp>
        <p:nvGrpSpPr>
          <p:cNvPr id="34824" name="Group 7">
            <a:extLst>
              <a:ext uri="{FF2B5EF4-FFF2-40B4-BE49-F238E27FC236}">
                <a16:creationId xmlns:a16="http://schemas.microsoft.com/office/drawing/2014/main" id="{84CF6B46-D600-468C-983D-9F3B5DC1C28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005263"/>
            <a:ext cx="3024188" cy="2160587"/>
            <a:chOff x="1156" y="2523"/>
            <a:chExt cx="1905" cy="1361"/>
          </a:xfrm>
        </p:grpSpPr>
        <p:sp>
          <p:nvSpPr>
            <p:cNvPr id="34868" name="Rectangle 8">
              <a:extLst>
                <a:ext uri="{FF2B5EF4-FFF2-40B4-BE49-F238E27FC236}">
                  <a16:creationId xmlns:a16="http://schemas.microsoft.com/office/drawing/2014/main" id="{48297DB9-9053-408D-A1BA-42E27780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9" name="Rectangle 9">
              <a:extLst>
                <a:ext uri="{FF2B5EF4-FFF2-40B4-BE49-F238E27FC236}">
                  <a16:creationId xmlns:a16="http://schemas.microsoft.com/office/drawing/2014/main" id="{48A5D5C9-CA11-4339-870F-EC6EE986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0" name="Rectangle 10">
              <a:extLst>
                <a:ext uri="{FF2B5EF4-FFF2-40B4-BE49-F238E27FC236}">
                  <a16:creationId xmlns:a16="http://schemas.microsoft.com/office/drawing/2014/main" id="{5530F3EB-2CF8-49C2-A6C3-6C7CC6515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1" name="Rectangle 11">
              <a:extLst>
                <a:ext uri="{FF2B5EF4-FFF2-40B4-BE49-F238E27FC236}">
                  <a16:creationId xmlns:a16="http://schemas.microsoft.com/office/drawing/2014/main" id="{AD411C7E-2116-4EDE-AF6B-72F5613C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2" name="Rectangle 12">
              <a:extLst>
                <a:ext uri="{FF2B5EF4-FFF2-40B4-BE49-F238E27FC236}">
                  <a16:creationId xmlns:a16="http://schemas.microsoft.com/office/drawing/2014/main" id="{59721764-5827-4C34-ACC5-DC79288D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3" name="Rectangle 13">
              <a:extLst>
                <a:ext uri="{FF2B5EF4-FFF2-40B4-BE49-F238E27FC236}">
                  <a16:creationId xmlns:a16="http://schemas.microsoft.com/office/drawing/2014/main" id="{E5BDFAB4-0CC4-479D-9C63-7801436A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4" name="Rectangle 14">
              <a:extLst>
                <a:ext uri="{FF2B5EF4-FFF2-40B4-BE49-F238E27FC236}">
                  <a16:creationId xmlns:a16="http://schemas.microsoft.com/office/drawing/2014/main" id="{DA81BF2A-A3FA-41B5-8EA2-28B090C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5" name="Rectangle 15">
              <a:extLst>
                <a:ext uri="{FF2B5EF4-FFF2-40B4-BE49-F238E27FC236}">
                  <a16:creationId xmlns:a16="http://schemas.microsoft.com/office/drawing/2014/main" id="{86406634-7A72-4BAB-BA2A-EE0997B2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6" name="Rectangle 16">
              <a:extLst>
                <a:ext uri="{FF2B5EF4-FFF2-40B4-BE49-F238E27FC236}">
                  <a16:creationId xmlns:a16="http://schemas.microsoft.com/office/drawing/2014/main" id="{BBE17C0E-97D5-450C-B49F-E045774BE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7" name="Rectangle 17">
              <a:extLst>
                <a:ext uri="{FF2B5EF4-FFF2-40B4-BE49-F238E27FC236}">
                  <a16:creationId xmlns:a16="http://schemas.microsoft.com/office/drawing/2014/main" id="{29AFE04A-93F9-4C5C-8229-29710AB0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8" name="Rectangle 18">
              <a:extLst>
                <a:ext uri="{FF2B5EF4-FFF2-40B4-BE49-F238E27FC236}">
                  <a16:creationId xmlns:a16="http://schemas.microsoft.com/office/drawing/2014/main" id="{6653C0BA-8A4B-449F-989E-FC69DF99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9" name="Rectangle 19">
              <a:extLst>
                <a:ext uri="{FF2B5EF4-FFF2-40B4-BE49-F238E27FC236}">
                  <a16:creationId xmlns:a16="http://schemas.microsoft.com/office/drawing/2014/main" id="{EFA0E49E-E6B6-43EB-A730-8E572205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0" name="Rectangle 20">
              <a:extLst>
                <a:ext uri="{FF2B5EF4-FFF2-40B4-BE49-F238E27FC236}">
                  <a16:creationId xmlns:a16="http://schemas.microsoft.com/office/drawing/2014/main" id="{36C49049-2ED2-4139-AA18-E37A3C96D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1" name="Rectangle 21">
              <a:extLst>
                <a:ext uri="{FF2B5EF4-FFF2-40B4-BE49-F238E27FC236}">
                  <a16:creationId xmlns:a16="http://schemas.microsoft.com/office/drawing/2014/main" id="{E45FB4BC-B786-4285-9C20-3977B5A07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2" name="Rectangle 22">
              <a:extLst>
                <a:ext uri="{FF2B5EF4-FFF2-40B4-BE49-F238E27FC236}">
                  <a16:creationId xmlns:a16="http://schemas.microsoft.com/office/drawing/2014/main" id="{60B8EBBD-9FDF-4517-8DED-B9C1441F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3" name="Rectangle 23">
              <a:extLst>
                <a:ext uri="{FF2B5EF4-FFF2-40B4-BE49-F238E27FC236}">
                  <a16:creationId xmlns:a16="http://schemas.microsoft.com/office/drawing/2014/main" id="{9352AE4A-85B6-427F-8B5F-86982C34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4" name="Rectangle 24">
              <a:extLst>
                <a:ext uri="{FF2B5EF4-FFF2-40B4-BE49-F238E27FC236}">
                  <a16:creationId xmlns:a16="http://schemas.microsoft.com/office/drawing/2014/main" id="{0BB09387-07E0-446A-9390-A7F01D0D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5" name="Rectangle 25">
              <a:extLst>
                <a:ext uri="{FF2B5EF4-FFF2-40B4-BE49-F238E27FC236}">
                  <a16:creationId xmlns:a16="http://schemas.microsoft.com/office/drawing/2014/main" id="{DD330E1C-A36A-4B8C-ABC1-3C5C8A8C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6" name="Rectangle 26">
              <a:extLst>
                <a:ext uri="{FF2B5EF4-FFF2-40B4-BE49-F238E27FC236}">
                  <a16:creationId xmlns:a16="http://schemas.microsoft.com/office/drawing/2014/main" id="{A5BBFF2E-A89B-4A26-8B95-3D74B0F06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7" name="Rectangle 27">
              <a:extLst>
                <a:ext uri="{FF2B5EF4-FFF2-40B4-BE49-F238E27FC236}">
                  <a16:creationId xmlns:a16="http://schemas.microsoft.com/office/drawing/2014/main" id="{0E6DC85F-16B0-4CF5-9642-57676E32E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8" name="Rectangle 28">
              <a:extLst>
                <a:ext uri="{FF2B5EF4-FFF2-40B4-BE49-F238E27FC236}">
                  <a16:creationId xmlns:a16="http://schemas.microsoft.com/office/drawing/2014/main" id="{94FAA261-0807-456C-A5C6-656F1591D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9" name="Rectangle 29">
              <a:extLst>
                <a:ext uri="{FF2B5EF4-FFF2-40B4-BE49-F238E27FC236}">
                  <a16:creationId xmlns:a16="http://schemas.microsoft.com/office/drawing/2014/main" id="{2A4C8496-CEF1-4969-A0FB-A9286234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0" name="Rectangle 30">
              <a:extLst>
                <a:ext uri="{FF2B5EF4-FFF2-40B4-BE49-F238E27FC236}">
                  <a16:creationId xmlns:a16="http://schemas.microsoft.com/office/drawing/2014/main" id="{6B4F924F-5B77-462C-B81B-61F5CC75C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1" name="Rectangle 31">
              <a:extLst>
                <a:ext uri="{FF2B5EF4-FFF2-40B4-BE49-F238E27FC236}">
                  <a16:creationId xmlns:a16="http://schemas.microsoft.com/office/drawing/2014/main" id="{B6BE3D50-2C4E-4383-A85F-F5E80ACAC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2" name="Rectangle 32">
              <a:extLst>
                <a:ext uri="{FF2B5EF4-FFF2-40B4-BE49-F238E27FC236}">
                  <a16:creationId xmlns:a16="http://schemas.microsoft.com/office/drawing/2014/main" id="{910562B3-258B-421E-9F30-823985A73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3" name="Rectangle 33">
              <a:extLst>
                <a:ext uri="{FF2B5EF4-FFF2-40B4-BE49-F238E27FC236}">
                  <a16:creationId xmlns:a16="http://schemas.microsoft.com/office/drawing/2014/main" id="{3485403F-1B7E-4E5D-B12A-141F814F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4" name="Rectangle 34">
              <a:extLst>
                <a:ext uri="{FF2B5EF4-FFF2-40B4-BE49-F238E27FC236}">
                  <a16:creationId xmlns:a16="http://schemas.microsoft.com/office/drawing/2014/main" id="{7F72770D-3159-4D3F-85EF-6B204C748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5" name="Rectangle 35">
              <a:extLst>
                <a:ext uri="{FF2B5EF4-FFF2-40B4-BE49-F238E27FC236}">
                  <a16:creationId xmlns:a16="http://schemas.microsoft.com/office/drawing/2014/main" id="{6AE547C6-2F02-4362-AF4B-0DC4EB740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6" name="Rectangle 36">
              <a:extLst>
                <a:ext uri="{FF2B5EF4-FFF2-40B4-BE49-F238E27FC236}">
                  <a16:creationId xmlns:a16="http://schemas.microsoft.com/office/drawing/2014/main" id="{6408C46D-4496-4879-BA34-BBD04B791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7" name="Rectangle 37">
              <a:extLst>
                <a:ext uri="{FF2B5EF4-FFF2-40B4-BE49-F238E27FC236}">
                  <a16:creationId xmlns:a16="http://schemas.microsoft.com/office/drawing/2014/main" id="{DE44371D-3002-4365-85BB-14E418699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8" name="Rectangle 38">
              <a:extLst>
                <a:ext uri="{FF2B5EF4-FFF2-40B4-BE49-F238E27FC236}">
                  <a16:creationId xmlns:a16="http://schemas.microsoft.com/office/drawing/2014/main" id="{73FE3E1C-7252-49D6-B3C8-3A8EE0BE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9" name="Rectangle 39">
              <a:extLst>
                <a:ext uri="{FF2B5EF4-FFF2-40B4-BE49-F238E27FC236}">
                  <a16:creationId xmlns:a16="http://schemas.microsoft.com/office/drawing/2014/main" id="{3D4410B4-6890-4B5E-9852-28ACEC21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0" name="Rectangle 40">
              <a:extLst>
                <a:ext uri="{FF2B5EF4-FFF2-40B4-BE49-F238E27FC236}">
                  <a16:creationId xmlns:a16="http://schemas.microsoft.com/office/drawing/2014/main" id="{06051E16-BC74-4C65-9AEF-7100962CA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1" name="Rectangle 41">
              <a:extLst>
                <a:ext uri="{FF2B5EF4-FFF2-40B4-BE49-F238E27FC236}">
                  <a16:creationId xmlns:a16="http://schemas.microsoft.com/office/drawing/2014/main" id="{7ED8A96C-17B7-4ECF-B8DE-411E1F81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2" name="Rectangle 42">
              <a:extLst>
                <a:ext uri="{FF2B5EF4-FFF2-40B4-BE49-F238E27FC236}">
                  <a16:creationId xmlns:a16="http://schemas.microsoft.com/office/drawing/2014/main" id="{9D284561-9236-43A9-A234-DB5D8A30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3" name="Rectangle 43">
              <a:extLst>
                <a:ext uri="{FF2B5EF4-FFF2-40B4-BE49-F238E27FC236}">
                  <a16:creationId xmlns:a16="http://schemas.microsoft.com/office/drawing/2014/main" id="{1B187365-6F13-45D8-ADD4-9BB9DEF28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5" name="Group 44">
            <a:extLst>
              <a:ext uri="{FF2B5EF4-FFF2-40B4-BE49-F238E27FC236}">
                <a16:creationId xmlns:a16="http://schemas.microsoft.com/office/drawing/2014/main" id="{840D73CD-7FE2-4037-AF22-1404DE3CF551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005263"/>
            <a:ext cx="3024188" cy="2160587"/>
            <a:chOff x="1156" y="2523"/>
            <a:chExt cx="1905" cy="1361"/>
          </a:xfrm>
        </p:grpSpPr>
        <p:sp>
          <p:nvSpPr>
            <p:cNvPr id="34832" name="Rectangle 45">
              <a:extLst>
                <a:ext uri="{FF2B5EF4-FFF2-40B4-BE49-F238E27FC236}">
                  <a16:creationId xmlns:a16="http://schemas.microsoft.com/office/drawing/2014/main" id="{19E6C3F0-605A-44E5-9D6C-EF26DD9B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46">
              <a:extLst>
                <a:ext uri="{FF2B5EF4-FFF2-40B4-BE49-F238E27FC236}">
                  <a16:creationId xmlns:a16="http://schemas.microsoft.com/office/drawing/2014/main" id="{F846020C-A82C-42A7-BA9B-C999C5CB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Rectangle 47">
              <a:extLst>
                <a:ext uri="{FF2B5EF4-FFF2-40B4-BE49-F238E27FC236}">
                  <a16:creationId xmlns:a16="http://schemas.microsoft.com/office/drawing/2014/main" id="{92DAAE8B-70F0-415D-B036-74131BEA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5" name="Rectangle 48">
              <a:extLst>
                <a:ext uri="{FF2B5EF4-FFF2-40B4-BE49-F238E27FC236}">
                  <a16:creationId xmlns:a16="http://schemas.microsoft.com/office/drawing/2014/main" id="{CE009AB6-5D6D-4D5F-8515-8276509F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6" name="Rectangle 49">
              <a:extLst>
                <a:ext uri="{FF2B5EF4-FFF2-40B4-BE49-F238E27FC236}">
                  <a16:creationId xmlns:a16="http://schemas.microsoft.com/office/drawing/2014/main" id="{A874E773-5AE9-4084-B780-9F0D832EA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7" name="Rectangle 50">
              <a:extLst>
                <a:ext uri="{FF2B5EF4-FFF2-40B4-BE49-F238E27FC236}">
                  <a16:creationId xmlns:a16="http://schemas.microsoft.com/office/drawing/2014/main" id="{4138B64A-86EC-4B10-A598-465D2668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8" name="Rectangle 51">
              <a:extLst>
                <a:ext uri="{FF2B5EF4-FFF2-40B4-BE49-F238E27FC236}">
                  <a16:creationId xmlns:a16="http://schemas.microsoft.com/office/drawing/2014/main" id="{37C1ACC5-0C34-4C51-BB79-F0F5BEA3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9" name="Rectangle 52">
              <a:extLst>
                <a:ext uri="{FF2B5EF4-FFF2-40B4-BE49-F238E27FC236}">
                  <a16:creationId xmlns:a16="http://schemas.microsoft.com/office/drawing/2014/main" id="{BE9E7140-BEA6-413E-834C-7E9B27BB1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0" name="Rectangle 53">
              <a:extLst>
                <a:ext uri="{FF2B5EF4-FFF2-40B4-BE49-F238E27FC236}">
                  <a16:creationId xmlns:a16="http://schemas.microsoft.com/office/drawing/2014/main" id="{08D23CC5-C7A1-43C9-8526-59979B0A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1" name="Rectangle 54">
              <a:extLst>
                <a:ext uri="{FF2B5EF4-FFF2-40B4-BE49-F238E27FC236}">
                  <a16:creationId xmlns:a16="http://schemas.microsoft.com/office/drawing/2014/main" id="{19373CA6-2908-4C71-A47C-C9FABA57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2" name="Rectangle 55">
              <a:extLst>
                <a:ext uri="{FF2B5EF4-FFF2-40B4-BE49-F238E27FC236}">
                  <a16:creationId xmlns:a16="http://schemas.microsoft.com/office/drawing/2014/main" id="{4ACFFBEF-CF34-4102-885E-2DFBD0B5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3" name="Rectangle 56">
              <a:extLst>
                <a:ext uri="{FF2B5EF4-FFF2-40B4-BE49-F238E27FC236}">
                  <a16:creationId xmlns:a16="http://schemas.microsoft.com/office/drawing/2014/main" id="{3E82E17A-4313-41F5-9E12-C0BB2A46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4" name="Rectangle 57">
              <a:extLst>
                <a:ext uri="{FF2B5EF4-FFF2-40B4-BE49-F238E27FC236}">
                  <a16:creationId xmlns:a16="http://schemas.microsoft.com/office/drawing/2014/main" id="{42B6D542-75BF-4084-9E51-B7ABC4CD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5" name="Rectangle 58">
              <a:extLst>
                <a:ext uri="{FF2B5EF4-FFF2-40B4-BE49-F238E27FC236}">
                  <a16:creationId xmlns:a16="http://schemas.microsoft.com/office/drawing/2014/main" id="{896DDB24-0DEF-4FB5-A193-F683E4608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6" name="Rectangle 59">
              <a:extLst>
                <a:ext uri="{FF2B5EF4-FFF2-40B4-BE49-F238E27FC236}">
                  <a16:creationId xmlns:a16="http://schemas.microsoft.com/office/drawing/2014/main" id="{04EC97B0-9432-41EF-B048-A1819C1E3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60">
              <a:extLst>
                <a:ext uri="{FF2B5EF4-FFF2-40B4-BE49-F238E27FC236}">
                  <a16:creationId xmlns:a16="http://schemas.microsoft.com/office/drawing/2014/main" id="{D2FB86F7-C13D-4CA0-B1A6-7D697F75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8" name="Rectangle 61">
              <a:extLst>
                <a:ext uri="{FF2B5EF4-FFF2-40B4-BE49-F238E27FC236}">
                  <a16:creationId xmlns:a16="http://schemas.microsoft.com/office/drawing/2014/main" id="{B486E845-C9F8-42FA-BFAD-FF9AC4C1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9" name="Rectangle 62">
              <a:extLst>
                <a:ext uri="{FF2B5EF4-FFF2-40B4-BE49-F238E27FC236}">
                  <a16:creationId xmlns:a16="http://schemas.microsoft.com/office/drawing/2014/main" id="{F458C5DE-2C34-4771-AA58-33E46EC40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0" name="Rectangle 63">
              <a:extLst>
                <a:ext uri="{FF2B5EF4-FFF2-40B4-BE49-F238E27FC236}">
                  <a16:creationId xmlns:a16="http://schemas.microsoft.com/office/drawing/2014/main" id="{1E685DE4-1C80-4C03-9377-066F9E9FD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1" name="Rectangle 64">
              <a:extLst>
                <a:ext uri="{FF2B5EF4-FFF2-40B4-BE49-F238E27FC236}">
                  <a16:creationId xmlns:a16="http://schemas.microsoft.com/office/drawing/2014/main" id="{DB6EA3CC-92C7-45BC-9D6D-8306C33B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2" name="Rectangle 65">
              <a:extLst>
                <a:ext uri="{FF2B5EF4-FFF2-40B4-BE49-F238E27FC236}">
                  <a16:creationId xmlns:a16="http://schemas.microsoft.com/office/drawing/2014/main" id="{22C0BA9B-EF65-435A-BF74-39F0466C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3" name="Rectangle 66">
              <a:extLst>
                <a:ext uri="{FF2B5EF4-FFF2-40B4-BE49-F238E27FC236}">
                  <a16:creationId xmlns:a16="http://schemas.microsoft.com/office/drawing/2014/main" id="{86172EFD-451E-4794-B3A3-1A0C14CE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4" name="Rectangle 67">
              <a:extLst>
                <a:ext uri="{FF2B5EF4-FFF2-40B4-BE49-F238E27FC236}">
                  <a16:creationId xmlns:a16="http://schemas.microsoft.com/office/drawing/2014/main" id="{8089F8C8-684D-4823-97C2-7F6498D1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5" name="Rectangle 68">
              <a:extLst>
                <a:ext uri="{FF2B5EF4-FFF2-40B4-BE49-F238E27FC236}">
                  <a16:creationId xmlns:a16="http://schemas.microsoft.com/office/drawing/2014/main" id="{D930F575-F118-4ECC-ABEF-8560DDAE6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6" name="Rectangle 69">
              <a:extLst>
                <a:ext uri="{FF2B5EF4-FFF2-40B4-BE49-F238E27FC236}">
                  <a16:creationId xmlns:a16="http://schemas.microsoft.com/office/drawing/2014/main" id="{15E3D4D4-194C-46A0-A9CF-00477DC82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7" name="Rectangle 70">
              <a:extLst>
                <a:ext uri="{FF2B5EF4-FFF2-40B4-BE49-F238E27FC236}">
                  <a16:creationId xmlns:a16="http://schemas.microsoft.com/office/drawing/2014/main" id="{C941B0DD-33A4-46C8-8131-BC283EA6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8" name="Rectangle 71">
              <a:extLst>
                <a:ext uri="{FF2B5EF4-FFF2-40B4-BE49-F238E27FC236}">
                  <a16:creationId xmlns:a16="http://schemas.microsoft.com/office/drawing/2014/main" id="{ED75CE4D-CE6F-49A9-99DB-E73149F2E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9" name="Rectangle 72">
              <a:extLst>
                <a:ext uri="{FF2B5EF4-FFF2-40B4-BE49-F238E27FC236}">
                  <a16:creationId xmlns:a16="http://schemas.microsoft.com/office/drawing/2014/main" id="{4B835B5B-EF8B-4987-875B-1612697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0" name="Rectangle 73">
              <a:extLst>
                <a:ext uri="{FF2B5EF4-FFF2-40B4-BE49-F238E27FC236}">
                  <a16:creationId xmlns:a16="http://schemas.microsoft.com/office/drawing/2014/main" id="{D50C67A7-9148-4741-BBF6-5E8E2756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1" name="Rectangle 74">
              <a:extLst>
                <a:ext uri="{FF2B5EF4-FFF2-40B4-BE49-F238E27FC236}">
                  <a16:creationId xmlns:a16="http://schemas.microsoft.com/office/drawing/2014/main" id="{8075FC41-8C97-4519-9313-61F23BA4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2" name="Rectangle 75">
              <a:extLst>
                <a:ext uri="{FF2B5EF4-FFF2-40B4-BE49-F238E27FC236}">
                  <a16:creationId xmlns:a16="http://schemas.microsoft.com/office/drawing/2014/main" id="{293E9F80-B8EE-4CC0-98F0-205DA207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3" name="Rectangle 76">
              <a:extLst>
                <a:ext uri="{FF2B5EF4-FFF2-40B4-BE49-F238E27FC236}">
                  <a16:creationId xmlns:a16="http://schemas.microsoft.com/office/drawing/2014/main" id="{F5DF534E-76B7-4934-A34E-4674E7F5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4" name="Rectangle 77">
              <a:extLst>
                <a:ext uri="{FF2B5EF4-FFF2-40B4-BE49-F238E27FC236}">
                  <a16:creationId xmlns:a16="http://schemas.microsoft.com/office/drawing/2014/main" id="{61999391-AEA1-464A-A537-DDD588A5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5" name="Rectangle 78">
              <a:extLst>
                <a:ext uri="{FF2B5EF4-FFF2-40B4-BE49-F238E27FC236}">
                  <a16:creationId xmlns:a16="http://schemas.microsoft.com/office/drawing/2014/main" id="{937A2029-2915-4D03-90CD-01DC970C2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6" name="Rectangle 79">
              <a:extLst>
                <a:ext uri="{FF2B5EF4-FFF2-40B4-BE49-F238E27FC236}">
                  <a16:creationId xmlns:a16="http://schemas.microsoft.com/office/drawing/2014/main" id="{97887DF8-2C20-474F-B1B1-2E582C490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7" name="Rectangle 80">
              <a:extLst>
                <a:ext uri="{FF2B5EF4-FFF2-40B4-BE49-F238E27FC236}">
                  <a16:creationId xmlns:a16="http://schemas.microsoft.com/office/drawing/2014/main" id="{47D3EDFC-A351-440C-B380-7DD5475C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826" name="Oval 81">
            <a:extLst>
              <a:ext uri="{FF2B5EF4-FFF2-40B4-BE49-F238E27FC236}">
                <a16:creationId xmlns:a16="http://schemas.microsoft.com/office/drawing/2014/main" id="{540D7055-7F47-486B-84C1-8E695A08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445125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7" name="Text Box 82">
            <a:extLst>
              <a:ext uri="{FF2B5EF4-FFF2-40B4-BE49-F238E27FC236}">
                <a16:creationId xmlns:a16="http://schemas.microsoft.com/office/drawing/2014/main" id="{57E6A48A-B2FC-4AF2-BAB8-C04D6582F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60913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34828" name="Text Box 83">
            <a:extLst>
              <a:ext uri="{FF2B5EF4-FFF2-40B4-BE49-F238E27FC236}">
                <a16:creationId xmlns:a16="http://schemas.microsoft.com/office/drawing/2014/main" id="{98D730AD-070B-48DF-8D0B-B17C43800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941888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  <p:cxnSp>
        <p:nvCxnSpPr>
          <p:cNvPr id="34829" name="AutoShape 84">
            <a:extLst>
              <a:ext uri="{FF2B5EF4-FFF2-40B4-BE49-F238E27FC236}">
                <a16:creationId xmlns:a16="http://schemas.microsoft.com/office/drawing/2014/main" id="{CEAC7259-D1D5-4B7E-A676-FCA8492B307A}"/>
              </a:ext>
            </a:extLst>
          </p:cNvPr>
          <p:cNvCxnSpPr>
            <a:cxnSpLocks noChangeShapeType="1"/>
            <a:stCxn id="34830" idx="6"/>
            <a:endCxn id="34826" idx="2"/>
          </p:cNvCxnSpPr>
          <p:nvPr/>
        </p:nvCxnSpPr>
        <p:spPr bwMode="auto">
          <a:xfrm>
            <a:off x="3001963" y="5230813"/>
            <a:ext cx="3932237" cy="287337"/>
          </a:xfrm>
          <a:prstGeom prst="curvedConnector3">
            <a:avLst>
              <a:gd name="adj1" fmla="val 4998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Oval 85">
            <a:extLst>
              <a:ext uri="{FF2B5EF4-FFF2-40B4-BE49-F238E27FC236}">
                <a16:creationId xmlns:a16="http://schemas.microsoft.com/office/drawing/2014/main" id="{99FBBA54-CAFB-41B6-B79D-CD2C224F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157788"/>
            <a:ext cx="144462" cy="14446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1" name="Text Box 86">
            <a:extLst>
              <a:ext uri="{FF2B5EF4-FFF2-40B4-BE49-F238E27FC236}">
                <a16:creationId xmlns:a16="http://schemas.microsoft.com/office/drawing/2014/main" id="{6AC37CD9-4FA9-4B42-AA89-90D206F05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941888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3">
            <a:extLst>
              <a:ext uri="{FF2B5EF4-FFF2-40B4-BE49-F238E27FC236}">
                <a16:creationId xmlns:a16="http://schemas.microsoft.com/office/drawing/2014/main" id="{F645CE46-2782-471B-9228-0BC9DF64B0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DEEADE-0F33-4A88-8CCD-BA6ABAAAE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Reverse Mapping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CA9022D-247F-4992-90F3-F3F793305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Iterate over destination image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Must resample source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May oversample, but much simpler!</a:t>
            </a:r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29662CB4-7323-49F0-9443-E4403BBD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367213"/>
            <a:ext cx="1001713" cy="1008062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-30</a:t>
            </a:r>
          </a:p>
        </p:txBody>
      </p:sp>
      <p:grpSp>
        <p:nvGrpSpPr>
          <p:cNvPr id="35846" name="Group 5">
            <a:extLst>
              <a:ext uri="{FF2B5EF4-FFF2-40B4-BE49-F238E27FC236}">
                <a16:creationId xmlns:a16="http://schemas.microsoft.com/office/drawing/2014/main" id="{3170B2C2-45B8-4C78-8242-317CA7E5824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89363"/>
            <a:ext cx="2160588" cy="2160587"/>
            <a:chOff x="340" y="2523"/>
            <a:chExt cx="1361" cy="1361"/>
          </a:xfrm>
        </p:grpSpPr>
        <p:sp>
          <p:nvSpPr>
            <p:cNvPr id="36008" name="Rectangle 6">
              <a:extLst>
                <a:ext uri="{FF2B5EF4-FFF2-40B4-BE49-F238E27FC236}">
                  <a16:creationId xmlns:a16="http://schemas.microsoft.com/office/drawing/2014/main" id="{60B868AF-97EB-409C-A92A-E2E6B67D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1361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09" name="Rectangle 7">
              <a:extLst>
                <a:ext uri="{FF2B5EF4-FFF2-40B4-BE49-F238E27FC236}">
                  <a16:creationId xmlns:a16="http://schemas.microsoft.com/office/drawing/2014/main" id="{383AFC02-D53C-4D84-ADFC-1DD27CAB4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0" name="Rectangle 8">
              <a:extLst>
                <a:ext uri="{FF2B5EF4-FFF2-40B4-BE49-F238E27FC236}">
                  <a16:creationId xmlns:a16="http://schemas.microsoft.com/office/drawing/2014/main" id="{7980C82A-EE01-4093-99A0-1154D3E44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1" name="Rectangle 9">
              <a:extLst>
                <a:ext uri="{FF2B5EF4-FFF2-40B4-BE49-F238E27FC236}">
                  <a16:creationId xmlns:a16="http://schemas.microsoft.com/office/drawing/2014/main" id="{8B76FCD6-84FC-4AAB-AAB0-F8770556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2" name="Rectangle 10">
              <a:extLst>
                <a:ext uri="{FF2B5EF4-FFF2-40B4-BE49-F238E27FC236}">
                  <a16:creationId xmlns:a16="http://schemas.microsoft.com/office/drawing/2014/main" id="{481893C8-3B39-4FC2-BE58-C2C92552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3" name="Rectangle 11">
              <a:extLst>
                <a:ext uri="{FF2B5EF4-FFF2-40B4-BE49-F238E27FC236}">
                  <a16:creationId xmlns:a16="http://schemas.microsoft.com/office/drawing/2014/main" id="{3D748C69-EBA2-4918-B4DA-4888D931E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4" name="Rectangle 12">
              <a:extLst>
                <a:ext uri="{FF2B5EF4-FFF2-40B4-BE49-F238E27FC236}">
                  <a16:creationId xmlns:a16="http://schemas.microsoft.com/office/drawing/2014/main" id="{C5C368B6-3541-4917-B5A4-E7BFF5DD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5" name="Rectangle 13">
              <a:extLst>
                <a:ext uri="{FF2B5EF4-FFF2-40B4-BE49-F238E27FC236}">
                  <a16:creationId xmlns:a16="http://schemas.microsoft.com/office/drawing/2014/main" id="{6C52F152-BA39-482A-876C-52CD8F0D4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6" name="Rectangle 14">
              <a:extLst>
                <a:ext uri="{FF2B5EF4-FFF2-40B4-BE49-F238E27FC236}">
                  <a16:creationId xmlns:a16="http://schemas.microsoft.com/office/drawing/2014/main" id="{F2529EB0-7FF2-41ED-9150-1D993F11C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7" name="Rectangle 15">
              <a:extLst>
                <a:ext uri="{FF2B5EF4-FFF2-40B4-BE49-F238E27FC236}">
                  <a16:creationId xmlns:a16="http://schemas.microsoft.com/office/drawing/2014/main" id="{36BA4CBE-0384-4050-9B80-B6D746FA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8" name="Rectangle 16">
              <a:extLst>
                <a:ext uri="{FF2B5EF4-FFF2-40B4-BE49-F238E27FC236}">
                  <a16:creationId xmlns:a16="http://schemas.microsoft.com/office/drawing/2014/main" id="{A9E1216D-722A-4E0B-A105-0072F515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9" name="Rectangle 17">
              <a:extLst>
                <a:ext uri="{FF2B5EF4-FFF2-40B4-BE49-F238E27FC236}">
                  <a16:creationId xmlns:a16="http://schemas.microsoft.com/office/drawing/2014/main" id="{85BEAFD2-2058-4C11-84A5-64AF292B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0" name="Rectangle 18">
              <a:extLst>
                <a:ext uri="{FF2B5EF4-FFF2-40B4-BE49-F238E27FC236}">
                  <a16:creationId xmlns:a16="http://schemas.microsoft.com/office/drawing/2014/main" id="{7B38621A-A40C-4A34-BD87-C59B74AE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1" name="Rectangle 19">
              <a:extLst>
                <a:ext uri="{FF2B5EF4-FFF2-40B4-BE49-F238E27FC236}">
                  <a16:creationId xmlns:a16="http://schemas.microsoft.com/office/drawing/2014/main" id="{5C3A067B-5557-4CE6-A63A-E0AEEA68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2" name="Rectangle 20">
              <a:extLst>
                <a:ext uri="{FF2B5EF4-FFF2-40B4-BE49-F238E27FC236}">
                  <a16:creationId xmlns:a16="http://schemas.microsoft.com/office/drawing/2014/main" id="{BBB350BC-D248-43DD-BD1D-7A888EFF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3" name="Rectangle 21">
              <a:extLst>
                <a:ext uri="{FF2B5EF4-FFF2-40B4-BE49-F238E27FC236}">
                  <a16:creationId xmlns:a16="http://schemas.microsoft.com/office/drawing/2014/main" id="{CD2A623C-AA7A-4E32-8777-CF9D59AE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4" name="Rectangle 22">
              <a:extLst>
                <a:ext uri="{FF2B5EF4-FFF2-40B4-BE49-F238E27FC236}">
                  <a16:creationId xmlns:a16="http://schemas.microsoft.com/office/drawing/2014/main" id="{F7E88D1E-EABD-432F-A665-18AF4C6F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5" name="Rectangle 23">
              <a:extLst>
                <a:ext uri="{FF2B5EF4-FFF2-40B4-BE49-F238E27FC236}">
                  <a16:creationId xmlns:a16="http://schemas.microsoft.com/office/drawing/2014/main" id="{796293D5-460F-499D-A9AE-DE0DAB39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6" name="Rectangle 24">
              <a:extLst>
                <a:ext uri="{FF2B5EF4-FFF2-40B4-BE49-F238E27FC236}">
                  <a16:creationId xmlns:a16="http://schemas.microsoft.com/office/drawing/2014/main" id="{D776C2FD-B87A-4FDF-BA22-043AEEC57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7" name="Rectangle 25">
              <a:extLst>
                <a:ext uri="{FF2B5EF4-FFF2-40B4-BE49-F238E27FC236}">
                  <a16:creationId xmlns:a16="http://schemas.microsoft.com/office/drawing/2014/main" id="{3CA0E4D8-6C1D-448E-86BF-2001B39E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8" name="Rectangle 26">
              <a:extLst>
                <a:ext uri="{FF2B5EF4-FFF2-40B4-BE49-F238E27FC236}">
                  <a16:creationId xmlns:a16="http://schemas.microsoft.com/office/drawing/2014/main" id="{80267A6C-0603-4861-B63C-4C148FB6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9" name="Rectangle 27">
              <a:extLst>
                <a:ext uri="{FF2B5EF4-FFF2-40B4-BE49-F238E27FC236}">
                  <a16:creationId xmlns:a16="http://schemas.microsoft.com/office/drawing/2014/main" id="{E7D7E320-709E-49E8-A92E-5FE4D664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0" name="Rectangle 28">
              <a:extLst>
                <a:ext uri="{FF2B5EF4-FFF2-40B4-BE49-F238E27FC236}">
                  <a16:creationId xmlns:a16="http://schemas.microsoft.com/office/drawing/2014/main" id="{0070C45D-9FDE-4776-A75E-31A2A849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1" name="Rectangle 29">
              <a:extLst>
                <a:ext uri="{FF2B5EF4-FFF2-40B4-BE49-F238E27FC236}">
                  <a16:creationId xmlns:a16="http://schemas.microsoft.com/office/drawing/2014/main" id="{79478393-2875-4BF6-9A30-7662B0D5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2" name="Rectangle 30">
              <a:extLst>
                <a:ext uri="{FF2B5EF4-FFF2-40B4-BE49-F238E27FC236}">
                  <a16:creationId xmlns:a16="http://schemas.microsoft.com/office/drawing/2014/main" id="{8D4D1740-731C-41A1-AE18-C72CE187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3" name="Rectangle 31">
              <a:extLst>
                <a:ext uri="{FF2B5EF4-FFF2-40B4-BE49-F238E27FC236}">
                  <a16:creationId xmlns:a16="http://schemas.microsoft.com/office/drawing/2014/main" id="{3F6B44FA-035F-4AA0-B430-1D0734E6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47" name="Group 32">
            <a:extLst>
              <a:ext uri="{FF2B5EF4-FFF2-40B4-BE49-F238E27FC236}">
                <a16:creationId xmlns:a16="http://schemas.microsoft.com/office/drawing/2014/main" id="{F99468D6-F46F-4BAB-8619-FCB9CDC7328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00438"/>
            <a:ext cx="2808287" cy="2881312"/>
            <a:chOff x="748" y="1797"/>
            <a:chExt cx="1769" cy="1815"/>
          </a:xfrm>
        </p:grpSpPr>
        <p:sp>
          <p:nvSpPr>
            <p:cNvPr id="36004" name="Text Box 33">
              <a:extLst>
                <a:ext uri="{FF2B5EF4-FFF2-40B4-BE49-F238E27FC236}">
                  <a16:creationId xmlns:a16="http://schemas.microsoft.com/office/drawing/2014/main" id="{17C7A1D9-4CC5-411B-80BE-24464D3AB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3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36005" name="Line 34">
              <a:extLst>
                <a:ext uri="{FF2B5EF4-FFF2-40B4-BE49-F238E27FC236}">
                  <a16:creationId xmlns:a16="http://schemas.microsoft.com/office/drawing/2014/main" id="{3B4F90D9-B8DC-47BC-A271-9D670C32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15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006" name="Line 35">
              <a:extLst>
                <a:ext uri="{FF2B5EF4-FFF2-40B4-BE49-F238E27FC236}">
                  <a16:creationId xmlns:a16="http://schemas.microsoft.com/office/drawing/2014/main" id="{B7C07572-D974-4F7F-9217-3FCDFA6DC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39"/>
              <a:ext cx="1557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007" name="Text Box 36">
              <a:extLst>
                <a:ext uri="{FF2B5EF4-FFF2-40B4-BE49-F238E27FC236}">
                  <a16:creationId xmlns:a16="http://schemas.microsoft.com/office/drawing/2014/main" id="{7A6A90CC-BFE9-41EC-9534-C4E23396A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grpSp>
        <p:nvGrpSpPr>
          <p:cNvPr id="35848" name="Group 37">
            <a:extLst>
              <a:ext uri="{FF2B5EF4-FFF2-40B4-BE49-F238E27FC236}">
                <a16:creationId xmlns:a16="http://schemas.microsoft.com/office/drawing/2014/main" id="{7177CD93-62BA-4F2D-AC0C-DB8924536DB0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140075"/>
            <a:ext cx="3024188" cy="3025775"/>
            <a:chOff x="3288" y="1978"/>
            <a:chExt cx="1905" cy="1906"/>
          </a:xfrm>
        </p:grpSpPr>
        <p:sp>
          <p:nvSpPr>
            <p:cNvPr id="35954" name="Rectangle 38">
              <a:extLst>
                <a:ext uri="{FF2B5EF4-FFF2-40B4-BE49-F238E27FC236}">
                  <a16:creationId xmlns:a16="http://schemas.microsoft.com/office/drawing/2014/main" id="{DA94EB7B-991C-42FF-A33B-F5A5E0CD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1905" cy="190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5" name="Rectangle 39">
              <a:extLst>
                <a:ext uri="{FF2B5EF4-FFF2-40B4-BE49-F238E27FC236}">
                  <a16:creationId xmlns:a16="http://schemas.microsoft.com/office/drawing/2014/main" id="{038A1CC2-5E7E-40B1-B116-E6151ABE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6" name="Rectangle 40">
              <a:extLst>
                <a:ext uri="{FF2B5EF4-FFF2-40B4-BE49-F238E27FC236}">
                  <a16:creationId xmlns:a16="http://schemas.microsoft.com/office/drawing/2014/main" id="{A236E45D-251D-4481-BF2F-FD0823D0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7" name="Rectangle 41">
              <a:extLst>
                <a:ext uri="{FF2B5EF4-FFF2-40B4-BE49-F238E27FC236}">
                  <a16:creationId xmlns:a16="http://schemas.microsoft.com/office/drawing/2014/main" id="{84051554-E7B0-4C69-99EB-97CBB8E9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8" name="Rectangle 42">
              <a:extLst>
                <a:ext uri="{FF2B5EF4-FFF2-40B4-BE49-F238E27FC236}">
                  <a16:creationId xmlns:a16="http://schemas.microsoft.com/office/drawing/2014/main" id="{02FDFD46-C431-4150-B7DC-C04475E9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9" name="Rectangle 43">
              <a:extLst>
                <a:ext uri="{FF2B5EF4-FFF2-40B4-BE49-F238E27FC236}">
                  <a16:creationId xmlns:a16="http://schemas.microsoft.com/office/drawing/2014/main" id="{F6873F73-6A2C-44C8-AAEF-3FE5169D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0" name="Rectangle 44">
              <a:extLst>
                <a:ext uri="{FF2B5EF4-FFF2-40B4-BE49-F238E27FC236}">
                  <a16:creationId xmlns:a16="http://schemas.microsoft.com/office/drawing/2014/main" id="{10F9F7D2-ECF7-43AE-8250-8AAF3D59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1" name="Rectangle 45">
              <a:extLst>
                <a:ext uri="{FF2B5EF4-FFF2-40B4-BE49-F238E27FC236}">
                  <a16:creationId xmlns:a16="http://schemas.microsoft.com/office/drawing/2014/main" id="{DA0062B0-AFC8-41ED-847B-09504479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2" name="Rectangle 46">
              <a:extLst>
                <a:ext uri="{FF2B5EF4-FFF2-40B4-BE49-F238E27FC236}">
                  <a16:creationId xmlns:a16="http://schemas.microsoft.com/office/drawing/2014/main" id="{474765C7-96A5-4D1B-9D1F-166B87B8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3" name="Rectangle 47">
              <a:extLst>
                <a:ext uri="{FF2B5EF4-FFF2-40B4-BE49-F238E27FC236}">
                  <a16:creationId xmlns:a16="http://schemas.microsoft.com/office/drawing/2014/main" id="{5EA81F4E-6BA0-40A0-953D-F78692E1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4" name="Rectangle 48">
              <a:extLst>
                <a:ext uri="{FF2B5EF4-FFF2-40B4-BE49-F238E27FC236}">
                  <a16:creationId xmlns:a16="http://schemas.microsoft.com/office/drawing/2014/main" id="{D8A75B42-BAF6-4871-AE1E-DDF57A3C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5" name="Rectangle 49">
              <a:extLst>
                <a:ext uri="{FF2B5EF4-FFF2-40B4-BE49-F238E27FC236}">
                  <a16:creationId xmlns:a16="http://schemas.microsoft.com/office/drawing/2014/main" id="{452B6ECA-23C3-43EA-AA62-EB10AECD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6" name="Rectangle 50">
              <a:extLst>
                <a:ext uri="{FF2B5EF4-FFF2-40B4-BE49-F238E27FC236}">
                  <a16:creationId xmlns:a16="http://schemas.microsoft.com/office/drawing/2014/main" id="{5EE0A45E-B6C5-44CE-9061-D9337BA8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7" name="Rectangle 51">
              <a:extLst>
                <a:ext uri="{FF2B5EF4-FFF2-40B4-BE49-F238E27FC236}">
                  <a16:creationId xmlns:a16="http://schemas.microsoft.com/office/drawing/2014/main" id="{DE7CBFD1-6218-4123-9C81-A4E2505B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8" name="Rectangle 52">
              <a:extLst>
                <a:ext uri="{FF2B5EF4-FFF2-40B4-BE49-F238E27FC236}">
                  <a16:creationId xmlns:a16="http://schemas.microsoft.com/office/drawing/2014/main" id="{9AD5ECB9-9E9C-44DB-BED5-E2687847E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9" name="Rectangle 53">
              <a:extLst>
                <a:ext uri="{FF2B5EF4-FFF2-40B4-BE49-F238E27FC236}">
                  <a16:creationId xmlns:a16="http://schemas.microsoft.com/office/drawing/2014/main" id="{299723FE-22A9-42FA-A0B9-7DF94D10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0" name="Rectangle 54">
              <a:extLst>
                <a:ext uri="{FF2B5EF4-FFF2-40B4-BE49-F238E27FC236}">
                  <a16:creationId xmlns:a16="http://schemas.microsoft.com/office/drawing/2014/main" id="{3070FB6D-5317-4139-9C51-D810C4EF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1" name="Rectangle 55">
              <a:extLst>
                <a:ext uri="{FF2B5EF4-FFF2-40B4-BE49-F238E27FC236}">
                  <a16:creationId xmlns:a16="http://schemas.microsoft.com/office/drawing/2014/main" id="{B4AC39EF-D102-4ECC-88B1-C8A4CA64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2" name="Rectangle 56">
              <a:extLst>
                <a:ext uri="{FF2B5EF4-FFF2-40B4-BE49-F238E27FC236}">
                  <a16:creationId xmlns:a16="http://schemas.microsoft.com/office/drawing/2014/main" id="{0F79EC86-8369-483D-8D0B-CB91B3FB4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3" name="Rectangle 57">
              <a:extLst>
                <a:ext uri="{FF2B5EF4-FFF2-40B4-BE49-F238E27FC236}">
                  <a16:creationId xmlns:a16="http://schemas.microsoft.com/office/drawing/2014/main" id="{E0376DBF-A7F6-4CAD-84FB-279CBF570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4" name="Rectangle 58">
              <a:extLst>
                <a:ext uri="{FF2B5EF4-FFF2-40B4-BE49-F238E27FC236}">
                  <a16:creationId xmlns:a16="http://schemas.microsoft.com/office/drawing/2014/main" id="{00E714B4-F287-4386-9E7A-9FDD948CE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5" name="Rectangle 59">
              <a:extLst>
                <a:ext uri="{FF2B5EF4-FFF2-40B4-BE49-F238E27FC236}">
                  <a16:creationId xmlns:a16="http://schemas.microsoft.com/office/drawing/2014/main" id="{8F4408F7-4869-4A7C-BA43-105243DF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6" name="Rectangle 60">
              <a:extLst>
                <a:ext uri="{FF2B5EF4-FFF2-40B4-BE49-F238E27FC236}">
                  <a16:creationId xmlns:a16="http://schemas.microsoft.com/office/drawing/2014/main" id="{D8479B6F-D9AB-4A63-93C8-C928112A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7" name="Rectangle 61">
              <a:extLst>
                <a:ext uri="{FF2B5EF4-FFF2-40B4-BE49-F238E27FC236}">
                  <a16:creationId xmlns:a16="http://schemas.microsoft.com/office/drawing/2014/main" id="{9AE989B9-326F-4843-B506-5D448B22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8" name="Rectangle 62">
              <a:extLst>
                <a:ext uri="{FF2B5EF4-FFF2-40B4-BE49-F238E27FC236}">
                  <a16:creationId xmlns:a16="http://schemas.microsoft.com/office/drawing/2014/main" id="{9C9256AB-440B-40DB-91E5-18B30967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79" name="Rectangle 63">
              <a:extLst>
                <a:ext uri="{FF2B5EF4-FFF2-40B4-BE49-F238E27FC236}">
                  <a16:creationId xmlns:a16="http://schemas.microsoft.com/office/drawing/2014/main" id="{F2269CFE-87A6-4703-AB40-5D335212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0" name="Rectangle 64">
              <a:extLst>
                <a:ext uri="{FF2B5EF4-FFF2-40B4-BE49-F238E27FC236}">
                  <a16:creationId xmlns:a16="http://schemas.microsoft.com/office/drawing/2014/main" id="{A71DF70A-38C9-415C-8884-86259964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1" name="Rectangle 65">
              <a:extLst>
                <a:ext uri="{FF2B5EF4-FFF2-40B4-BE49-F238E27FC236}">
                  <a16:creationId xmlns:a16="http://schemas.microsoft.com/office/drawing/2014/main" id="{8E3D7620-82E0-44E3-9E42-163DA267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2" name="Rectangle 66">
              <a:extLst>
                <a:ext uri="{FF2B5EF4-FFF2-40B4-BE49-F238E27FC236}">
                  <a16:creationId xmlns:a16="http://schemas.microsoft.com/office/drawing/2014/main" id="{5E182C21-B008-406D-A9D9-F9892B54E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3" name="Rectangle 67">
              <a:extLst>
                <a:ext uri="{FF2B5EF4-FFF2-40B4-BE49-F238E27FC236}">
                  <a16:creationId xmlns:a16="http://schemas.microsoft.com/office/drawing/2014/main" id="{5E50CF0D-F643-4E50-9275-F2B6D6A0A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4" name="Rectangle 68">
              <a:extLst>
                <a:ext uri="{FF2B5EF4-FFF2-40B4-BE49-F238E27FC236}">
                  <a16:creationId xmlns:a16="http://schemas.microsoft.com/office/drawing/2014/main" id="{5F7693F7-4966-42A9-A386-77D3C483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5" name="Rectangle 69">
              <a:extLst>
                <a:ext uri="{FF2B5EF4-FFF2-40B4-BE49-F238E27FC236}">
                  <a16:creationId xmlns:a16="http://schemas.microsoft.com/office/drawing/2014/main" id="{71E63FAC-F51E-4829-9B67-2FA03D7B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6" name="Rectangle 70">
              <a:extLst>
                <a:ext uri="{FF2B5EF4-FFF2-40B4-BE49-F238E27FC236}">
                  <a16:creationId xmlns:a16="http://schemas.microsoft.com/office/drawing/2014/main" id="{563A3613-7C9A-4B78-AEA7-5642D0F7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7" name="Rectangle 71">
              <a:extLst>
                <a:ext uri="{FF2B5EF4-FFF2-40B4-BE49-F238E27FC236}">
                  <a16:creationId xmlns:a16="http://schemas.microsoft.com/office/drawing/2014/main" id="{C3D18DAF-2FA4-489A-96A5-626FADD9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8" name="Rectangle 72">
              <a:extLst>
                <a:ext uri="{FF2B5EF4-FFF2-40B4-BE49-F238E27FC236}">
                  <a16:creationId xmlns:a16="http://schemas.microsoft.com/office/drawing/2014/main" id="{015490C4-71BC-4FDF-96D0-96E0D381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9" name="Rectangle 73">
              <a:extLst>
                <a:ext uri="{FF2B5EF4-FFF2-40B4-BE49-F238E27FC236}">
                  <a16:creationId xmlns:a16="http://schemas.microsoft.com/office/drawing/2014/main" id="{9D1D4922-4CE1-4512-B2E4-454BFBE2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0" name="Rectangle 74">
              <a:extLst>
                <a:ext uri="{FF2B5EF4-FFF2-40B4-BE49-F238E27FC236}">
                  <a16:creationId xmlns:a16="http://schemas.microsoft.com/office/drawing/2014/main" id="{2B6D3EA0-32FD-4A56-B2F4-3127B2B3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1" name="Rectangle 75">
              <a:extLst>
                <a:ext uri="{FF2B5EF4-FFF2-40B4-BE49-F238E27FC236}">
                  <a16:creationId xmlns:a16="http://schemas.microsoft.com/office/drawing/2014/main" id="{C5749103-EC9C-4B8F-9D30-AB9B8ECB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2" name="Rectangle 76">
              <a:extLst>
                <a:ext uri="{FF2B5EF4-FFF2-40B4-BE49-F238E27FC236}">
                  <a16:creationId xmlns:a16="http://schemas.microsoft.com/office/drawing/2014/main" id="{66FF58DC-4688-4C18-92B3-9C129DD71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3" name="Rectangle 77">
              <a:extLst>
                <a:ext uri="{FF2B5EF4-FFF2-40B4-BE49-F238E27FC236}">
                  <a16:creationId xmlns:a16="http://schemas.microsoft.com/office/drawing/2014/main" id="{53611652-089B-4D02-9E0B-6A3CEB8C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4" name="Rectangle 78">
              <a:extLst>
                <a:ext uri="{FF2B5EF4-FFF2-40B4-BE49-F238E27FC236}">
                  <a16:creationId xmlns:a16="http://schemas.microsoft.com/office/drawing/2014/main" id="{725AAF61-30EB-4EF5-8E7E-211429A7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5" name="Rectangle 79">
              <a:extLst>
                <a:ext uri="{FF2B5EF4-FFF2-40B4-BE49-F238E27FC236}">
                  <a16:creationId xmlns:a16="http://schemas.microsoft.com/office/drawing/2014/main" id="{D15F8840-5518-48F8-8F61-D773EC500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6" name="Rectangle 80">
              <a:extLst>
                <a:ext uri="{FF2B5EF4-FFF2-40B4-BE49-F238E27FC236}">
                  <a16:creationId xmlns:a16="http://schemas.microsoft.com/office/drawing/2014/main" id="{E4E13AE6-443A-4C63-AC3B-6BA938DB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7" name="Rectangle 81">
              <a:extLst>
                <a:ext uri="{FF2B5EF4-FFF2-40B4-BE49-F238E27FC236}">
                  <a16:creationId xmlns:a16="http://schemas.microsoft.com/office/drawing/2014/main" id="{6832BE76-B6F4-4501-B2F8-24A023C5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8" name="Rectangle 82">
              <a:extLst>
                <a:ext uri="{FF2B5EF4-FFF2-40B4-BE49-F238E27FC236}">
                  <a16:creationId xmlns:a16="http://schemas.microsoft.com/office/drawing/2014/main" id="{67D5283B-B449-4274-A52C-249368F3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9" name="Rectangle 83">
              <a:extLst>
                <a:ext uri="{FF2B5EF4-FFF2-40B4-BE49-F238E27FC236}">
                  <a16:creationId xmlns:a16="http://schemas.microsoft.com/office/drawing/2014/main" id="{CCEDC2FE-787F-46A8-A2CF-405B954B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00" name="Rectangle 84">
              <a:extLst>
                <a:ext uri="{FF2B5EF4-FFF2-40B4-BE49-F238E27FC236}">
                  <a16:creationId xmlns:a16="http://schemas.microsoft.com/office/drawing/2014/main" id="{C432E3B5-617D-4022-A12E-8A326A27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01" name="Rectangle 85">
              <a:extLst>
                <a:ext uri="{FF2B5EF4-FFF2-40B4-BE49-F238E27FC236}">
                  <a16:creationId xmlns:a16="http://schemas.microsoft.com/office/drawing/2014/main" id="{1B92E144-5BC9-4FBF-BF65-88CE0D80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25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02" name="Rectangle 86">
              <a:extLst>
                <a:ext uri="{FF2B5EF4-FFF2-40B4-BE49-F238E27FC236}">
                  <a16:creationId xmlns:a16="http://schemas.microsoft.com/office/drawing/2014/main" id="{DC4F0559-0E99-4274-A5C6-7CDEDF7A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03" name="Rectangle 87">
              <a:extLst>
                <a:ext uri="{FF2B5EF4-FFF2-40B4-BE49-F238E27FC236}">
                  <a16:creationId xmlns:a16="http://schemas.microsoft.com/office/drawing/2014/main" id="{72B94C0E-5C7B-4A03-AFA1-097C77D3E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78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49" name="Group 88">
            <a:extLst>
              <a:ext uri="{FF2B5EF4-FFF2-40B4-BE49-F238E27FC236}">
                <a16:creationId xmlns:a16="http://schemas.microsoft.com/office/drawing/2014/main" id="{F361D30F-7D92-4CCC-B4FB-C2E261FE68B4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3671887" cy="3744912"/>
            <a:chOff x="3152" y="1253"/>
            <a:chExt cx="2313" cy="2359"/>
          </a:xfrm>
        </p:grpSpPr>
        <p:sp>
          <p:nvSpPr>
            <p:cNvPr id="35950" name="Text Box 89">
              <a:extLst>
                <a:ext uri="{FF2B5EF4-FFF2-40B4-BE49-F238E27FC236}">
                  <a16:creationId xmlns:a16="http://schemas.microsoft.com/office/drawing/2014/main" id="{E537AAB9-F2DD-43CC-8D75-D57A692F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62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5951" name="Line 90">
              <a:extLst>
                <a:ext uri="{FF2B5EF4-FFF2-40B4-BE49-F238E27FC236}">
                  <a16:creationId xmlns:a16="http://schemas.microsoft.com/office/drawing/2014/main" id="{56D0A1EB-A3FA-4E47-90AC-9B0FECD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253"/>
              <a:ext cx="0" cy="21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52" name="Line 91">
              <a:extLst>
                <a:ext uri="{FF2B5EF4-FFF2-40B4-BE49-F238E27FC236}">
                  <a16:creationId xmlns:a16="http://schemas.microsoft.com/office/drawing/2014/main" id="{6664A4D5-0A03-4B00-A14E-800D60BBA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3339"/>
              <a:ext cx="2101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953" name="Text Box 92">
              <a:extLst>
                <a:ext uri="{FF2B5EF4-FFF2-40B4-BE49-F238E27FC236}">
                  <a16:creationId xmlns:a16="http://schemas.microsoft.com/office/drawing/2014/main" id="{A62516E7-E040-4417-8374-CEB9B014A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grpSp>
        <p:nvGrpSpPr>
          <p:cNvPr id="35850" name="Group 93">
            <a:extLst>
              <a:ext uri="{FF2B5EF4-FFF2-40B4-BE49-F238E27FC236}">
                <a16:creationId xmlns:a16="http://schemas.microsoft.com/office/drawing/2014/main" id="{47694086-7D36-4220-AA4E-C20C1916BC26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284538"/>
            <a:ext cx="2736850" cy="2736850"/>
            <a:chOff x="3379" y="2069"/>
            <a:chExt cx="1724" cy="1724"/>
          </a:xfrm>
        </p:grpSpPr>
        <p:sp>
          <p:nvSpPr>
            <p:cNvPr id="35901" name="Oval 94">
              <a:extLst>
                <a:ext uri="{FF2B5EF4-FFF2-40B4-BE49-F238E27FC236}">
                  <a16:creationId xmlns:a16="http://schemas.microsoft.com/office/drawing/2014/main" id="{79EE5AB8-36E1-4169-B1C1-16280F90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2" name="Oval 95">
              <a:extLst>
                <a:ext uri="{FF2B5EF4-FFF2-40B4-BE49-F238E27FC236}">
                  <a16:creationId xmlns:a16="http://schemas.microsoft.com/office/drawing/2014/main" id="{C27B513C-C94E-474D-B3AD-350323AE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3" name="Oval 96">
              <a:extLst>
                <a:ext uri="{FF2B5EF4-FFF2-40B4-BE49-F238E27FC236}">
                  <a16:creationId xmlns:a16="http://schemas.microsoft.com/office/drawing/2014/main" id="{0FAA72F3-9071-4A83-BE40-70A9753A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4" name="Oval 97">
              <a:extLst>
                <a:ext uri="{FF2B5EF4-FFF2-40B4-BE49-F238E27FC236}">
                  <a16:creationId xmlns:a16="http://schemas.microsoft.com/office/drawing/2014/main" id="{EBF60D7C-E1C6-444A-99ED-F60C54314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5" name="Oval 98">
              <a:extLst>
                <a:ext uri="{FF2B5EF4-FFF2-40B4-BE49-F238E27FC236}">
                  <a16:creationId xmlns:a16="http://schemas.microsoft.com/office/drawing/2014/main" id="{D269791B-174C-4014-9A49-997BFF57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6" name="Oval 99">
              <a:extLst>
                <a:ext uri="{FF2B5EF4-FFF2-40B4-BE49-F238E27FC236}">
                  <a16:creationId xmlns:a16="http://schemas.microsoft.com/office/drawing/2014/main" id="{4048EE9A-EC0F-468C-BF26-A0B5688B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7" name="Oval 100">
              <a:extLst>
                <a:ext uri="{FF2B5EF4-FFF2-40B4-BE49-F238E27FC236}">
                  <a16:creationId xmlns:a16="http://schemas.microsoft.com/office/drawing/2014/main" id="{4FF3B8B2-D996-4261-9281-731306D23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8" name="Oval 101">
              <a:extLst>
                <a:ext uri="{FF2B5EF4-FFF2-40B4-BE49-F238E27FC236}">
                  <a16:creationId xmlns:a16="http://schemas.microsoft.com/office/drawing/2014/main" id="{68165A19-D306-4800-AD0F-019DD3BE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9" name="Oval 102">
              <a:extLst>
                <a:ext uri="{FF2B5EF4-FFF2-40B4-BE49-F238E27FC236}">
                  <a16:creationId xmlns:a16="http://schemas.microsoft.com/office/drawing/2014/main" id="{25A0B9FF-F6CD-48B3-B04A-B312E2A0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0" name="Oval 103">
              <a:extLst>
                <a:ext uri="{FF2B5EF4-FFF2-40B4-BE49-F238E27FC236}">
                  <a16:creationId xmlns:a16="http://schemas.microsoft.com/office/drawing/2014/main" id="{B014C4BF-70BF-4FD4-842A-E8050714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1" name="Oval 104">
              <a:extLst>
                <a:ext uri="{FF2B5EF4-FFF2-40B4-BE49-F238E27FC236}">
                  <a16:creationId xmlns:a16="http://schemas.microsoft.com/office/drawing/2014/main" id="{EE046D69-8DF5-4F55-BE57-99C12E1E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2" name="Oval 105">
              <a:extLst>
                <a:ext uri="{FF2B5EF4-FFF2-40B4-BE49-F238E27FC236}">
                  <a16:creationId xmlns:a16="http://schemas.microsoft.com/office/drawing/2014/main" id="{BA315534-5D41-4A63-BFF8-6034439F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3" name="Oval 106">
              <a:extLst>
                <a:ext uri="{FF2B5EF4-FFF2-40B4-BE49-F238E27FC236}">
                  <a16:creationId xmlns:a16="http://schemas.microsoft.com/office/drawing/2014/main" id="{FCB6665E-E155-418E-AB20-BAAC8B07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4" name="Oval 107">
              <a:extLst>
                <a:ext uri="{FF2B5EF4-FFF2-40B4-BE49-F238E27FC236}">
                  <a16:creationId xmlns:a16="http://schemas.microsoft.com/office/drawing/2014/main" id="{4DD1EF60-B310-465A-8C8F-72D646CA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5" name="Oval 108">
              <a:extLst>
                <a:ext uri="{FF2B5EF4-FFF2-40B4-BE49-F238E27FC236}">
                  <a16:creationId xmlns:a16="http://schemas.microsoft.com/office/drawing/2014/main" id="{8EF116FA-10B1-40AB-A439-6312A39B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6" name="Oval 109">
              <a:extLst>
                <a:ext uri="{FF2B5EF4-FFF2-40B4-BE49-F238E27FC236}">
                  <a16:creationId xmlns:a16="http://schemas.microsoft.com/office/drawing/2014/main" id="{59BB79FF-577C-4A82-A0F0-D5A57ACC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7" name="Oval 110">
              <a:extLst>
                <a:ext uri="{FF2B5EF4-FFF2-40B4-BE49-F238E27FC236}">
                  <a16:creationId xmlns:a16="http://schemas.microsoft.com/office/drawing/2014/main" id="{37A88290-7065-4D0E-9A32-72C105D4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8" name="Oval 111">
              <a:extLst>
                <a:ext uri="{FF2B5EF4-FFF2-40B4-BE49-F238E27FC236}">
                  <a16:creationId xmlns:a16="http://schemas.microsoft.com/office/drawing/2014/main" id="{BB844281-26FE-40D0-A75A-3D95FA40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9" name="Oval 112">
              <a:extLst>
                <a:ext uri="{FF2B5EF4-FFF2-40B4-BE49-F238E27FC236}">
                  <a16:creationId xmlns:a16="http://schemas.microsoft.com/office/drawing/2014/main" id="{2027186A-2E4F-4E8E-BD98-362FDB77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0" name="Oval 113">
              <a:extLst>
                <a:ext uri="{FF2B5EF4-FFF2-40B4-BE49-F238E27FC236}">
                  <a16:creationId xmlns:a16="http://schemas.microsoft.com/office/drawing/2014/main" id="{048AF1BA-6DFD-48B3-8DAC-0C19FCD6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1" name="Oval 114">
              <a:extLst>
                <a:ext uri="{FF2B5EF4-FFF2-40B4-BE49-F238E27FC236}">
                  <a16:creationId xmlns:a16="http://schemas.microsoft.com/office/drawing/2014/main" id="{5CBB3F05-1B2E-49DB-84C0-77FD5FA10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2" name="Oval 115">
              <a:extLst>
                <a:ext uri="{FF2B5EF4-FFF2-40B4-BE49-F238E27FC236}">
                  <a16:creationId xmlns:a16="http://schemas.microsoft.com/office/drawing/2014/main" id="{344CE45F-9016-4A36-B7CE-60CD6031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3" name="Oval 116">
              <a:extLst>
                <a:ext uri="{FF2B5EF4-FFF2-40B4-BE49-F238E27FC236}">
                  <a16:creationId xmlns:a16="http://schemas.microsoft.com/office/drawing/2014/main" id="{6F70A1FD-8990-4B2B-9FFE-9077C087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4" name="Oval 117">
              <a:extLst>
                <a:ext uri="{FF2B5EF4-FFF2-40B4-BE49-F238E27FC236}">
                  <a16:creationId xmlns:a16="http://schemas.microsoft.com/office/drawing/2014/main" id="{369FFCDA-F3E7-4BE1-9699-9BAD6441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5" name="Oval 118">
              <a:extLst>
                <a:ext uri="{FF2B5EF4-FFF2-40B4-BE49-F238E27FC236}">
                  <a16:creationId xmlns:a16="http://schemas.microsoft.com/office/drawing/2014/main" id="{5DD79A49-ADA7-44E1-92E7-332D1044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6" name="Oval 119">
              <a:extLst>
                <a:ext uri="{FF2B5EF4-FFF2-40B4-BE49-F238E27FC236}">
                  <a16:creationId xmlns:a16="http://schemas.microsoft.com/office/drawing/2014/main" id="{C1D52B53-6081-4B55-86C2-D8E0BB01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7" name="Oval 120">
              <a:extLst>
                <a:ext uri="{FF2B5EF4-FFF2-40B4-BE49-F238E27FC236}">
                  <a16:creationId xmlns:a16="http://schemas.microsoft.com/office/drawing/2014/main" id="{AF7B7B22-4544-46EA-B0C5-DD6BADBCC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8" name="Oval 121">
              <a:extLst>
                <a:ext uri="{FF2B5EF4-FFF2-40B4-BE49-F238E27FC236}">
                  <a16:creationId xmlns:a16="http://schemas.microsoft.com/office/drawing/2014/main" id="{B9F002B7-BB77-4762-BA56-9AC692EA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9" name="Oval 122">
              <a:extLst>
                <a:ext uri="{FF2B5EF4-FFF2-40B4-BE49-F238E27FC236}">
                  <a16:creationId xmlns:a16="http://schemas.microsoft.com/office/drawing/2014/main" id="{14784AE4-6814-4ACB-B627-69B0BA8F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0" name="Oval 123">
              <a:extLst>
                <a:ext uri="{FF2B5EF4-FFF2-40B4-BE49-F238E27FC236}">
                  <a16:creationId xmlns:a16="http://schemas.microsoft.com/office/drawing/2014/main" id="{305520FB-DECE-4E45-8CB4-115CA64C9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1" name="Oval 124">
              <a:extLst>
                <a:ext uri="{FF2B5EF4-FFF2-40B4-BE49-F238E27FC236}">
                  <a16:creationId xmlns:a16="http://schemas.microsoft.com/office/drawing/2014/main" id="{7C6D5589-2E9B-4EE3-84B9-5361F4A2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2" name="Oval 125">
              <a:extLst>
                <a:ext uri="{FF2B5EF4-FFF2-40B4-BE49-F238E27FC236}">
                  <a16:creationId xmlns:a16="http://schemas.microsoft.com/office/drawing/2014/main" id="{3B199B69-3942-4566-9298-44B18220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3" name="Oval 126">
              <a:extLst>
                <a:ext uri="{FF2B5EF4-FFF2-40B4-BE49-F238E27FC236}">
                  <a16:creationId xmlns:a16="http://schemas.microsoft.com/office/drawing/2014/main" id="{E7452114-A13F-4F1D-AEE5-E9D8AB09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4" name="Oval 127">
              <a:extLst>
                <a:ext uri="{FF2B5EF4-FFF2-40B4-BE49-F238E27FC236}">
                  <a16:creationId xmlns:a16="http://schemas.microsoft.com/office/drawing/2014/main" id="{A06A518E-27CD-47F1-8CEB-87141AA2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5" name="Oval 128">
              <a:extLst>
                <a:ext uri="{FF2B5EF4-FFF2-40B4-BE49-F238E27FC236}">
                  <a16:creationId xmlns:a16="http://schemas.microsoft.com/office/drawing/2014/main" id="{9A1F5ECC-6B38-4F99-B9A9-825C3B97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6" name="Oval 129">
              <a:extLst>
                <a:ext uri="{FF2B5EF4-FFF2-40B4-BE49-F238E27FC236}">
                  <a16:creationId xmlns:a16="http://schemas.microsoft.com/office/drawing/2014/main" id="{F18D0C53-CD5D-48DC-A0F9-5CA4F843F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7" name="Oval 130">
              <a:extLst>
                <a:ext uri="{FF2B5EF4-FFF2-40B4-BE49-F238E27FC236}">
                  <a16:creationId xmlns:a16="http://schemas.microsoft.com/office/drawing/2014/main" id="{F5A6BB97-0088-4A06-BEDC-E37979732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8" name="Oval 131">
              <a:extLst>
                <a:ext uri="{FF2B5EF4-FFF2-40B4-BE49-F238E27FC236}">
                  <a16:creationId xmlns:a16="http://schemas.microsoft.com/office/drawing/2014/main" id="{75836653-6304-4586-A59D-027E0AE8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9" name="Oval 132">
              <a:extLst>
                <a:ext uri="{FF2B5EF4-FFF2-40B4-BE49-F238E27FC236}">
                  <a16:creationId xmlns:a16="http://schemas.microsoft.com/office/drawing/2014/main" id="{9EEBA22F-7588-4C25-B88D-D4EDA956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0" name="Oval 133">
              <a:extLst>
                <a:ext uri="{FF2B5EF4-FFF2-40B4-BE49-F238E27FC236}">
                  <a16:creationId xmlns:a16="http://schemas.microsoft.com/office/drawing/2014/main" id="{F3ACB826-05F5-4E9F-AA55-84A177F5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1" name="Oval 134">
              <a:extLst>
                <a:ext uri="{FF2B5EF4-FFF2-40B4-BE49-F238E27FC236}">
                  <a16:creationId xmlns:a16="http://schemas.microsoft.com/office/drawing/2014/main" id="{11AC52B0-27C8-477E-8099-0ECF6E2D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2" name="Oval 135">
              <a:extLst>
                <a:ext uri="{FF2B5EF4-FFF2-40B4-BE49-F238E27FC236}">
                  <a16:creationId xmlns:a16="http://schemas.microsoft.com/office/drawing/2014/main" id="{73833A95-0249-4996-85D8-67A6645F9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3" name="Oval 136">
              <a:extLst>
                <a:ext uri="{FF2B5EF4-FFF2-40B4-BE49-F238E27FC236}">
                  <a16:creationId xmlns:a16="http://schemas.microsoft.com/office/drawing/2014/main" id="{C0CC80D8-888D-481C-8F08-73D34A615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4" name="Oval 137">
              <a:extLst>
                <a:ext uri="{FF2B5EF4-FFF2-40B4-BE49-F238E27FC236}">
                  <a16:creationId xmlns:a16="http://schemas.microsoft.com/office/drawing/2014/main" id="{C5BDEAFB-58E5-48D5-8EB7-B27967B0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5" name="Oval 138">
              <a:extLst>
                <a:ext uri="{FF2B5EF4-FFF2-40B4-BE49-F238E27FC236}">
                  <a16:creationId xmlns:a16="http://schemas.microsoft.com/office/drawing/2014/main" id="{F7C2107C-1270-4EDE-A3CC-FF82846A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6" name="Oval 139">
              <a:extLst>
                <a:ext uri="{FF2B5EF4-FFF2-40B4-BE49-F238E27FC236}">
                  <a16:creationId xmlns:a16="http://schemas.microsoft.com/office/drawing/2014/main" id="{62DC5C37-D498-47C6-AE70-2650C66A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7" name="Oval 140">
              <a:extLst>
                <a:ext uri="{FF2B5EF4-FFF2-40B4-BE49-F238E27FC236}">
                  <a16:creationId xmlns:a16="http://schemas.microsoft.com/office/drawing/2014/main" id="{366963A7-6376-4DB8-BE00-F45EE197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8" name="Oval 141">
              <a:extLst>
                <a:ext uri="{FF2B5EF4-FFF2-40B4-BE49-F238E27FC236}">
                  <a16:creationId xmlns:a16="http://schemas.microsoft.com/office/drawing/2014/main" id="{C895E4BB-B4EB-470E-9172-ADD07F9A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9" name="Oval 142">
              <a:extLst>
                <a:ext uri="{FF2B5EF4-FFF2-40B4-BE49-F238E27FC236}">
                  <a16:creationId xmlns:a16="http://schemas.microsoft.com/office/drawing/2014/main" id="{404DDEDD-4662-44EE-B8E9-4B6F4CE25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51" name="Group 143">
            <a:extLst>
              <a:ext uri="{FF2B5EF4-FFF2-40B4-BE49-F238E27FC236}">
                <a16:creationId xmlns:a16="http://schemas.microsoft.com/office/drawing/2014/main" id="{BA9B6F2E-30EC-4141-90CA-AA883633C861}"/>
              </a:ext>
            </a:extLst>
          </p:cNvPr>
          <p:cNvGrpSpPr>
            <a:grpSpLocks/>
          </p:cNvGrpSpPr>
          <p:nvPr/>
        </p:nvGrpSpPr>
        <p:grpSpPr bwMode="auto">
          <a:xfrm rot="-3783135">
            <a:off x="684213" y="3500438"/>
            <a:ext cx="2736850" cy="2736850"/>
            <a:chOff x="3379" y="2069"/>
            <a:chExt cx="1724" cy="1724"/>
          </a:xfrm>
        </p:grpSpPr>
        <p:sp>
          <p:nvSpPr>
            <p:cNvPr id="35852" name="Oval 144">
              <a:extLst>
                <a:ext uri="{FF2B5EF4-FFF2-40B4-BE49-F238E27FC236}">
                  <a16:creationId xmlns:a16="http://schemas.microsoft.com/office/drawing/2014/main" id="{4F6F9222-9850-4210-82B5-766D40A5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3" name="Oval 145">
              <a:extLst>
                <a:ext uri="{FF2B5EF4-FFF2-40B4-BE49-F238E27FC236}">
                  <a16:creationId xmlns:a16="http://schemas.microsoft.com/office/drawing/2014/main" id="{50ECB316-7CEF-4688-BF07-648F94168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4" name="Oval 146">
              <a:extLst>
                <a:ext uri="{FF2B5EF4-FFF2-40B4-BE49-F238E27FC236}">
                  <a16:creationId xmlns:a16="http://schemas.microsoft.com/office/drawing/2014/main" id="{1F70517B-8900-40E3-9115-09EBF6CC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5" name="Oval 147">
              <a:extLst>
                <a:ext uri="{FF2B5EF4-FFF2-40B4-BE49-F238E27FC236}">
                  <a16:creationId xmlns:a16="http://schemas.microsoft.com/office/drawing/2014/main" id="{EB772CD2-25E5-4FFC-B7F2-961A80D88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Oval 148">
              <a:extLst>
                <a:ext uri="{FF2B5EF4-FFF2-40B4-BE49-F238E27FC236}">
                  <a16:creationId xmlns:a16="http://schemas.microsoft.com/office/drawing/2014/main" id="{BCBFBCBE-B6A0-4CEA-B2E0-BD82185DD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Oval 149">
              <a:extLst>
                <a:ext uri="{FF2B5EF4-FFF2-40B4-BE49-F238E27FC236}">
                  <a16:creationId xmlns:a16="http://schemas.microsoft.com/office/drawing/2014/main" id="{9FE55523-F3C1-44F7-B505-5A453710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8" name="Oval 150">
              <a:extLst>
                <a:ext uri="{FF2B5EF4-FFF2-40B4-BE49-F238E27FC236}">
                  <a16:creationId xmlns:a16="http://schemas.microsoft.com/office/drawing/2014/main" id="{2F5D2F75-CB8A-4B41-BBD7-E549C4DC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9" name="Oval 151">
              <a:extLst>
                <a:ext uri="{FF2B5EF4-FFF2-40B4-BE49-F238E27FC236}">
                  <a16:creationId xmlns:a16="http://schemas.microsoft.com/office/drawing/2014/main" id="{BD18DBB7-56F1-4E7D-8515-6AD5A22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0" name="Oval 152">
              <a:extLst>
                <a:ext uri="{FF2B5EF4-FFF2-40B4-BE49-F238E27FC236}">
                  <a16:creationId xmlns:a16="http://schemas.microsoft.com/office/drawing/2014/main" id="{ABFC26FF-1B4D-4296-B5F9-28E01737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1" name="Oval 153">
              <a:extLst>
                <a:ext uri="{FF2B5EF4-FFF2-40B4-BE49-F238E27FC236}">
                  <a16:creationId xmlns:a16="http://schemas.microsoft.com/office/drawing/2014/main" id="{6F814AE0-67CD-4B8B-BD75-CFE5C5BD0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2" name="Oval 154">
              <a:extLst>
                <a:ext uri="{FF2B5EF4-FFF2-40B4-BE49-F238E27FC236}">
                  <a16:creationId xmlns:a16="http://schemas.microsoft.com/office/drawing/2014/main" id="{BAD1E15A-8B15-4A65-BC89-EC087509A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3" name="Oval 155">
              <a:extLst>
                <a:ext uri="{FF2B5EF4-FFF2-40B4-BE49-F238E27FC236}">
                  <a16:creationId xmlns:a16="http://schemas.microsoft.com/office/drawing/2014/main" id="{5C1F53D8-C7D1-4D6F-AD54-2B228597F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4" name="Oval 156">
              <a:extLst>
                <a:ext uri="{FF2B5EF4-FFF2-40B4-BE49-F238E27FC236}">
                  <a16:creationId xmlns:a16="http://schemas.microsoft.com/office/drawing/2014/main" id="{A71E78B3-36D7-4A11-A6F8-5375B43D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5" name="Oval 157">
              <a:extLst>
                <a:ext uri="{FF2B5EF4-FFF2-40B4-BE49-F238E27FC236}">
                  <a16:creationId xmlns:a16="http://schemas.microsoft.com/office/drawing/2014/main" id="{18A8B82A-66DD-47AA-B394-3741DDC2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6" name="Oval 158">
              <a:extLst>
                <a:ext uri="{FF2B5EF4-FFF2-40B4-BE49-F238E27FC236}">
                  <a16:creationId xmlns:a16="http://schemas.microsoft.com/office/drawing/2014/main" id="{AB0E4740-7673-4A98-AB59-7A560323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7" name="Oval 159">
              <a:extLst>
                <a:ext uri="{FF2B5EF4-FFF2-40B4-BE49-F238E27FC236}">
                  <a16:creationId xmlns:a16="http://schemas.microsoft.com/office/drawing/2014/main" id="{2DEE0B75-54D9-45AD-9FB6-43BCC347C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8" name="Oval 160">
              <a:extLst>
                <a:ext uri="{FF2B5EF4-FFF2-40B4-BE49-F238E27FC236}">
                  <a16:creationId xmlns:a16="http://schemas.microsoft.com/office/drawing/2014/main" id="{4828BE1D-C732-4558-8DFB-33151843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9" name="Oval 161">
              <a:extLst>
                <a:ext uri="{FF2B5EF4-FFF2-40B4-BE49-F238E27FC236}">
                  <a16:creationId xmlns:a16="http://schemas.microsoft.com/office/drawing/2014/main" id="{9B6B0980-767E-4B6F-9CD0-BC23C20C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0" name="Oval 162">
              <a:extLst>
                <a:ext uri="{FF2B5EF4-FFF2-40B4-BE49-F238E27FC236}">
                  <a16:creationId xmlns:a16="http://schemas.microsoft.com/office/drawing/2014/main" id="{E1C0B8D9-22A4-4E13-919B-8885710D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1" name="Oval 163">
              <a:extLst>
                <a:ext uri="{FF2B5EF4-FFF2-40B4-BE49-F238E27FC236}">
                  <a16:creationId xmlns:a16="http://schemas.microsoft.com/office/drawing/2014/main" id="{58E33A6F-E55A-4E59-9764-39788605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2" name="Oval 164">
              <a:extLst>
                <a:ext uri="{FF2B5EF4-FFF2-40B4-BE49-F238E27FC236}">
                  <a16:creationId xmlns:a16="http://schemas.microsoft.com/office/drawing/2014/main" id="{804969B2-3DC6-4F1B-9919-B15D5AD05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3" name="Oval 165">
              <a:extLst>
                <a:ext uri="{FF2B5EF4-FFF2-40B4-BE49-F238E27FC236}">
                  <a16:creationId xmlns:a16="http://schemas.microsoft.com/office/drawing/2014/main" id="{AD054F5C-51EC-4F53-9423-AD3B5AC1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4" name="Oval 166">
              <a:extLst>
                <a:ext uri="{FF2B5EF4-FFF2-40B4-BE49-F238E27FC236}">
                  <a16:creationId xmlns:a16="http://schemas.microsoft.com/office/drawing/2014/main" id="{83C4AC63-974F-44C3-A1ED-5CCC9C79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5" name="Oval 167">
              <a:extLst>
                <a:ext uri="{FF2B5EF4-FFF2-40B4-BE49-F238E27FC236}">
                  <a16:creationId xmlns:a16="http://schemas.microsoft.com/office/drawing/2014/main" id="{BC5F2FFD-9802-421D-A962-583DB2FD1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6" name="Oval 168">
              <a:extLst>
                <a:ext uri="{FF2B5EF4-FFF2-40B4-BE49-F238E27FC236}">
                  <a16:creationId xmlns:a16="http://schemas.microsoft.com/office/drawing/2014/main" id="{862D5EED-F198-4B94-8419-FD333576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7" name="Oval 169">
              <a:extLst>
                <a:ext uri="{FF2B5EF4-FFF2-40B4-BE49-F238E27FC236}">
                  <a16:creationId xmlns:a16="http://schemas.microsoft.com/office/drawing/2014/main" id="{77152AB7-77AC-40CB-A080-E955ADE1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8" name="Oval 170">
              <a:extLst>
                <a:ext uri="{FF2B5EF4-FFF2-40B4-BE49-F238E27FC236}">
                  <a16:creationId xmlns:a16="http://schemas.microsoft.com/office/drawing/2014/main" id="{651B184D-790A-4B5D-9541-ECC70AAB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9" name="Oval 171">
              <a:extLst>
                <a:ext uri="{FF2B5EF4-FFF2-40B4-BE49-F238E27FC236}">
                  <a16:creationId xmlns:a16="http://schemas.microsoft.com/office/drawing/2014/main" id="{D2DBB22B-778B-49B7-A2B8-8477E8F6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0" name="Oval 172">
              <a:extLst>
                <a:ext uri="{FF2B5EF4-FFF2-40B4-BE49-F238E27FC236}">
                  <a16:creationId xmlns:a16="http://schemas.microsoft.com/office/drawing/2014/main" id="{1FE5D325-9E43-4C17-BD8C-8516D177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1" name="Oval 173">
              <a:extLst>
                <a:ext uri="{FF2B5EF4-FFF2-40B4-BE49-F238E27FC236}">
                  <a16:creationId xmlns:a16="http://schemas.microsoft.com/office/drawing/2014/main" id="{8A9119FE-A0B2-4CA3-917F-59B52E63F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2" name="Oval 174">
              <a:extLst>
                <a:ext uri="{FF2B5EF4-FFF2-40B4-BE49-F238E27FC236}">
                  <a16:creationId xmlns:a16="http://schemas.microsoft.com/office/drawing/2014/main" id="{389D9B48-EE41-4FA9-9250-0C289B8C9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3" name="Oval 175">
              <a:extLst>
                <a:ext uri="{FF2B5EF4-FFF2-40B4-BE49-F238E27FC236}">
                  <a16:creationId xmlns:a16="http://schemas.microsoft.com/office/drawing/2014/main" id="{2F706887-01FA-4382-A06C-AA359A09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4" name="Oval 176">
              <a:extLst>
                <a:ext uri="{FF2B5EF4-FFF2-40B4-BE49-F238E27FC236}">
                  <a16:creationId xmlns:a16="http://schemas.microsoft.com/office/drawing/2014/main" id="{45983D00-B28F-4689-BE90-E956A7B6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5" name="Oval 177">
              <a:extLst>
                <a:ext uri="{FF2B5EF4-FFF2-40B4-BE49-F238E27FC236}">
                  <a16:creationId xmlns:a16="http://schemas.microsoft.com/office/drawing/2014/main" id="{37AFB04D-9044-4CF8-8BAF-0DD6F7C5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6" name="Oval 178">
              <a:extLst>
                <a:ext uri="{FF2B5EF4-FFF2-40B4-BE49-F238E27FC236}">
                  <a16:creationId xmlns:a16="http://schemas.microsoft.com/office/drawing/2014/main" id="{C861684D-84D3-4479-B899-8BEC8086E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7" name="Oval 179">
              <a:extLst>
                <a:ext uri="{FF2B5EF4-FFF2-40B4-BE49-F238E27FC236}">
                  <a16:creationId xmlns:a16="http://schemas.microsoft.com/office/drawing/2014/main" id="{2E3A981F-8E59-4387-A4DA-97686E1B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8" name="Oval 180">
              <a:extLst>
                <a:ext uri="{FF2B5EF4-FFF2-40B4-BE49-F238E27FC236}">
                  <a16:creationId xmlns:a16="http://schemas.microsoft.com/office/drawing/2014/main" id="{8A9621D8-6183-4B3B-B29F-193A8A941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614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9" name="Oval 181">
              <a:extLst>
                <a:ext uri="{FF2B5EF4-FFF2-40B4-BE49-F238E27FC236}">
                  <a16:creationId xmlns:a16="http://schemas.microsoft.com/office/drawing/2014/main" id="{C729E690-FEBB-4DA6-BB1E-92B7CE87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0" name="Oval 182">
              <a:extLst>
                <a:ext uri="{FF2B5EF4-FFF2-40B4-BE49-F238E27FC236}">
                  <a16:creationId xmlns:a16="http://schemas.microsoft.com/office/drawing/2014/main" id="{BFD77EA7-94D7-43B3-AE0B-CA805A508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886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1" name="Oval 183">
              <a:extLst>
                <a:ext uri="{FF2B5EF4-FFF2-40B4-BE49-F238E27FC236}">
                  <a16:creationId xmlns:a16="http://schemas.microsoft.com/office/drawing/2014/main" id="{D4FD3E98-166A-4998-BB86-41314F2D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2" name="Oval 184">
              <a:extLst>
                <a:ext uri="{FF2B5EF4-FFF2-40B4-BE49-F238E27FC236}">
                  <a16:creationId xmlns:a16="http://schemas.microsoft.com/office/drawing/2014/main" id="{CEB72494-8504-4DAF-A1F8-A0D8AC84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15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3" name="Oval 185">
              <a:extLst>
                <a:ext uri="{FF2B5EF4-FFF2-40B4-BE49-F238E27FC236}">
                  <a16:creationId xmlns:a16="http://schemas.microsoft.com/office/drawing/2014/main" id="{45EA6926-2944-471B-89A6-DE3C119AD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4" name="Oval 186">
              <a:extLst>
                <a:ext uri="{FF2B5EF4-FFF2-40B4-BE49-F238E27FC236}">
                  <a16:creationId xmlns:a16="http://schemas.microsoft.com/office/drawing/2014/main" id="{4B0D7DEC-EDA2-4C0C-BDDD-B5EDE3022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5" name="Oval 187">
              <a:extLst>
                <a:ext uri="{FF2B5EF4-FFF2-40B4-BE49-F238E27FC236}">
                  <a16:creationId xmlns:a16="http://schemas.microsoft.com/office/drawing/2014/main" id="{508C32A2-3E45-4943-858F-B226051B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6" name="Oval 188">
              <a:extLst>
                <a:ext uri="{FF2B5EF4-FFF2-40B4-BE49-F238E27FC236}">
                  <a16:creationId xmlns:a16="http://schemas.microsoft.com/office/drawing/2014/main" id="{0895A709-A77D-4B01-8F54-C2500BA3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70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7" name="Oval 189">
              <a:extLst>
                <a:ext uri="{FF2B5EF4-FFF2-40B4-BE49-F238E27FC236}">
                  <a16:creationId xmlns:a16="http://schemas.microsoft.com/office/drawing/2014/main" id="{6E7535BA-E8D4-41A7-B29D-3BA57B54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8" name="Oval 190">
              <a:extLst>
                <a:ext uri="{FF2B5EF4-FFF2-40B4-BE49-F238E27FC236}">
                  <a16:creationId xmlns:a16="http://schemas.microsoft.com/office/drawing/2014/main" id="{F7E35352-2937-464E-9D01-4B12810E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069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9" name="Oval 191">
              <a:extLst>
                <a:ext uri="{FF2B5EF4-FFF2-40B4-BE49-F238E27FC236}">
                  <a16:creationId xmlns:a16="http://schemas.microsoft.com/office/drawing/2014/main" id="{7D012B49-4D22-4399-89E8-C6FDF286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0" name="Oval 192">
              <a:extLst>
                <a:ext uri="{FF2B5EF4-FFF2-40B4-BE49-F238E27FC236}">
                  <a16:creationId xmlns:a16="http://schemas.microsoft.com/office/drawing/2014/main" id="{DFAFDC4C-F936-487A-BF1D-A873794C4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34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3">
            <a:extLst>
              <a:ext uri="{FF2B5EF4-FFF2-40B4-BE49-F238E27FC236}">
                <a16:creationId xmlns:a16="http://schemas.microsoft.com/office/drawing/2014/main" id="{AE960037-3457-412C-8DEE-1F226C57BC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A2A454D-148B-40E9-B197-13E83BC37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Resampling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DB643FE-9651-40C1-86CC-69AE22AF3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Evaluate source image at arbitrary (u, v)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32834196-D084-42EB-9C5F-87B79B8A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295525"/>
            <a:ext cx="31686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(u, v) does not usually have integer coordinates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2E0CA3DA-8149-41C7-973D-F18DC1C6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5732463"/>
            <a:ext cx="174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1D0E3598-267F-4C3A-BEBF-9BB71E37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5732463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  <p:grpSp>
        <p:nvGrpSpPr>
          <p:cNvPr id="36872" name="Group 7">
            <a:extLst>
              <a:ext uri="{FF2B5EF4-FFF2-40B4-BE49-F238E27FC236}">
                <a16:creationId xmlns:a16="http://schemas.microsoft.com/office/drawing/2014/main" id="{400090DC-04C3-43E2-8AE6-717DCA550BD2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573463"/>
            <a:ext cx="3024188" cy="2160587"/>
            <a:chOff x="1156" y="2523"/>
            <a:chExt cx="1905" cy="1361"/>
          </a:xfrm>
        </p:grpSpPr>
        <p:sp>
          <p:nvSpPr>
            <p:cNvPr id="36915" name="Rectangle 8">
              <a:extLst>
                <a:ext uri="{FF2B5EF4-FFF2-40B4-BE49-F238E27FC236}">
                  <a16:creationId xmlns:a16="http://schemas.microsoft.com/office/drawing/2014/main" id="{D982D796-EBC0-4831-B824-C2B1CDE3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6" name="Rectangle 9">
              <a:extLst>
                <a:ext uri="{FF2B5EF4-FFF2-40B4-BE49-F238E27FC236}">
                  <a16:creationId xmlns:a16="http://schemas.microsoft.com/office/drawing/2014/main" id="{8B9F280E-673C-458E-B53C-60D2585A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7" name="Rectangle 10">
              <a:extLst>
                <a:ext uri="{FF2B5EF4-FFF2-40B4-BE49-F238E27FC236}">
                  <a16:creationId xmlns:a16="http://schemas.microsoft.com/office/drawing/2014/main" id="{021D41CF-BA8A-4A70-830C-4D3D2351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8" name="Rectangle 11">
              <a:extLst>
                <a:ext uri="{FF2B5EF4-FFF2-40B4-BE49-F238E27FC236}">
                  <a16:creationId xmlns:a16="http://schemas.microsoft.com/office/drawing/2014/main" id="{C33D2D6E-FBF1-433C-8EAA-5BF1E67E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9" name="Rectangle 12">
              <a:extLst>
                <a:ext uri="{FF2B5EF4-FFF2-40B4-BE49-F238E27FC236}">
                  <a16:creationId xmlns:a16="http://schemas.microsoft.com/office/drawing/2014/main" id="{16C0EAB0-1BB5-4967-A76F-4FC3C4FA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0" name="Rectangle 13">
              <a:extLst>
                <a:ext uri="{FF2B5EF4-FFF2-40B4-BE49-F238E27FC236}">
                  <a16:creationId xmlns:a16="http://schemas.microsoft.com/office/drawing/2014/main" id="{D44BE213-7FF1-4E2F-9ACB-F55B03C5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1" name="Rectangle 14">
              <a:extLst>
                <a:ext uri="{FF2B5EF4-FFF2-40B4-BE49-F238E27FC236}">
                  <a16:creationId xmlns:a16="http://schemas.microsoft.com/office/drawing/2014/main" id="{ECB165B7-90A4-46D5-B0E8-F907B7DD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2" name="Rectangle 15">
              <a:extLst>
                <a:ext uri="{FF2B5EF4-FFF2-40B4-BE49-F238E27FC236}">
                  <a16:creationId xmlns:a16="http://schemas.microsoft.com/office/drawing/2014/main" id="{92AA8CBD-F771-4B0A-B527-A25DC499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3" name="Rectangle 16">
              <a:extLst>
                <a:ext uri="{FF2B5EF4-FFF2-40B4-BE49-F238E27FC236}">
                  <a16:creationId xmlns:a16="http://schemas.microsoft.com/office/drawing/2014/main" id="{8B168B39-93BA-438B-8151-9341ACF0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4" name="Rectangle 17">
              <a:extLst>
                <a:ext uri="{FF2B5EF4-FFF2-40B4-BE49-F238E27FC236}">
                  <a16:creationId xmlns:a16="http://schemas.microsoft.com/office/drawing/2014/main" id="{8CEAA60F-9BAB-43D4-AAFF-CC9D3139F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5" name="Rectangle 18">
              <a:extLst>
                <a:ext uri="{FF2B5EF4-FFF2-40B4-BE49-F238E27FC236}">
                  <a16:creationId xmlns:a16="http://schemas.microsoft.com/office/drawing/2014/main" id="{A52B6948-97DA-49CA-9435-160D10C0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6" name="Rectangle 19">
              <a:extLst>
                <a:ext uri="{FF2B5EF4-FFF2-40B4-BE49-F238E27FC236}">
                  <a16:creationId xmlns:a16="http://schemas.microsoft.com/office/drawing/2014/main" id="{B981B520-A8B5-45FA-8610-CF1E2FBFC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7" name="Rectangle 20">
              <a:extLst>
                <a:ext uri="{FF2B5EF4-FFF2-40B4-BE49-F238E27FC236}">
                  <a16:creationId xmlns:a16="http://schemas.microsoft.com/office/drawing/2014/main" id="{77019809-EC2D-46DE-93EF-FFF6A337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8" name="Rectangle 21">
              <a:extLst>
                <a:ext uri="{FF2B5EF4-FFF2-40B4-BE49-F238E27FC236}">
                  <a16:creationId xmlns:a16="http://schemas.microsoft.com/office/drawing/2014/main" id="{1184C88E-0067-4FBE-B8CB-F7037455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9" name="Rectangle 22">
              <a:extLst>
                <a:ext uri="{FF2B5EF4-FFF2-40B4-BE49-F238E27FC236}">
                  <a16:creationId xmlns:a16="http://schemas.microsoft.com/office/drawing/2014/main" id="{90114DB7-C105-41DD-8EF1-2B550F7B4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0" name="Rectangle 23">
              <a:extLst>
                <a:ext uri="{FF2B5EF4-FFF2-40B4-BE49-F238E27FC236}">
                  <a16:creationId xmlns:a16="http://schemas.microsoft.com/office/drawing/2014/main" id="{A048488E-3627-47B0-8630-7AF35896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1" name="Rectangle 24">
              <a:extLst>
                <a:ext uri="{FF2B5EF4-FFF2-40B4-BE49-F238E27FC236}">
                  <a16:creationId xmlns:a16="http://schemas.microsoft.com/office/drawing/2014/main" id="{74459B24-5E4E-47A6-A099-BABFB3DF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2" name="Rectangle 25">
              <a:extLst>
                <a:ext uri="{FF2B5EF4-FFF2-40B4-BE49-F238E27FC236}">
                  <a16:creationId xmlns:a16="http://schemas.microsoft.com/office/drawing/2014/main" id="{B8747398-6951-46E0-A905-78B61A86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3" name="Rectangle 26">
              <a:extLst>
                <a:ext uri="{FF2B5EF4-FFF2-40B4-BE49-F238E27FC236}">
                  <a16:creationId xmlns:a16="http://schemas.microsoft.com/office/drawing/2014/main" id="{DFE38EF8-E6D1-453D-AA0C-4287969C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4" name="Rectangle 27">
              <a:extLst>
                <a:ext uri="{FF2B5EF4-FFF2-40B4-BE49-F238E27FC236}">
                  <a16:creationId xmlns:a16="http://schemas.microsoft.com/office/drawing/2014/main" id="{5F2EF437-18D2-4928-AC0E-E27E3DDC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5" name="Rectangle 28">
              <a:extLst>
                <a:ext uri="{FF2B5EF4-FFF2-40B4-BE49-F238E27FC236}">
                  <a16:creationId xmlns:a16="http://schemas.microsoft.com/office/drawing/2014/main" id="{EFC09E83-1BB5-4F02-AF44-0724F43FC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6" name="Rectangle 29">
              <a:extLst>
                <a:ext uri="{FF2B5EF4-FFF2-40B4-BE49-F238E27FC236}">
                  <a16:creationId xmlns:a16="http://schemas.microsoft.com/office/drawing/2014/main" id="{CBE6B888-73A6-4E9E-BFCC-19C34A50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7" name="Rectangle 30">
              <a:extLst>
                <a:ext uri="{FF2B5EF4-FFF2-40B4-BE49-F238E27FC236}">
                  <a16:creationId xmlns:a16="http://schemas.microsoft.com/office/drawing/2014/main" id="{0277D6D3-1E64-4AD6-B50A-07D95CB88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8" name="Rectangle 31">
              <a:extLst>
                <a:ext uri="{FF2B5EF4-FFF2-40B4-BE49-F238E27FC236}">
                  <a16:creationId xmlns:a16="http://schemas.microsoft.com/office/drawing/2014/main" id="{E09F2763-5E1E-4226-A2E1-EBA4BFAF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9" name="Rectangle 32">
              <a:extLst>
                <a:ext uri="{FF2B5EF4-FFF2-40B4-BE49-F238E27FC236}">
                  <a16:creationId xmlns:a16="http://schemas.microsoft.com/office/drawing/2014/main" id="{10D318AC-9E21-4AE6-A836-C143B197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0" name="Rectangle 33">
              <a:extLst>
                <a:ext uri="{FF2B5EF4-FFF2-40B4-BE49-F238E27FC236}">
                  <a16:creationId xmlns:a16="http://schemas.microsoft.com/office/drawing/2014/main" id="{D50CBDBC-C04B-46C7-90FE-7EF304B2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1" name="Rectangle 34">
              <a:extLst>
                <a:ext uri="{FF2B5EF4-FFF2-40B4-BE49-F238E27FC236}">
                  <a16:creationId xmlns:a16="http://schemas.microsoft.com/office/drawing/2014/main" id="{B59A3088-9D8A-4015-AE15-B61DEF0F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2" name="Rectangle 35">
              <a:extLst>
                <a:ext uri="{FF2B5EF4-FFF2-40B4-BE49-F238E27FC236}">
                  <a16:creationId xmlns:a16="http://schemas.microsoft.com/office/drawing/2014/main" id="{B8FB789F-D3EF-4636-B98C-472B6EEB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3" name="Rectangle 36">
              <a:extLst>
                <a:ext uri="{FF2B5EF4-FFF2-40B4-BE49-F238E27FC236}">
                  <a16:creationId xmlns:a16="http://schemas.microsoft.com/office/drawing/2014/main" id="{EA1EF359-1B94-4D61-B554-3606C3F3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4" name="Rectangle 37">
              <a:extLst>
                <a:ext uri="{FF2B5EF4-FFF2-40B4-BE49-F238E27FC236}">
                  <a16:creationId xmlns:a16="http://schemas.microsoft.com/office/drawing/2014/main" id="{2F704C4E-483C-498E-9234-08EE99A5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5" name="Rectangle 38">
              <a:extLst>
                <a:ext uri="{FF2B5EF4-FFF2-40B4-BE49-F238E27FC236}">
                  <a16:creationId xmlns:a16="http://schemas.microsoft.com/office/drawing/2014/main" id="{B641A9C3-6E9E-4636-929C-41D1E57B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6" name="Rectangle 39">
              <a:extLst>
                <a:ext uri="{FF2B5EF4-FFF2-40B4-BE49-F238E27FC236}">
                  <a16:creationId xmlns:a16="http://schemas.microsoft.com/office/drawing/2014/main" id="{C3B33085-3B4A-4FA6-833C-08B8788E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7" name="Rectangle 40">
              <a:extLst>
                <a:ext uri="{FF2B5EF4-FFF2-40B4-BE49-F238E27FC236}">
                  <a16:creationId xmlns:a16="http://schemas.microsoft.com/office/drawing/2014/main" id="{D5A9392B-7E2E-44D4-B81C-0B5CA30B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8" name="Rectangle 41">
              <a:extLst>
                <a:ext uri="{FF2B5EF4-FFF2-40B4-BE49-F238E27FC236}">
                  <a16:creationId xmlns:a16="http://schemas.microsoft.com/office/drawing/2014/main" id="{3F3B994B-6390-4E6B-8E0F-F772CB1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9" name="Rectangle 42">
              <a:extLst>
                <a:ext uri="{FF2B5EF4-FFF2-40B4-BE49-F238E27FC236}">
                  <a16:creationId xmlns:a16="http://schemas.microsoft.com/office/drawing/2014/main" id="{19CFAB5F-2CBE-4AE0-9913-9096DF7FB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50" name="Rectangle 43">
              <a:extLst>
                <a:ext uri="{FF2B5EF4-FFF2-40B4-BE49-F238E27FC236}">
                  <a16:creationId xmlns:a16="http://schemas.microsoft.com/office/drawing/2014/main" id="{08C013AA-062B-4D6F-82A0-E60D48E3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873" name="Group 44">
            <a:extLst>
              <a:ext uri="{FF2B5EF4-FFF2-40B4-BE49-F238E27FC236}">
                <a16:creationId xmlns:a16="http://schemas.microsoft.com/office/drawing/2014/main" id="{B2C2DC07-4C0E-462F-9EB6-F460B8B0E56C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3573463"/>
            <a:ext cx="3024188" cy="2160587"/>
            <a:chOff x="1156" y="2523"/>
            <a:chExt cx="1905" cy="1361"/>
          </a:xfrm>
        </p:grpSpPr>
        <p:sp>
          <p:nvSpPr>
            <p:cNvPr id="36879" name="Rectangle 45">
              <a:extLst>
                <a:ext uri="{FF2B5EF4-FFF2-40B4-BE49-F238E27FC236}">
                  <a16:creationId xmlns:a16="http://schemas.microsoft.com/office/drawing/2014/main" id="{6BF7C40F-7B34-4D33-AF3B-2BAEF544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0" name="Rectangle 46">
              <a:extLst>
                <a:ext uri="{FF2B5EF4-FFF2-40B4-BE49-F238E27FC236}">
                  <a16:creationId xmlns:a16="http://schemas.microsoft.com/office/drawing/2014/main" id="{61895DA5-52E3-4FE9-BEA3-768F4538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1" name="Rectangle 47">
              <a:extLst>
                <a:ext uri="{FF2B5EF4-FFF2-40B4-BE49-F238E27FC236}">
                  <a16:creationId xmlns:a16="http://schemas.microsoft.com/office/drawing/2014/main" id="{BEB5EC95-35E5-43C6-A680-BA61C05E7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35DEC92F-4262-4258-8DCC-71454651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3" name="Rectangle 49">
              <a:extLst>
                <a:ext uri="{FF2B5EF4-FFF2-40B4-BE49-F238E27FC236}">
                  <a16:creationId xmlns:a16="http://schemas.microsoft.com/office/drawing/2014/main" id="{207A9C1A-5A18-4E3D-B054-0B6B4DBD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4" name="Rectangle 50">
              <a:extLst>
                <a:ext uri="{FF2B5EF4-FFF2-40B4-BE49-F238E27FC236}">
                  <a16:creationId xmlns:a16="http://schemas.microsoft.com/office/drawing/2014/main" id="{2681F5F0-2672-44D9-B694-1CDFFADC6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5" name="Rectangle 51">
              <a:extLst>
                <a:ext uri="{FF2B5EF4-FFF2-40B4-BE49-F238E27FC236}">
                  <a16:creationId xmlns:a16="http://schemas.microsoft.com/office/drawing/2014/main" id="{14721C04-E47A-48B2-BE01-6BF78B9CC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6" name="Rectangle 52">
              <a:extLst>
                <a:ext uri="{FF2B5EF4-FFF2-40B4-BE49-F238E27FC236}">
                  <a16:creationId xmlns:a16="http://schemas.microsoft.com/office/drawing/2014/main" id="{A497A337-050E-47C4-AA8A-4BAF886B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7" name="Rectangle 53">
              <a:extLst>
                <a:ext uri="{FF2B5EF4-FFF2-40B4-BE49-F238E27FC236}">
                  <a16:creationId xmlns:a16="http://schemas.microsoft.com/office/drawing/2014/main" id="{4F9DD8DE-24AD-4028-9C8A-907A85A9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8" name="Rectangle 54">
              <a:extLst>
                <a:ext uri="{FF2B5EF4-FFF2-40B4-BE49-F238E27FC236}">
                  <a16:creationId xmlns:a16="http://schemas.microsoft.com/office/drawing/2014/main" id="{DCB1ED09-B38E-4D18-955A-45B66385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9" name="Rectangle 55">
              <a:extLst>
                <a:ext uri="{FF2B5EF4-FFF2-40B4-BE49-F238E27FC236}">
                  <a16:creationId xmlns:a16="http://schemas.microsoft.com/office/drawing/2014/main" id="{89424EB3-7E45-4AA4-BC9A-4EB892A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0" name="Rectangle 56">
              <a:extLst>
                <a:ext uri="{FF2B5EF4-FFF2-40B4-BE49-F238E27FC236}">
                  <a16:creationId xmlns:a16="http://schemas.microsoft.com/office/drawing/2014/main" id="{85D484BE-68AD-47EF-9E27-9C680345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1" name="Rectangle 57">
              <a:extLst>
                <a:ext uri="{FF2B5EF4-FFF2-40B4-BE49-F238E27FC236}">
                  <a16:creationId xmlns:a16="http://schemas.microsoft.com/office/drawing/2014/main" id="{C1582894-4293-46B2-B797-F368F601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2" name="Rectangle 58">
              <a:extLst>
                <a:ext uri="{FF2B5EF4-FFF2-40B4-BE49-F238E27FC236}">
                  <a16:creationId xmlns:a16="http://schemas.microsoft.com/office/drawing/2014/main" id="{D049780A-39D8-415B-920A-E122CB13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3" name="Rectangle 59">
              <a:extLst>
                <a:ext uri="{FF2B5EF4-FFF2-40B4-BE49-F238E27FC236}">
                  <a16:creationId xmlns:a16="http://schemas.microsoft.com/office/drawing/2014/main" id="{0415815F-E273-4C26-A1E1-8B38A559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4" name="Rectangle 60">
              <a:extLst>
                <a:ext uri="{FF2B5EF4-FFF2-40B4-BE49-F238E27FC236}">
                  <a16:creationId xmlns:a16="http://schemas.microsoft.com/office/drawing/2014/main" id="{29E1C51F-0C9B-423D-AEBA-70A0CD7C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5" name="Rectangle 61">
              <a:extLst>
                <a:ext uri="{FF2B5EF4-FFF2-40B4-BE49-F238E27FC236}">
                  <a16:creationId xmlns:a16="http://schemas.microsoft.com/office/drawing/2014/main" id="{80BD1FA2-5BC0-4312-93D2-F153EDD7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6" name="Rectangle 62">
              <a:extLst>
                <a:ext uri="{FF2B5EF4-FFF2-40B4-BE49-F238E27FC236}">
                  <a16:creationId xmlns:a16="http://schemas.microsoft.com/office/drawing/2014/main" id="{C80C0F8B-11E0-4E81-BF4F-E3E8F871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7" name="Rectangle 63">
              <a:extLst>
                <a:ext uri="{FF2B5EF4-FFF2-40B4-BE49-F238E27FC236}">
                  <a16:creationId xmlns:a16="http://schemas.microsoft.com/office/drawing/2014/main" id="{9831C92D-6477-4303-9157-05DDBB79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8" name="Rectangle 64">
              <a:extLst>
                <a:ext uri="{FF2B5EF4-FFF2-40B4-BE49-F238E27FC236}">
                  <a16:creationId xmlns:a16="http://schemas.microsoft.com/office/drawing/2014/main" id="{5399D305-5EE5-4378-88B7-A17EE876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9" name="Rectangle 65">
              <a:extLst>
                <a:ext uri="{FF2B5EF4-FFF2-40B4-BE49-F238E27FC236}">
                  <a16:creationId xmlns:a16="http://schemas.microsoft.com/office/drawing/2014/main" id="{840F3472-E344-41AB-A39D-FFF56AFA1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0" name="Rectangle 66">
              <a:extLst>
                <a:ext uri="{FF2B5EF4-FFF2-40B4-BE49-F238E27FC236}">
                  <a16:creationId xmlns:a16="http://schemas.microsoft.com/office/drawing/2014/main" id="{E1AF4F09-2D9C-48BB-AAF8-15E84D6A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1" name="Rectangle 67">
              <a:extLst>
                <a:ext uri="{FF2B5EF4-FFF2-40B4-BE49-F238E27FC236}">
                  <a16:creationId xmlns:a16="http://schemas.microsoft.com/office/drawing/2014/main" id="{E54B9BA5-05AF-471C-A71C-5F62502A5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2" name="Rectangle 68">
              <a:extLst>
                <a:ext uri="{FF2B5EF4-FFF2-40B4-BE49-F238E27FC236}">
                  <a16:creationId xmlns:a16="http://schemas.microsoft.com/office/drawing/2014/main" id="{18A02BD9-8A3E-4484-B011-F5FCABF7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3" name="Rectangle 69">
              <a:extLst>
                <a:ext uri="{FF2B5EF4-FFF2-40B4-BE49-F238E27FC236}">
                  <a16:creationId xmlns:a16="http://schemas.microsoft.com/office/drawing/2014/main" id="{F849D08D-BDB8-4158-892B-5E5E9618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4" name="Rectangle 70">
              <a:extLst>
                <a:ext uri="{FF2B5EF4-FFF2-40B4-BE49-F238E27FC236}">
                  <a16:creationId xmlns:a16="http://schemas.microsoft.com/office/drawing/2014/main" id="{095ACEBF-552E-4B07-826D-A666119B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5" name="Rectangle 71">
              <a:extLst>
                <a:ext uri="{FF2B5EF4-FFF2-40B4-BE49-F238E27FC236}">
                  <a16:creationId xmlns:a16="http://schemas.microsoft.com/office/drawing/2014/main" id="{D7739648-79C0-43F5-AE18-983474A77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6" name="Rectangle 72">
              <a:extLst>
                <a:ext uri="{FF2B5EF4-FFF2-40B4-BE49-F238E27FC236}">
                  <a16:creationId xmlns:a16="http://schemas.microsoft.com/office/drawing/2014/main" id="{D55955B3-07A2-4E6D-A063-4101F848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7" name="Rectangle 73">
              <a:extLst>
                <a:ext uri="{FF2B5EF4-FFF2-40B4-BE49-F238E27FC236}">
                  <a16:creationId xmlns:a16="http://schemas.microsoft.com/office/drawing/2014/main" id="{9D745001-6796-478E-93BA-399B7278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8" name="Rectangle 74">
              <a:extLst>
                <a:ext uri="{FF2B5EF4-FFF2-40B4-BE49-F238E27FC236}">
                  <a16:creationId xmlns:a16="http://schemas.microsoft.com/office/drawing/2014/main" id="{87614EEC-538A-45E1-A9F7-68780467B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09" name="Rectangle 75">
              <a:extLst>
                <a:ext uri="{FF2B5EF4-FFF2-40B4-BE49-F238E27FC236}">
                  <a16:creationId xmlns:a16="http://schemas.microsoft.com/office/drawing/2014/main" id="{EB1A9990-B09D-43AA-82B2-BB3B7968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0" name="Rectangle 76">
              <a:extLst>
                <a:ext uri="{FF2B5EF4-FFF2-40B4-BE49-F238E27FC236}">
                  <a16:creationId xmlns:a16="http://schemas.microsoft.com/office/drawing/2014/main" id="{062DFB9C-C185-40A2-A278-3F76A715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1" name="Rectangle 77">
              <a:extLst>
                <a:ext uri="{FF2B5EF4-FFF2-40B4-BE49-F238E27FC236}">
                  <a16:creationId xmlns:a16="http://schemas.microsoft.com/office/drawing/2014/main" id="{0CF890CE-4EF9-4D95-9AE8-42662C5D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2" name="Rectangle 78">
              <a:extLst>
                <a:ext uri="{FF2B5EF4-FFF2-40B4-BE49-F238E27FC236}">
                  <a16:creationId xmlns:a16="http://schemas.microsoft.com/office/drawing/2014/main" id="{1C7A7950-E772-4D35-AE0E-554A8A74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3" name="Rectangle 79">
              <a:extLst>
                <a:ext uri="{FF2B5EF4-FFF2-40B4-BE49-F238E27FC236}">
                  <a16:creationId xmlns:a16="http://schemas.microsoft.com/office/drawing/2014/main" id="{BADFED9E-FBE7-4414-A78A-9DD090EF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4" name="Rectangle 80">
              <a:extLst>
                <a:ext uri="{FF2B5EF4-FFF2-40B4-BE49-F238E27FC236}">
                  <a16:creationId xmlns:a16="http://schemas.microsoft.com/office/drawing/2014/main" id="{89E6F9FF-FEAD-4551-8E1A-9FD3AB97C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74" name="Oval 81">
            <a:extLst>
              <a:ext uri="{FF2B5EF4-FFF2-40B4-BE49-F238E27FC236}">
                <a16:creationId xmlns:a16="http://schemas.microsoft.com/office/drawing/2014/main" id="{F08812F1-5560-40FC-8FA1-3ED34B9B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13325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5" name="Text Box 82">
            <a:extLst>
              <a:ext uri="{FF2B5EF4-FFF2-40B4-BE49-F238E27FC236}">
                <a16:creationId xmlns:a16="http://schemas.microsoft.com/office/drawing/2014/main" id="{E35B9016-8E19-4113-AEFF-E0F2C77E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27525"/>
            <a:ext cx="80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36876" name="Text Box 83">
            <a:extLst>
              <a:ext uri="{FF2B5EF4-FFF2-40B4-BE49-F238E27FC236}">
                <a16:creationId xmlns:a16="http://schemas.microsoft.com/office/drawing/2014/main" id="{285DDA06-5D5B-454D-9677-16C8D9AB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10088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  <p:cxnSp>
        <p:nvCxnSpPr>
          <p:cNvPr id="36877" name="AutoShape 84">
            <a:extLst>
              <a:ext uri="{FF2B5EF4-FFF2-40B4-BE49-F238E27FC236}">
                <a16:creationId xmlns:a16="http://schemas.microsoft.com/office/drawing/2014/main" id="{9D7FEE31-1D1F-4C2F-ABF7-95675BD35748}"/>
              </a:ext>
            </a:extLst>
          </p:cNvPr>
          <p:cNvCxnSpPr>
            <a:cxnSpLocks noChangeShapeType="1"/>
            <a:stCxn id="36878" idx="6"/>
            <a:endCxn id="36874" idx="2"/>
          </p:cNvCxnSpPr>
          <p:nvPr/>
        </p:nvCxnSpPr>
        <p:spPr bwMode="auto">
          <a:xfrm>
            <a:off x="2354263" y="4799013"/>
            <a:ext cx="3932237" cy="287337"/>
          </a:xfrm>
          <a:prstGeom prst="curvedConnector3">
            <a:avLst>
              <a:gd name="adj1" fmla="val 4998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8" name="Oval 85">
            <a:extLst>
              <a:ext uri="{FF2B5EF4-FFF2-40B4-BE49-F238E27FC236}">
                <a16:creationId xmlns:a16="http://schemas.microsoft.com/office/drawing/2014/main" id="{E83ED6EF-A33B-4F18-8BF5-D8601F33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725988"/>
            <a:ext cx="144462" cy="14446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3">
            <a:extLst>
              <a:ext uri="{FF2B5EF4-FFF2-40B4-BE49-F238E27FC236}">
                <a16:creationId xmlns:a16="http://schemas.microsoft.com/office/drawing/2014/main" id="{D19BB565-085D-4225-B3D0-E466FB35570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15FE63-057A-4850-9198-F174D3F1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Overview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EB0CBC6-44BF-40AB-A8C3-D32A07070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B2B2B2"/>
              </a:buClr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Mapping</a:t>
            </a:r>
          </a:p>
          <a:p>
            <a:pPr lvl="1" eaLnBrk="1" hangingPunct="1">
              <a:buClr>
                <a:srgbClr val="B2B2B2"/>
              </a:buClr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Forward</a:t>
            </a:r>
          </a:p>
          <a:p>
            <a:pPr lvl="1" eaLnBrk="1" hangingPunct="1">
              <a:buClr>
                <a:srgbClr val="B2B2B2"/>
              </a:buClr>
            </a:pPr>
            <a:r>
              <a:rPr lang="en-US" altLang="ko-KR">
                <a:solidFill>
                  <a:srgbClr val="B2B2B2"/>
                </a:solidFill>
                <a:ea typeface="굴림" panose="020B0600000101010101" pitchFamily="50" charset="-127"/>
              </a:rPr>
              <a:t>Reverse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Resampling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Point sampling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Triangle filter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Gaussian filter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3">
            <a:extLst>
              <a:ext uri="{FF2B5EF4-FFF2-40B4-BE49-F238E27FC236}">
                <a16:creationId xmlns:a16="http://schemas.microsoft.com/office/drawing/2014/main" id="{DB40DF84-22C4-46E2-9895-0132E94F30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0D424CD-7E1A-414D-841E-77F679BF3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Point Sampling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8626DAD-7764-41C2-BB1D-2DFBDC7A3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Take value at closest pixel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int iu = trunc(u+0.5);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	int iv = trunc(v+0.5);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	dst(x, y) = src(iu, iv);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2B9B343C-954F-4654-BA44-60268DCC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276475"/>
            <a:ext cx="3024188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This method is simple, but it causes aliasing</a:t>
            </a:r>
          </a:p>
        </p:txBody>
      </p:sp>
      <p:sp>
        <p:nvSpPr>
          <p:cNvPr id="38918" name="AutoShape 5">
            <a:extLst>
              <a:ext uri="{FF2B5EF4-FFF2-40B4-BE49-F238E27FC236}">
                <a16:creationId xmlns:a16="http://schemas.microsoft.com/office/drawing/2014/main" id="{DDBB13C7-3AFF-4D7F-9BCB-029C326C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4146550"/>
            <a:ext cx="1001712" cy="1730375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-30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Scale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0.5</a:t>
            </a:r>
          </a:p>
        </p:txBody>
      </p:sp>
      <p:grpSp>
        <p:nvGrpSpPr>
          <p:cNvPr id="38919" name="Group 6">
            <a:extLst>
              <a:ext uri="{FF2B5EF4-FFF2-40B4-BE49-F238E27FC236}">
                <a16:creationId xmlns:a16="http://schemas.microsoft.com/office/drawing/2014/main" id="{6E8C4B38-0313-496E-B4C9-3F5F52E217F3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005263"/>
            <a:ext cx="2160588" cy="2160587"/>
            <a:chOff x="884" y="2523"/>
            <a:chExt cx="1361" cy="1361"/>
          </a:xfrm>
        </p:grpSpPr>
        <p:sp>
          <p:nvSpPr>
            <p:cNvPr id="38982" name="Rectangle 7">
              <a:extLst>
                <a:ext uri="{FF2B5EF4-FFF2-40B4-BE49-F238E27FC236}">
                  <a16:creationId xmlns:a16="http://schemas.microsoft.com/office/drawing/2014/main" id="{D5E2558A-0C7D-45F4-B4FC-B5B245AE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1361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3" name="Rectangle 8">
              <a:extLst>
                <a:ext uri="{FF2B5EF4-FFF2-40B4-BE49-F238E27FC236}">
                  <a16:creationId xmlns:a16="http://schemas.microsoft.com/office/drawing/2014/main" id="{A234B7EE-7FE2-4963-B5A5-8E97E223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4" name="Rectangle 9">
              <a:extLst>
                <a:ext uri="{FF2B5EF4-FFF2-40B4-BE49-F238E27FC236}">
                  <a16:creationId xmlns:a16="http://schemas.microsoft.com/office/drawing/2014/main" id="{2475C503-0349-497B-9DF7-C79A8E2A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5" name="Rectangle 10">
              <a:extLst>
                <a:ext uri="{FF2B5EF4-FFF2-40B4-BE49-F238E27FC236}">
                  <a16:creationId xmlns:a16="http://schemas.microsoft.com/office/drawing/2014/main" id="{939B09A8-03DC-478D-B737-2322B2F2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6" name="Rectangle 11">
              <a:extLst>
                <a:ext uri="{FF2B5EF4-FFF2-40B4-BE49-F238E27FC236}">
                  <a16:creationId xmlns:a16="http://schemas.microsoft.com/office/drawing/2014/main" id="{C690B43D-86EF-455C-AE8C-B773DBB9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7" name="Rectangle 12">
              <a:extLst>
                <a:ext uri="{FF2B5EF4-FFF2-40B4-BE49-F238E27FC236}">
                  <a16:creationId xmlns:a16="http://schemas.microsoft.com/office/drawing/2014/main" id="{CE53812C-5426-40F3-8952-60CE6D2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8" name="Rectangle 13">
              <a:extLst>
                <a:ext uri="{FF2B5EF4-FFF2-40B4-BE49-F238E27FC236}">
                  <a16:creationId xmlns:a16="http://schemas.microsoft.com/office/drawing/2014/main" id="{28096444-8791-4167-9FBC-2E19D958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9" name="Rectangle 14">
              <a:extLst>
                <a:ext uri="{FF2B5EF4-FFF2-40B4-BE49-F238E27FC236}">
                  <a16:creationId xmlns:a16="http://schemas.microsoft.com/office/drawing/2014/main" id="{BBA87EA0-C596-4C16-8F0E-00134039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0" name="Rectangle 15">
              <a:extLst>
                <a:ext uri="{FF2B5EF4-FFF2-40B4-BE49-F238E27FC236}">
                  <a16:creationId xmlns:a16="http://schemas.microsoft.com/office/drawing/2014/main" id="{BFD173E3-AFBC-429F-844D-97AAD4BD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1" name="Rectangle 16">
              <a:extLst>
                <a:ext uri="{FF2B5EF4-FFF2-40B4-BE49-F238E27FC236}">
                  <a16:creationId xmlns:a16="http://schemas.microsoft.com/office/drawing/2014/main" id="{909DF956-915C-411D-8C56-46996A77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2" name="Rectangle 17">
              <a:extLst>
                <a:ext uri="{FF2B5EF4-FFF2-40B4-BE49-F238E27FC236}">
                  <a16:creationId xmlns:a16="http://schemas.microsoft.com/office/drawing/2014/main" id="{FEA5E311-665F-43E1-80C2-08D82E76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3" name="Rectangle 18">
              <a:extLst>
                <a:ext uri="{FF2B5EF4-FFF2-40B4-BE49-F238E27FC236}">
                  <a16:creationId xmlns:a16="http://schemas.microsoft.com/office/drawing/2014/main" id="{0BE988AF-2A59-4380-B5A0-FD6C4687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4" name="Rectangle 19">
              <a:extLst>
                <a:ext uri="{FF2B5EF4-FFF2-40B4-BE49-F238E27FC236}">
                  <a16:creationId xmlns:a16="http://schemas.microsoft.com/office/drawing/2014/main" id="{C9764BAF-9D76-4F4A-BC22-3668B4A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5" name="Rectangle 20">
              <a:extLst>
                <a:ext uri="{FF2B5EF4-FFF2-40B4-BE49-F238E27FC236}">
                  <a16:creationId xmlns:a16="http://schemas.microsoft.com/office/drawing/2014/main" id="{7C9EAE29-82EC-4D62-987F-D9FBCB41B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6" name="Rectangle 21">
              <a:extLst>
                <a:ext uri="{FF2B5EF4-FFF2-40B4-BE49-F238E27FC236}">
                  <a16:creationId xmlns:a16="http://schemas.microsoft.com/office/drawing/2014/main" id="{D1D2A73E-7AC4-4807-AC91-231A2CC0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7" name="Rectangle 22">
              <a:extLst>
                <a:ext uri="{FF2B5EF4-FFF2-40B4-BE49-F238E27FC236}">
                  <a16:creationId xmlns:a16="http://schemas.microsoft.com/office/drawing/2014/main" id="{A1601334-B145-4FF6-BB5B-ADDF254E7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8" name="Rectangle 23">
              <a:extLst>
                <a:ext uri="{FF2B5EF4-FFF2-40B4-BE49-F238E27FC236}">
                  <a16:creationId xmlns:a16="http://schemas.microsoft.com/office/drawing/2014/main" id="{B880143E-5AF8-41E0-8F5D-664B28E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9" name="Rectangle 24">
              <a:extLst>
                <a:ext uri="{FF2B5EF4-FFF2-40B4-BE49-F238E27FC236}">
                  <a16:creationId xmlns:a16="http://schemas.microsoft.com/office/drawing/2014/main" id="{786DDB2C-7FCC-453B-833A-18DB5A61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0" name="Rectangle 25">
              <a:extLst>
                <a:ext uri="{FF2B5EF4-FFF2-40B4-BE49-F238E27FC236}">
                  <a16:creationId xmlns:a16="http://schemas.microsoft.com/office/drawing/2014/main" id="{FCB5A559-A073-471F-979C-FF2973FA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1" name="Rectangle 26">
              <a:extLst>
                <a:ext uri="{FF2B5EF4-FFF2-40B4-BE49-F238E27FC236}">
                  <a16:creationId xmlns:a16="http://schemas.microsoft.com/office/drawing/2014/main" id="{9FF39385-5CEA-47A0-9918-B4340EEB2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2" name="Rectangle 27">
              <a:extLst>
                <a:ext uri="{FF2B5EF4-FFF2-40B4-BE49-F238E27FC236}">
                  <a16:creationId xmlns:a16="http://schemas.microsoft.com/office/drawing/2014/main" id="{7BE0BB53-38E2-4D95-AA75-5C4A13575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3" name="Rectangle 28">
              <a:extLst>
                <a:ext uri="{FF2B5EF4-FFF2-40B4-BE49-F238E27FC236}">
                  <a16:creationId xmlns:a16="http://schemas.microsoft.com/office/drawing/2014/main" id="{BA32C09D-F77C-4185-A219-288A7C2D4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4" name="Rectangle 29">
              <a:extLst>
                <a:ext uri="{FF2B5EF4-FFF2-40B4-BE49-F238E27FC236}">
                  <a16:creationId xmlns:a16="http://schemas.microsoft.com/office/drawing/2014/main" id="{83A40C02-FFA3-4E42-AA65-41296CF11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5" name="Rectangle 30">
              <a:extLst>
                <a:ext uri="{FF2B5EF4-FFF2-40B4-BE49-F238E27FC236}">
                  <a16:creationId xmlns:a16="http://schemas.microsoft.com/office/drawing/2014/main" id="{C3EF8D9A-5091-49F0-963D-D2924237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6" name="Rectangle 31">
              <a:extLst>
                <a:ext uri="{FF2B5EF4-FFF2-40B4-BE49-F238E27FC236}">
                  <a16:creationId xmlns:a16="http://schemas.microsoft.com/office/drawing/2014/main" id="{5016BEA3-0F85-4D0C-B661-949E1D830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7" name="Rectangle 32">
              <a:extLst>
                <a:ext uri="{FF2B5EF4-FFF2-40B4-BE49-F238E27FC236}">
                  <a16:creationId xmlns:a16="http://schemas.microsoft.com/office/drawing/2014/main" id="{C4200367-71A1-48C8-BEDF-8FA8F7E2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20" name="Group 33">
            <a:extLst>
              <a:ext uri="{FF2B5EF4-FFF2-40B4-BE49-F238E27FC236}">
                <a16:creationId xmlns:a16="http://schemas.microsoft.com/office/drawing/2014/main" id="{553F2EF0-DCA0-4D62-B6B1-40916D248C3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716338"/>
            <a:ext cx="2808287" cy="2881312"/>
            <a:chOff x="748" y="1797"/>
            <a:chExt cx="1769" cy="1815"/>
          </a:xfrm>
        </p:grpSpPr>
        <p:sp>
          <p:nvSpPr>
            <p:cNvPr id="38978" name="Text Box 34">
              <a:extLst>
                <a:ext uri="{FF2B5EF4-FFF2-40B4-BE49-F238E27FC236}">
                  <a16:creationId xmlns:a16="http://schemas.microsoft.com/office/drawing/2014/main" id="{4C2019E3-E2F4-43E0-81F9-6117C69D1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3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38979" name="Line 35">
              <a:extLst>
                <a:ext uri="{FF2B5EF4-FFF2-40B4-BE49-F238E27FC236}">
                  <a16:creationId xmlns:a16="http://schemas.microsoft.com/office/drawing/2014/main" id="{C819A0B9-EA7A-4063-AC80-2566162D9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15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0" name="Line 36">
              <a:extLst>
                <a:ext uri="{FF2B5EF4-FFF2-40B4-BE49-F238E27FC236}">
                  <a16:creationId xmlns:a16="http://schemas.microsoft.com/office/drawing/2014/main" id="{E16F7AB4-F935-4A9F-8254-9D5C534A0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39"/>
              <a:ext cx="1557" cy="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1" name="Text Box 37">
              <a:extLst>
                <a:ext uri="{FF2B5EF4-FFF2-40B4-BE49-F238E27FC236}">
                  <a16:creationId xmlns:a16="http://schemas.microsoft.com/office/drawing/2014/main" id="{6B3AF8F3-D43C-46A7-8898-B11AC27EE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v</a:t>
              </a:r>
            </a:p>
          </p:txBody>
        </p:sp>
      </p:grpSp>
      <p:grpSp>
        <p:nvGrpSpPr>
          <p:cNvPr id="38921" name="Group 38">
            <a:extLst>
              <a:ext uri="{FF2B5EF4-FFF2-40B4-BE49-F238E27FC236}">
                <a16:creationId xmlns:a16="http://schemas.microsoft.com/office/drawing/2014/main" id="{2B0DC800-DACB-42F5-9C91-1D25D039A722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3919538"/>
            <a:ext cx="2195512" cy="2246312"/>
            <a:chOff x="3605" y="2469"/>
            <a:chExt cx="1383" cy="1415"/>
          </a:xfrm>
        </p:grpSpPr>
        <p:sp>
          <p:nvSpPr>
            <p:cNvPr id="38961" name="Rectangle 39">
              <a:extLst>
                <a:ext uri="{FF2B5EF4-FFF2-40B4-BE49-F238E27FC236}">
                  <a16:creationId xmlns:a16="http://schemas.microsoft.com/office/drawing/2014/main" id="{098FA724-469C-418C-ACB4-717EA687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478"/>
              <a:ext cx="1383" cy="140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2" name="Rectangle 40">
              <a:extLst>
                <a:ext uri="{FF2B5EF4-FFF2-40B4-BE49-F238E27FC236}">
                  <a16:creationId xmlns:a16="http://schemas.microsoft.com/office/drawing/2014/main" id="{4A9DF146-87C0-486E-8A84-4810181F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469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3" name="Rectangle 41">
              <a:extLst>
                <a:ext uri="{FF2B5EF4-FFF2-40B4-BE49-F238E27FC236}">
                  <a16:creationId xmlns:a16="http://schemas.microsoft.com/office/drawing/2014/main" id="{A79DF25E-57E0-4B15-8524-78B15155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2469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4" name="Rectangle 42">
              <a:extLst>
                <a:ext uri="{FF2B5EF4-FFF2-40B4-BE49-F238E27FC236}">
                  <a16:creationId xmlns:a16="http://schemas.microsoft.com/office/drawing/2014/main" id="{68D7DAA5-F4CF-4BFF-94CC-5A9F9E4E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469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5" name="Rectangle 43">
              <a:extLst>
                <a:ext uri="{FF2B5EF4-FFF2-40B4-BE49-F238E27FC236}">
                  <a16:creationId xmlns:a16="http://schemas.microsoft.com/office/drawing/2014/main" id="{24FB8D6D-9128-4013-86D4-A6489041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469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6" name="Rectangle 44">
              <a:extLst>
                <a:ext uri="{FF2B5EF4-FFF2-40B4-BE49-F238E27FC236}">
                  <a16:creationId xmlns:a16="http://schemas.microsoft.com/office/drawing/2014/main" id="{BC8E91E8-6AC7-420F-A983-4AB0AC64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23"/>
              <a:ext cx="346" cy="35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7" name="Rectangle 45">
              <a:extLst>
                <a:ext uri="{FF2B5EF4-FFF2-40B4-BE49-F238E27FC236}">
                  <a16:creationId xmlns:a16="http://schemas.microsoft.com/office/drawing/2014/main" id="{87FA1661-67E8-4B09-945F-DC2EB042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2823"/>
              <a:ext cx="346" cy="35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8" name="Rectangle 46">
              <a:extLst>
                <a:ext uri="{FF2B5EF4-FFF2-40B4-BE49-F238E27FC236}">
                  <a16:creationId xmlns:a16="http://schemas.microsoft.com/office/drawing/2014/main" id="{F69CBAD4-ED83-4CC9-9879-AE83D117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823"/>
              <a:ext cx="346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9" name="Rectangle 47">
              <a:extLst>
                <a:ext uri="{FF2B5EF4-FFF2-40B4-BE49-F238E27FC236}">
                  <a16:creationId xmlns:a16="http://schemas.microsoft.com/office/drawing/2014/main" id="{41225440-1D83-4BEE-89A5-0381C7BAE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823"/>
              <a:ext cx="346" cy="35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0" name="Rectangle 48">
              <a:extLst>
                <a:ext uri="{FF2B5EF4-FFF2-40B4-BE49-F238E27FC236}">
                  <a16:creationId xmlns:a16="http://schemas.microsoft.com/office/drawing/2014/main" id="{39988B3B-D282-44A7-A324-1F53C02F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177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1" name="Rectangle 49">
              <a:extLst>
                <a:ext uri="{FF2B5EF4-FFF2-40B4-BE49-F238E27FC236}">
                  <a16:creationId xmlns:a16="http://schemas.microsoft.com/office/drawing/2014/main" id="{254A3A35-8D61-4F2D-BE46-3DEF8A12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177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2" name="Rectangle 50">
              <a:extLst>
                <a:ext uri="{FF2B5EF4-FFF2-40B4-BE49-F238E27FC236}">
                  <a16:creationId xmlns:a16="http://schemas.microsoft.com/office/drawing/2014/main" id="{1A3C9A14-06C6-4AE5-857D-5F176A77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177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3" name="Rectangle 51">
              <a:extLst>
                <a:ext uri="{FF2B5EF4-FFF2-40B4-BE49-F238E27FC236}">
                  <a16:creationId xmlns:a16="http://schemas.microsoft.com/office/drawing/2014/main" id="{B09FF78A-B8B2-445E-ABDA-82BBC045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3177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4" name="Rectangle 52">
              <a:extLst>
                <a:ext uri="{FF2B5EF4-FFF2-40B4-BE49-F238E27FC236}">
                  <a16:creationId xmlns:a16="http://schemas.microsoft.com/office/drawing/2014/main" id="{23AC0895-4935-4EE7-B06B-76D4A921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531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5" name="Rectangle 53">
              <a:extLst>
                <a:ext uri="{FF2B5EF4-FFF2-40B4-BE49-F238E27FC236}">
                  <a16:creationId xmlns:a16="http://schemas.microsoft.com/office/drawing/2014/main" id="{C7CEE77A-C0B1-412E-9AC5-47702B88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531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6" name="Rectangle 54">
              <a:extLst>
                <a:ext uri="{FF2B5EF4-FFF2-40B4-BE49-F238E27FC236}">
                  <a16:creationId xmlns:a16="http://schemas.microsoft.com/office/drawing/2014/main" id="{6D2A454C-D8AB-4F11-8346-BE8A5B27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531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7" name="Rectangle 55">
              <a:extLst>
                <a:ext uri="{FF2B5EF4-FFF2-40B4-BE49-F238E27FC236}">
                  <a16:creationId xmlns:a16="http://schemas.microsoft.com/office/drawing/2014/main" id="{E24CF27A-E66B-4FD8-A0DD-90E513B3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3531"/>
              <a:ext cx="346" cy="3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22" name="Group 56">
            <a:extLst>
              <a:ext uri="{FF2B5EF4-FFF2-40B4-BE49-F238E27FC236}">
                <a16:creationId xmlns:a16="http://schemas.microsoft.com/office/drawing/2014/main" id="{2B395CE8-3418-451B-93B5-210127BCBF20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3644900"/>
            <a:ext cx="2881313" cy="2952750"/>
            <a:chOff x="3061" y="2296"/>
            <a:chExt cx="1815" cy="1860"/>
          </a:xfrm>
        </p:grpSpPr>
        <p:sp>
          <p:nvSpPr>
            <p:cNvPr id="38957" name="Text Box 57">
              <a:extLst>
                <a:ext uri="{FF2B5EF4-FFF2-40B4-BE49-F238E27FC236}">
                  <a16:creationId xmlns:a16="http://schemas.microsoft.com/office/drawing/2014/main" id="{C0FDEFC9-0876-43FE-9B74-17E477213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390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8958" name="Line 58">
              <a:extLst>
                <a:ext uri="{FF2B5EF4-FFF2-40B4-BE49-F238E27FC236}">
                  <a16:creationId xmlns:a16="http://schemas.microsoft.com/office/drawing/2014/main" id="{457720FD-7C07-4DEB-8D7C-E72C32945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296"/>
              <a:ext cx="0" cy="16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9" name="Line 59">
              <a:extLst>
                <a:ext uri="{FF2B5EF4-FFF2-40B4-BE49-F238E27FC236}">
                  <a16:creationId xmlns:a16="http://schemas.microsoft.com/office/drawing/2014/main" id="{042F4736-EB6E-40A1-BC19-3ED5FBA4A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3" y="3884"/>
              <a:ext cx="1603" cy="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0" name="Text Box 60">
              <a:extLst>
                <a:ext uri="{FF2B5EF4-FFF2-40B4-BE49-F238E27FC236}">
                  <a16:creationId xmlns:a16="http://schemas.microsoft.com/office/drawing/2014/main" id="{F163CA07-B5EC-4C6B-99EB-D50B4259B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34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</p:grpSp>
      <p:grpSp>
        <p:nvGrpSpPr>
          <p:cNvPr id="38923" name="Group 61">
            <a:extLst>
              <a:ext uri="{FF2B5EF4-FFF2-40B4-BE49-F238E27FC236}">
                <a16:creationId xmlns:a16="http://schemas.microsoft.com/office/drawing/2014/main" id="{8A42E05E-17DD-4776-B10A-BDE1BB3455E0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4149725"/>
            <a:ext cx="1871663" cy="1800225"/>
            <a:chOff x="1111" y="2568"/>
            <a:chExt cx="1179" cy="1134"/>
          </a:xfrm>
        </p:grpSpPr>
        <p:sp>
          <p:nvSpPr>
            <p:cNvPr id="38941" name="Oval 62">
              <a:extLst>
                <a:ext uri="{FF2B5EF4-FFF2-40B4-BE49-F238E27FC236}">
                  <a16:creationId xmlns:a16="http://schemas.microsoft.com/office/drawing/2014/main" id="{53F36504-F57E-44DC-A0F0-E22F4AD3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2" name="Oval 63">
              <a:extLst>
                <a:ext uri="{FF2B5EF4-FFF2-40B4-BE49-F238E27FC236}">
                  <a16:creationId xmlns:a16="http://schemas.microsoft.com/office/drawing/2014/main" id="{CFFF6A1A-AF9F-47F7-8924-01F5C092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3" name="Oval 64">
              <a:extLst>
                <a:ext uri="{FF2B5EF4-FFF2-40B4-BE49-F238E27FC236}">
                  <a16:creationId xmlns:a16="http://schemas.microsoft.com/office/drawing/2014/main" id="{260D096C-9D55-4B58-B3DA-CA998A23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4" name="Oval 65">
              <a:extLst>
                <a:ext uri="{FF2B5EF4-FFF2-40B4-BE49-F238E27FC236}">
                  <a16:creationId xmlns:a16="http://schemas.microsoft.com/office/drawing/2014/main" id="{111520E7-D119-4808-8C75-4EA10AC13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56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5" name="Oval 66">
              <a:extLst>
                <a:ext uri="{FF2B5EF4-FFF2-40B4-BE49-F238E27FC236}">
                  <a16:creationId xmlns:a16="http://schemas.microsoft.com/office/drawing/2014/main" id="{9FF3ADC9-872B-4FD7-96AD-839C410D3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9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6" name="Oval 67">
              <a:extLst>
                <a:ext uri="{FF2B5EF4-FFF2-40B4-BE49-F238E27FC236}">
                  <a16:creationId xmlns:a16="http://schemas.microsoft.com/office/drawing/2014/main" id="{08D3CEC8-2AFF-4212-95AF-846B3428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9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7" name="Oval 68">
              <a:extLst>
                <a:ext uri="{FF2B5EF4-FFF2-40B4-BE49-F238E27FC236}">
                  <a16:creationId xmlns:a16="http://schemas.microsoft.com/office/drawing/2014/main" id="{19AF0130-F14B-40AA-B7B2-390B70C7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9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8" name="Oval 69">
              <a:extLst>
                <a:ext uri="{FF2B5EF4-FFF2-40B4-BE49-F238E27FC236}">
                  <a16:creationId xmlns:a16="http://schemas.microsoft.com/office/drawing/2014/main" id="{F8A1BB70-7963-41C1-A57E-727712957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93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9" name="Oval 70">
              <a:extLst>
                <a:ext uri="{FF2B5EF4-FFF2-40B4-BE49-F238E27FC236}">
                  <a16:creationId xmlns:a16="http://schemas.microsoft.com/office/drawing/2014/main" id="{EE5B2161-7FE2-4EBB-8D93-4FEF5661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0" name="Oval 71">
              <a:extLst>
                <a:ext uri="{FF2B5EF4-FFF2-40B4-BE49-F238E27FC236}">
                  <a16:creationId xmlns:a16="http://schemas.microsoft.com/office/drawing/2014/main" id="{41415450-C47D-459B-BC87-221F4824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1" name="Oval 72">
              <a:extLst>
                <a:ext uri="{FF2B5EF4-FFF2-40B4-BE49-F238E27FC236}">
                  <a16:creationId xmlns:a16="http://schemas.microsoft.com/office/drawing/2014/main" id="{95518BE8-CDBC-42C7-900C-1053BD1C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2" name="Oval 73">
              <a:extLst>
                <a:ext uri="{FF2B5EF4-FFF2-40B4-BE49-F238E27FC236}">
                  <a16:creationId xmlns:a16="http://schemas.microsoft.com/office/drawing/2014/main" id="{5DC5D239-4F19-4914-A03A-5AF4AD67E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3" name="Oval 74">
              <a:extLst>
                <a:ext uri="{FF2B5EF4-FFF2-40B4-BE49-F238E27FC236}">
                  <a16:creationId xmlns:a16="http://schemas.microsoft.com/office/drawing/2014/main" id="{AB7EE810-ED06-4EBB-BEC9-B77346EB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61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4" name="Oval 75">
              <a:extLst>
                <a:ext uri="{FF2B5EF4-FFF2-40B4-BE49-F238E27FC236}">
                  <a16:creationId xmlns:a16="http://schemas.microsoft.com/office/drawing/2014/main" id="{039A20A6-662C-40CB-8D98-A70DA96E5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361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5" name="Oval 76">
              <a:extLst>
                <a:ext uri="{FF2B5EF4-FFF2-40B4-BE49-F238E27FC236}">
                  <a16:creationId xmlns:a16="http://schemas.microsoft.com/office/drawing/2014/main" id="{6940E606-4D13-41EA-B30C-486D2C52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361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6" name="Oval 77">
              <a:extLst>
                <a:ext uri="{FF2B5EF4-FFF2-40B4-BE49-F238E27FC236}">
                  <a16:creationId xmlns:a16="http://schemas.microsoft.com/office/drawing/2014/main" id="{A29E73F6-C987-4FCC-BC0B-B687A3E4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611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24" name="Group 78">
            <a:extLst>
              <a:ext uri="{FF2B5EF4-FFF2-40B4-BE49-F238E27FC236}">
                <a16:creationId xmlns:a16="http://schemas.microsoft.com/office/drawing/2014/main" id="{DB903C57-5E6A-405F-BFBB-B8F69D61547E}"/>
              </a:ext>
            </a:extLst>
          </p:cNvPr>
          <p:cNvGrpSpPr>
            <a:grpSpLocks/>
          </p:cNvGrpSpPr>
          <p:nvPr/>
        </p:nvGrpSpPr>
        <p:grpSpPr bwMode="auto">
          <a:xfrm rot="-2411729">
            <a:off x="1187450" y="3932238"/>
            <a:ext cx="2305050" cy="2089150"/>
            <a:chOff x="793" y="2432"/>
            <a:chExt cx="1452" cy="1316"/>
          </a:xfrm>
        </p:grpSpPr>
        <p:sp>
          <p:nvSpPr>
            <p:cNvPr id="38925" name="Oval 79">
              <a:extLst>
                <a:ext uri="{FF2B5EF4-FFF2-40B4-BE49-F238E27FC236}">
                  <a16:creationId xmlns:a16="http://schemas.microsoft.com/office/drawing/2014/main" id="{7EEA25BD-A17A-413C-B26F-9010F234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3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6" name="Oval 80">
              <a:extLst>
                <a:ext uri="{FF2B5EF4-FFF2-40B4-BE49-F238E27FC236}">
                  <a16:creationId xmlns:a16="http://schemas.microsoft.com/office/drawing/2014/main" id="{C8E07C40-C7EF-4C3F-8776-352CCAAC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43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7" name="Oval 81">
              <a:extLst>
                <a:ext uri="{FF2B5EF4-FFF2-40B4-BE49-F238E27FC236}">
                  <a16:creationId xmlns:a16="http://schemas.microsoft.com/office/drawing/2014/main" id="{7D3FB49A-9367-4502-9360-40A26288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43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8" name="Oval 82">
              <a:extLst>
                <a:ext uri="{FF2B5EF4-FFF2-40B4-BE49-F238E27FC236}">
                  <a16:creationId xmlns:a16="http://schemas.microsoft.com/office/drawing/2014/main" id="{BB390088-0D15-457B-BB73-B956C5FEF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432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9" name="Oval 83">
              <a:extLst>
                <a:ext uri="{FF2B5EF4-FFF2-40B4-BE49-F238E27FC236}">
                  <a16:creationId xmlns:a16="http://schemas.microsoft.com/office/drawing/2014/main" id="{6047E690-28BE-4F0D-ACB4-19DCFFBA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0" name="Oval 84">
              <a:extLst>
                <a:ext uri="{FF2B5EF4-FFF2-40B4-BE49-F238E27FC236}">
                  <a16:creationId xmlns:a16="http://schemas.microsoft.com/office/drawing/2014/main" id="{6F4B3400-854F-4C25-9A18-21DC711D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1" name="Oval 85">
              <a:extLst>
                <a:ext uri="{FF2B5EF4-FFF2-40B4-BE49-F238E27FC236}">
                  <a16:creationId xmlns:a16="http://schemas.microsoft.com/office/drawing/2014/main" id="{45E5D3C5-6B4A-4466-A056-F24B37212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2" name="Oval 86">
              <a:extLst>
                <a:ext uri="{FF2B5EF4-FFF2-40B4-BE49-F238E27FC236}">
                  <a16:creationId xmlns:a16="http://schemas.microsoft.com/office/drawing/2014/main" id="{78FA0EDA-71ED-4038-B3EE-EDF48589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3" name="Oval 87">
              <a:extLst>
                <a:ext uri="{FF2B5EF4-FFF2-40B4-BE49-F238E27FC236}">
                  <a16:creationId xmlns:a16="http://schemas.microsoft.com/office/drawing/2014/main" id="{D5D6807F-A111-4198-B25B-92562BB2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4" name="Oval 88">
              <a:extLst>
                <a:ext uri="{FF2B5EF4-FFF2-40B4-BE49-F238E27FC236}">
                  <a16:creationId xmlns:a16="http://schemas.microsoft.com/office/drawing/2014/main" id="{3FAA3DBE-DA5A-4982-8C83-981E3FBB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5" name="Oval 89">
              <a:extLst>
                <a:ext uri="{FF2B5EF4-FFF2-40B4-BE49-F238E27FC236}">
                  <a16:creationId xmlns:a16="http://schemas.microsoft.com/office/drawing/2014/main" id="{E9748A00-548A-47AC-B5DF-6D2430F8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6" name="Oval 90">
              <a:extLst>
                <a:ext uri="{FF2B5EF4-FFF2-40B4-BE49-F238E27FC236}">
                  <a16:creationId xmlns:a16="http://schemas.microsoft.com/office/drawing/2014/main" id="{B0912987-80D9-4F6F-8D22-DCD04D32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248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7" name="Oval 91">
              <a:extLst>
                <a:ext uri="{FF2B5EF4-FFF2-40B4-BE49-F238E27FC236}">
                  <a16:creationId xmlns:a16="http://schemas.microsoft.com/office/drawing/2014/main" id="{9EC74BF9-92F1-477C-A6A8-65DB45BC5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657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8" name="Oval 92">
              <a:extLst>
                <a:ext uri="{FF2B5EF4-FFF2-40B4-BE49-F238E27FC236}">
                  <a16:creationId xmlns:a16="http://schemas.microsoft.com/office/drawing/2014/main" id="{0F73693F-9BF1-4CAE-92CC-8AE03B2C6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657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9" name="Oval 93">
              <a:extLst>
                <a:ext uri="{FF2B5EF4-FFF2-40B4-BE49-F238E27FC236}">
                  <a16:creationId xmlns:a16="http://schemas.microsoft.com/office/drawing/2014/main" id="{55E1B777-6919-4E66-B31D-5CF3584EA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657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0" name="Oval 94">
              <a:extLst>
                <a:ext uri="{FF2B5EF4-FFF2-40B4-BE49-F238E27FC236}">
                  <a16:creationId xmlns:a16="http://schemas.microsoft.com/office/drawing/2014/main" id="{E2982D34-702B-45A8-8D2C-6765B5B21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657"/>
              <a:ext cx="91" cy="9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3">
            <a:extLst>
              <a:ext uri="{FF2B5EF4-FFF2-40B4-BE49-F238E27FC236}">
                <a16:creationId xmlns:a16="http://schemas.microsoft.com/office/drawing/2014/main" id="{9380FDD4-4EEE-424B-A369-CFC03A5498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1CCAAAD-B177-47C6-B8D9-9976C363B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Triangle Filtering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B4455A5-5173-40D9-94B8-381CF646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Convolve with triangle filter</a:t>
            </a:r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17B0BF42-93ED-45EA-A70F-6657A98A2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81300"/>
          <a:ext cx="3416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Image" r:id="rId3" imgW="3415873" imgH="1917460" progId="Photoshop.Image.6">
                  <p:embed/>
                </p:oleObj>
              </mc:Choice>
              <mc:Fallback>
                <p:oleObj name="Image" r:id="rId3" imgW="3415873" imgH="1917460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34163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5">
            <a:extLst>
              <a:ext uri="{FF2B5EF4-FFF2-40B4-BE49-F238E27FC236}">
                <a16:creationId xmlns:a16="http://schemas.microsoft.com/office/drawing/2014/main" id="{E67B1A16-69CA-430E-A3F8-336E745B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4870450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123A48D2-4B5D-4CA4-B220-CF3A199A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870450"/>
            <a:ext cx="95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Output</a:t>
            </a:r>
          </a:p>
        </p:txBody>
      </p:sp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7CF59178-9FF1-42D7-A538-E75017E19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808288"/>
          <a:ext cx="3416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Image" r:id="rId5" imgW="3415873" imgH="1917460" progId="Photoshop.Image.6">
                  <p:embed/>
                </p:oleObj>
              </mc:Choice>
              <mc:Fallback>
                <p:oleObj name="Image" r:id="rId5" imgW="3415873" imgH="1917460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08288"/>
                        <a:ext cx="34163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3">
            <a:extLst>
              <a:ext uri="{FF2B5EF4-FFF2-40B4-BE49-F238E27FC236}">
                <a16:creationId xmlns:a16="http://schemas.microsoft.com/office/drawing/2014/main" id="{F36BF783-D429-4C53-8516-A52A14C45F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DF4C6B0-2C86-4E17-9BC8-1724BD74F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Triangle Filtering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5B38116-BE35-4C4C-BC58-AD06C7D24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Bilinearly interpolate four closest pixels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 = linear interpolation of src(u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) and src(u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b = linear interpolation of src(u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 and src(u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dst(x, y) = linear interpolation of “a” and “b”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F8E790A-3299-4DE6-A2BC-FAAA3688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860800"/>
            <a:ext cx="2160588" cy="2089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FB3C9EF6-E6B5-4A3E-A748-31A57C6F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789363"/>
            <a:ext cx="215900" cy="2159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Oval 6">
            <a:extLst>
              <a:ext uri="{FF2B5EF4-FFF2-40B4-BE49-F238E27FC236}">
                <a16:creationId xmlns:a16="http://schemas.microsoft.com/office/drawing/2014/main" id="{645A8F7F-96F0-466F-BC2B-61FA5702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89363"/>
            <a:ext cx="215900" cy="2159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Oval 7">
            <a:extLst>
              <a:ext uri="{FF2B5EF4-FFF2-40B4-BE49-F238E27FC236}">
                <a16:creationId xmlns:a16="http://schemas.microsoft.com/office/drawing/2014/main" id="{FE143C66-1A3E-4B61-A410-4B86C408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805488"/>
            <a:ext cx="215900" cy="2159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Oval 8">
            <a:extLst>
              <a:ext uri="{FF2B5EF4-FFF2-40B4-BE49-F238E27FC236}">
                <a16:creationId xmlns:a16="http://schemas.microsoft.com/office/drawing/2014/main" id="{F74C55F2-C4E1-41A6-9426-12A0006C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805488"/>
            <a:ext cx="215900" cy="2159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0849DC90-60D9-4AF7-AD66-F88660547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3860800"/>
            <a:ext cx="0" cy="2089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1" name="Oval 10">
            <a:extLst>
              <a:ext uri="{FF2B5EF4-FFF2-40B4-BE49-F238E27FC236}">
                <a16:creationId xmlns:a16="http://schemas.microsoft.com/office/drawing/2014/main" id="{36AFEB00-0EDB-4842-AD30-3CFDEAE0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789363"/>
            <a:ext cx="215900" cy="215900"/>
          </a:xfrm>
          <a:prstGeom prst="ellipse">
            <a:avLst/>
          </a:prstGeom>
          <a:solidFill>
            <a:srgbClr val="C0C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Oval 11">
            <a:extLst>
              <a:ext uri="{FF2B5EF4-FFF2-40B4-BE49-F238E27FC236}">
                <a16:creationId xmlns:a16="http://schemas.microsoft.com/office/drawing/2014/main" id="{F3023029-387F-4D86-8553-3AF89AD8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805488"/>
            <a:ext cx="215900" cy="215900"/>
          </a:xfrm>
          <a:prstGeom prst="ellipse">
            <a:avLst/>
          </a:prstGeom>
          <a:solidFill>
            <a:srgbClr val="C0C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3" name="Oval 12">
            <a:extLst>
              <a:ext uri="{FF2B5EF4-FFF2-40B4-BE49-F238E27FC236}">
                <a16:creationId xmlns:a16="http://schemas.microsoft.com/office/drawing/2014/main" id="{E5DC4F7F-2CA6-442A-B5C6-F254D2FB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157788"/>
            <a:ext cx="215900" cy="2159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4" name="Text Box 13">
            <a:extLst>
              <a:ext uri="{FF2B5EF4-FFF2-40B4-BE49-F238E27FC236}">
                <a16:creationId xmlns:a16="http://schemas.microsoft.com/office/drawing/2014/main" id="{7373F883-7DCE-4A49-9D7C-90112DBD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644900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, v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0975" name="Text Box 14">
            <a:extLst>
              <a:ext uri="{FF2B5EF4-FFF2-40B4-BE49-F238E27FC236}">
                <a16:creationId xmlns:a16="http://schemas.microsoft.com/office/drawing/2014/main" id="{4D2A0870-D5EE-42AB-9197-B55E3E4F9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5661025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, v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0976" name="Text Box 15">
            <a:extLst>
              <a:ext uri="{FF2B5EF4-FFF2-40B4-BE49-F238E27FC236}">
                <a16:creationId xmlns:a16="http://schemas.microsoft.com/office/drawing/2014/main" id="{9F333AA8-4F69-4F22-B54C-E3C9C27DE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644900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, v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0977" name="Text Box 16">
            <a:extLst>
              <a:ext uri="{FF2B5EF4-FFF2-40B4-BE49-F238E27FC236}">
                <a16:creationId xmlns:a16="http://schemas.microsoft.com/office/drawing/2014/main" id="{D320FB4E-03B8-42D1-B6E1-804F6516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5661025"/>
            <a:ext cx="98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, v</a:t>
            </a:r>
            <a:r>
              <a:rPr lang="en-US" altLang="ko-KR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0978" name="Text Box 17">
            <a:extLst>
              <a:ext uri="{FF2B5EF4-FFF2-40B4-BE49-F238E27FC236}">
                <a16:creationId xmlns:a16="http://schemas.microsoft.com/office/drawing/2014/main" id="{CFE20365-9E46-4E8D-B091-C3494175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3357563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0979" name="Text Box 18">
            <a:extLst>
              <a:ext uri="{FF2B5EF4-FFF2-40B4-BE49-F238E27FC236}">
                <a16:creationId xmlns:a16="http://schemas.microsoft.com/office/drawing/2014/main" id="{CB9ACA4A-F916-45B4-B406-F47839F4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605631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40980" name="Text Box 19">
            <a:extLst>
              <a:ext uri="{FF2B5EF4-FFF2-40B4-BE49-F238E27FC236}">
                <a16:creationId xmlns:a16="http://schemas.microsoft.com/office/drawing/2014/main" id="{C60ACE85-6D54-4603-9290-735A45F4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5084763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(u, v)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3">
            <a:extLst>
              <a:ext uri="{FF2B5EF4-FFF2-40B4-BE49-F238E27FC236}">
                <a16:creationId xmlns:a16="http://schemas.microsoft.com/office/drawing/2014/main" id="{9003B965-96AF-4214-BC5A-E915BA2D8A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F140DC5-7FD6-43BE-AFC6-1DAD5ACFB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Gaussian Filtering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FF8B2DF-652B-42E2-8409-A89F6A8AB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Convolve with Gaussian filter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C4932A0B-9C20-4F42-8514-BD3CA039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949950"/>
            <a:ext cx="48783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Width of Gaussian kernel affects bluriness</a:t>
            </a:r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66B5AFAF-F9E9-4B72-A37F-828431795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843213"/>
          <a:ext cx="345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Image" r:id="rId3" imgW="3453968" imgH="1955556" progId="Photoshop.Image.6">
                  <p:embed/>
                </p:oleObj>
              </mc:Choice>
              <mc:Fallback>
                <p:oleObj name="Image" r:id="rId3" imgW="3453968" imgH="1955556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43213"/>
                        <a:ext cx="345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>
            <a:extLst>
              <a:ext uri="{FF2B5EF4-FFF2-40B4-BE49-F238E27FC236}">
                <a16:creationId xmlns:a16="http://schemas.microsoft.com/office/drawing/2014/main" id="{53B5D01B-721B-4EBF-8D03-290C55E56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81300"/>
          <a:ext cx="3416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Image" r:id="rId5" imgW="3415873" imgH="1917460" progId="Photoshop.Image.6">
                  <p:embed/>
                </p:oleObj>
              </mc:Choice>
              <mc:Fallback>
                <p:oleObj name="Image" r:id="rId5" imgW="3415873" imgH="191746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34163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7">
            <a:extLst>
              <a:ext uri="{FF2B5EF4-FFF2-40B4-BE49-F238E27FC236}">
                <a16:creationId xmlns:a16="http://schemas.microsoft.com/office/drawing/2014/main" id="{E8ED1E0C-A227-49DF-8B23-74B5B4F5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4870450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41993" name="Text Box 8">
            <a:extLst>
              <a:ext uri="{FF2B5EF4-FFF2-40B4-BE49-F238E27FC236}">
                <a16:creationId xmlns:a16="http://schemas.microsoft.com/office/drawing/2014/main" id="{10FF4A22-DBA3-4CA0-ABFD-401C3C91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870450"/>
            <a:ext cx="95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3">
            <a:extLst>
              <a:ext uri="{FF2B5EF4-FFF2-40B4-BE49-F238E27FC236}">
                <a16:creationId xmlns:a16="http://schemas.microsoft.com/office/drawing/2014/main" id="{8854DC66-6F4D-4D80-A032-7A7C92EBA7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B2FB0A2-CA69-4940-99C0-25B4F96FE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Gaussian Filtering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1FB263B-88AE-4532-81B7-15C356231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 weighted sum of pixel neighborhood 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Weights are normalized values of Gaussian function</a:t>
            </a: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8F8D0D74-C796-4F5D-8078-17E7E76C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636838"/>
            <a:ext cx="0" cy="36004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C72B1305-AB25-4E36-905C-71ED0ECD3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325" y="2636838"/>
            <a:ext cx="0" cy="36004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CCE8611F-1658-4CFD-A836-C4A25D5A5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2636838"/>
            <a:ext cx="0" cy="36004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6" name="Line 7">
            <a:extLst>
              <a:ext uri="{FF2B5EF4-FFF2-40B4-BE49-F238E27FC236}">
                <a16:creationId xmlns:a16="http://schemas.microsoft.com/office/drawing/2014/main" id="{362D6C8D-7440-4DF5-85F4-BD8CD55279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636838"/>
            <a:ext cx="1588" cy="36004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7" name="Line 8">
            <a:extLst>
              <a:ext uri="{FF2B5EF4-FFF2-40B4-BE49-F238E27FC236}">
                <a16:creationId xmlns:a16="http://schemas.microsoft.com/office/drawing/2014/main" id="{56ED7C0C-250C-48C0-A307-16DA23C14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997200"/>
            <a:ext cx="36004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D1C371E2-D0E9-450A-95DE-095CF081E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860800"/>
            <a:ext cx="36004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7684D75A-A4CB-4F83-9928-6A0569683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25988"/>
            <a:ext cx="36004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0" name="Line 11">
            <a:extLst>
              <a:ext uri="{FF2B5EF4-FFF2-40B4-BE49-F238E27FC236}">
                <a16:creationId xmlns:a16="http://schemas.microsoft.com/office/drawing/2014/main" id="{F14C42C5-344A-4683-822F-8AFDB0E64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589588"/>
            <a:ext cx="36004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1" name="Oval 12">
            <a:extLst>
              <a:ext uri="{FF2B5EF4-FFF2-40B4-BE49-F238E27FC236}">
                <a16:creationId xmlns:a16="http://schemas.microsoft.com/office/drawing/2014/main" id="{CADAE84C-45BC-410D-BCB5-A08EDBC6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365625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CDBE549D-C847-416A-B130-C7F0A49CF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933825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3023" name="Oval 14">
            <a:extLst>
              <a:ext uri="{FF2B5EF4-FFF2-40B4-BE49-F238E27FC236}">
                <a16:creationId xmlns:a16="http://schemas.microsoft.com/office/drawing/2014/main" id="{67EA9157-EB45-4CE1-ACFF-91BF53BC5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2728913"/>
            <a:ext cx="3382962" cy="33829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4" name="Oval 15">
            <a:extLst>
              <a:ext uri="{FF2B5EF4-FFF2-40B4-BE49-F238E27FC236}">
                <a16:creationId xmlns:a16="http://schemas.microsoft.com/office/drawing/2014/main" id="{DCC8AF90-29B5-4FB0-A3EE-64641CF7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652963"/>
            <a:ext cx="144463" cy="1444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5" name="Oval 16">
            <a:extLst>
              <a:ext uri="{FF2B5EF4-FFF2-40B4-BE49-F238E27FC236}">
                <a16:creationId xmlns:a16="http://schemas.microsoft.com/office/drawing/2014/main" id="{93289A3E-B5AC-479A-B707-262BC8B1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89363"/>
            <a:ext cx="144463" cy="144462"/>
          </a:xfrm>
          <a:prstGeom prst="ellipse">
            <a:avLst/>
          </a:prstGeom>
          <a:solidFill>
            <a:srgbClr val="4D4D4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6" name="Oval 17">
            <a:extLst>
              <a:ext uri="{FF2B5EF4-FFF2-40B4-BE49-F238E27FC236}">
                <a16:creationId xmlns:a16="http://schemas.microsoft.com/office/drawing/2014/main" id="{520CAAC0-C0B7-4716-B7C3-5E1FCF02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652963"/>
            <a:ext cx="144463" cy="144462"/>
          </a:xfrm>
          <a:prstGeom prst="ellipse">
            <a:avLst/>
          </a:prstGeom>
          <a:solidFill>
            <a:srgbClr val="4D4D4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7" name="Oval 18">
            <a:extLst>
              <a:ext uri="{FF2B5EF4-FFF2-40B4-BE49-F238E27FC236}">
                <a16:creationId xmlns:a16="http://schemas.microsoft.com/office/drawing/2014/main" id="{5F295933-F43A-4BEC-894B-AFD266AC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789363"/>
            <a:ext cx="144463" cy="144462"/>
          </a:xfrm>
          <a:prstGeom prst="ellipse">
            <a:avLst/>
          </a:prstGeom>
          <a:solidFill>
            <a:srgbClr val="4D4D4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8" name="Oval 19">
            <a:extLst>
              <a:ext uri="{FF2B5EF4-FFF2-40B4-BE49-F238E27FC236}">
                <a16:creationId xmlns:a16="http://schemas.microsoft.com/office/drawing/2014/main" id="{6B3C2FBB-CB30-4857-A398-1CC956AB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925763"/>
            <a:ext cx="144462" cy="144462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9" name="Oval 20">
            <a:extLst>
              <a:ext uri="{FF2B5EF4-FFF2-40B4-BE49-F238E27FC236}">
                <a16:creationId xmlns:a16="http://schemas.microsoft.com/office/drawing/2014/main" id="{457D71CA-DC4C-40CD-A6F8-4BE8F85C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652963"/>
            <a:ext cx="144463" cy="144462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0" name="Oval 21">
            <a:extLst>
              <a:ext uri="{FF2B5EF4-FFF2-40B4-BE49-F238E27FC236}">
                <a16:creationId xmlns:a16="http://schemas.microsoft.com/office/drawing/2014/main" id="{EFFFF7E9-CF7B-48F0-A092-8DB54F3C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516563"/>
            <a:ext cx="144463" cy="144462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1" name="Oval 22">
            <a:extLst>
              <a:ext uri="{FF2B5EF4-FFF2-40B4-BE49-F238E27FC236}">
                <a16:creationId xmlns:a16="http://schemas.microsoft.com/office/drawing/2014/main" id="{D325E5B7-9271-45E9-8050-32DCD0E5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652963"/>
            <a:ext cx="144462" cy="144462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2" name="Oval 23">
            <a:extLst>
              <a:ext uri="{FF2B5EF4-FFF2-40B4-BE49-F238E27FC236}">
                <a16:creationId xmlns:a16="http://schemas.microsoft.com/office/drawing/2014/main" id="{5DA8D45B-E84A-4F97-88BA-7F3DBCAC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925763"/>
            <a:ext cx="144463" cy="144462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3" name="Oval 24">
            <a:extLst>
              <a:ext uri="{FF2B5EF4-FFF2-40B4-BE49-F238E27FC236}">
                <a16:creationId xmlns:a16="http://schemas.microsoft.com/office/drawing/2014/main" id="{BE653878-BD22-4F95-BD5D-038C08D2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789363"/>
            <a:ext cx="144463" cy="144462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4" name="Oval 25">
            <a:extLst>
              <a:ext uri="{FF2B5EF4-FFF2-40B4-BE49-F238E27FC236}">
                <a16:creationId xmlns:a16="http://schemas.microsoft.com/office/drawing/2014/main" id="{39ADF265-4AE8-4941-A28F-023A44EF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516563"/>
            <a:ext cx="144463" cy="144462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5" name="Oval 26">
            <a:extLst>
              <a:ext uri="{FF2B5EF4-FFF2-40B4-BE49-F238E27FC236}">
                <a16:creationId xmlns:a16="http://schemas.microsoft.com/office/drawing/2014/main" id="{ECA7A9AF-61B1-49FA-85D5-229ED003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789363"/>
            <a:ext cx="144462" cy="144462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6" name="Oval 27">
            <a:extLst>
              <a:ext uri="{FF2B5EF4-FFF2-40B4-BE49-F238E27FC236}">
                <a16:creationId xmlns:a16="http://schemas.microsoft.com/office/drawing/2014/main" id="{5A65B7F7-24EA-48AD-A8E8-FF6A5716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516563"/>
            <a:ext cx="144462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3">
            <a:extLst>
              <a:ext uri="{FF2B5EF4-FFF2-40B4-BE49-F238E27FC236}">
                <a16:creationId xmlns:a16="http://schemas.microsoft.com/office/drawing/2014/main" id="{D5F6F737-8916-43C1-8D85-1A5AF2D69F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651A82A-F456-4A08-9628-14A4554CC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What is an Image?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32B5F18-48CC-4696-B953-93C6AA327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 image is a 2D rectilinear array of pixels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2ED048EA-750C-4237-A954-35D5F84AD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133600"/>
          <a:ext cx="30226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Image" r:id="rId3" imgW="3453968" imgH="3949206" progId="Photoshop.Image.6">
                  <p:embed/>
                </p:oleObj>
              </mc:Choice>
              <mc:Fallback>
                <p:oleObj name="Image" r:id="rId3" imgW="3453968" imgH="3949206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133600"/>
                        <a:ext cx="3022600" cy="34559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>
            <a:extLst>
              <a:ext uri="{FF2B5EF4-FFF2-40B4-BE49-F238E27FC236}">
                <a16:creationId xmlns:a16="http://schemas.microsoft.com/office/drawing/2014/main" id="{1EF81ECB-EBF5-46F5-88C4-6A4616B6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589588"/>
            <a:ext cx="219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Continuous image</a:t>
            </a:r>
          </a:p>
        </p:txBody>
      </p:sp>
      <p:graphicFrame>
        <p:nvGraphicFramePr>
          <p:cNvPr id="7175" name="Object 8">
            <a:extLst>
              <a:ext uri="{FF2B5EF4-FFF2-40B4-BE49-F238E27FC236}">
                <a16:creationId xmlns:a16="http://schemas.microsoft.com/office/drawing/2014/main" id="{C45A00D9-C6FA-40B6-BD0E-4B50DA37F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25" y="2133600"/>
          <a:ext cx="2973388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Image" r:id="rId5" imgW="3377778" imgH="3923810" progId="Photoshop.Image.6">
                  <p:embed/>
                </p:oleObj>
              </mc:Choice>
              <mc:Fallback>
                <p:oleObj name="Image" r:id="rId5" imgW="3377778" imgH="3923810" progId="Photoshop.Image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2133600"/>
                        <a:ext cx="2973388" cy="345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9">
            <a:extLst>
              <a:ext uri="{FF2B5EF4-FFF2-40B4-BE49-F238E27FC236}">
                <a16:creationId xmlns:a16="http://schemas.microsoft.com/office/drawing/2014/main" id="{78E8F9BB-C345-4C8F-A806-2B159402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5589588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Digital image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3">
            <a:extLst>
              <a:ext uri="{FF2B5EF4-FFF2-40B4-BE49-F238E27FC236}">
                <a16:creationId xmlns:a16="http://schemas.microsoft.com/office/drawing/2014/main" id="{BB53DE8A-4C60-4F71-BBC7-5483A9535E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02F1984-3B5F-4A7D-B963-1FF310049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Filtering Methods Comparison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CCB7C8B-0F2B-4F5B-A65D-9AF5C1A9C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Trade-offs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Aliasing versus blurring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Computation speed</a:t>
            </a:r>
          </a:p>
        </p:txBody>
      </p:sp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FFF859BA-FDFC-48A4-8F05-7B7C2CD5C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3140075"/>
          <a:ext cx="26733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Image" r:id="rId3" imgW="2971429" imgH="2971429" progId="Photoshop.Image.6">
                  <p:embed/>
                </p:oleObj>
              </mc:Choice>
              <mc:Fallback>
                <p:oleObj name="Image" r:id="rId3" imgW="2971429" imgH="2971429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3140075"/>
                        <a:ext cx="267335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56BDACD0-394C-4FDB-B329-442BB2017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40075"/>
          <a:ext cx="26733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Image" r:id="rId5" imgW="2971429" imgH="2971429" progId="Photoshop.Image.6">
                  <p:embed/>
                </p:oleObj>
              </mc:Choice>
              <mc:Fallback>
                <p:oleObj name="Image" r:id="rId5" imgW="2971429" imgH="2971429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0075"/>
                        <a:ext cx="267335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>
            <a:extLst>
              <a:ext uri="{FF2B5EF4-FFF2-40B4-BE49-F238E27FC236}">
                <a16:creationId xmlns:a16="http://schemas.microsoft.com/office/drawing/2014/main" id="{FE5293FE-CF1A-4E14-90C9-A55CB09E3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9825" y="3140075"/>
          <a:ext cx="26733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Image" r:id="rId7" imgW="2971429" imgH="2971429" progId="Photoshop.Image.6">
                  <p:embed/>
                </p:oleObj>
              </mc:Choice>
              <mc:Fallback>
                <p:oleObj name="Image" r:id="rId7" imgW="2971429" imgH="2971429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140075"/>
                        <a:ext cx="267335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7">
            <a:extLst>
              <a:ext uri="{FF2B5EF4-FFF2-40B4-BE49-F238E27FC236}">
                <a16:creationId xmlns:a16="http://schemas.microsoft.com/office/drawing/2014/main" id="{27057BFA-2545-40EE-853F-2D3018CAA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911850"/>
            <a:ext cx="74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Point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8817A511-213A-4692-8B6B-C2821D34F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591185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Bilinear</a:t>
            </a: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0A2A8906-E011-498C-8017-EA0FC0BA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591185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Gaussian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>
            <a:extLst>
              <a:ext uri="{FF2B5EF4-FFF2-40B4-BE49-F238E27FC236}">
                <a16:creationId xmlns:a16="http://schemas.microsoft.com/office/drawing/2014/main" id="{FFEE9645-449C-4619-B196-A42205A914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95CD26E-CA9C-489F-9480-DF22922ED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Image Warping Implementation III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B744241-D51D-4336-853E-F5213F97E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Reverse mapping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506B1F42-E054-40B1-80A2-320D4DF8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58229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y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resample_src(u,v,w);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2" name="Text Box 5">
            <a:extLst>
              <a:ext uri="{FF2B5EF4-FFF2-40B4-BE49-F238E27FC236}">
                <a16:creationId xmlns:a16="http://schemas.microsoft.com/office/drawing/2014/main" id="{DBD0487B-8112-48A4-B047-DE98E26A8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6164263"/>
            <a:ext cx="174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0E6718EF-10C1-4CEF-99D8-0BA4ED46A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6164263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  <p:grpSp>
        <p:nvGrpSpPr>
          <p:cNvPr id="45064" name="Group 7">
            <a:extLst>
              <a:ext uri="{FF2B5EF4-FFF2-40B4-BE49-F238E27FC236}">
                <a16:creationId xmlns:a16="http://schemas.microsoft.com/office/drawing/2014/main" id="{0E2EA582-C6F3-49DD-A20A-37D6255DC7D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005263"/>
            <a:ext cx="3024188" cy="2160587"/>
            <a:chOff x="1156" y="2523"/>
            <a:chExt cx="1905" cy="1361"/>
          </a:xfrm>
        </p:grpSpPr>
        <p:sp>
          <p:nvSpPr>
            <p:cNvPr id="45108" name="Rectangle 8">
              <a:extLst>
                <a:ext uri="{FF2B5EF4-FFF2-40B4-BE49-F238E27FC236}">
                  <a16:creationId xmlns:a16="http://schemas.microsoft.com/office/drawing/2014/main" id="{4F661B49-6CBE-4D30-99EF-3BAC82E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9" name="Rectangle 9">
              <a:extLst>
                <a:ext uri="{FF2B5EF4-FFF2-40B4-BE49-F238E27FC236}">
                  <a16:creationId xmlns:a16="http://schemas.microsoft.com/office/drawing/2014/main" id="{E2E0E97F-BA56-4683-B080-30342D1D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0" name="Rectangle 10">
              <a:extLst>
                <a:ext uri="{FF2B5EF4-FFF2-40B4-BE49-F238E27FC236}">
                  <a16:creationId xmlns:a16="http://schemas.microsoft.com/office/drawing/2014/main" id="{FEBB33B3-F3F3-4250-B93F-EAFD238E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1" name="Rectangle 11">
              <a:extLst>
                <a:ext uri="{FF2B5EF4-FFF2-40B4-BE49-F238E27FC236}">
                  <a16:creationId xmlns:a16="http://schemas.microsoft.com/office/drawing/2014/main" id="{42FB4F40-FB17-4722-9ED5-1645DAD4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2" name="Rectangle 12">
              <a:extLst>
                <a:ext uri="{FF2B5EF4-FFF2-40B4-BE49-F238E27FC236}">
                  <a16:creationId xmlns:a16="http://schemas.microsoft.com/office/drawing/2014/main" id="{2E800F0A-D125-433D-8F5D-6CB0C3A8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3" name="Rectangle 13">
              <a:extLst>
                <a:ext uri="{FF2B5EF4-FFF2-40B4-BE49-F238E27FC236}">
                  <a16:creationId xmlns:a16="http://schemas.microsoft.com/office/drawing/2014/main" id="{D4FA2C0D-0E0A-482E-8558-337683AA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4" name="Rectangle 14">
              <a:extLst>
                <a:ext uri="{FF2B5EF4-FFF2-40B4-BE49-F238E27FC236}">
                  <a16:creationId xmlns:a16="http://schemas.microsoft.com/office/drawing/2014/main" id="{69DC5151-FED0-4115-A367-EB38D084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5" name="Rectangle 15">
              <a:extLst>
                <a:ext uri="{FF2B5EF4-FFF2-40B4-BE49-F238E27FC236}">
                  <a16:creationId xmlns:a16="http://schemas.microsoft.com/office/drawing/2014/main" id="{6C34AB84-0BB8-4258-9072-5379B9821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6" name="Rectangle 16">
              <a:extLst>
                <a:ext uri="{FF2B5EF4-FFF2-40B4-BE49-F238E27FC236}">
                  <a16:creationId xmlns:a16="http://schemas.microsoft.com/office/drawing/2014/main" id="{99C0DB56-3983-49C5-A99E-FC410B6C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7" name="Rectangle 17">
              <a:extLst>
                <a:ext uri="{FF2B5EF4-FFF2-40B4-BE49-F238E27FC236}">
                  <a16:creationId xmlns:a16="http://schemas.microsoft.com/office/drawing/2014/main" id="{4EAEE872-A704-49CD-97E0-77DF10973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8" name="Rectangle 18">
              <a:extLst>
                <a:ext uri="{FF2B5EF4-FFF2-40B4-BE49-F238E27FC236}">
                  <a16:creationId xmlns:a16="http://schemas.microsoft.com/office/drawing/2014/main" id="{78688287-56DA-4B55-BA73-58FA599A2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9" name="Rectangle 19">
              <a:extLst>
                <a:ext uri="{FF2B5EF4-FFF2-40B4-BE49-F238E27FC236}">
                  <a16:creationId xmlns:a16="http://schemas.microsoft.com/office/drawing/2014/main" id="{C61A5AE1-7B25-40E6-87BA-204D1C98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0" name="Rectangle 20">
              <a:extLst>
                <a:ext uri="{FF2B5EF4-FFF2-40B4-BE49-F238E27FC236}">
                  <a16:creationId xmlns:a16="http://schemas.microsoft.com/office/drawing/2014/main" id="{F238674D-5679-4B67-9069-875DA8699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1" name="Rectangle 21">
              <a:extLst>
                <a:ext uri="{FF2B5EF4-FFF2-40B4-BE49-F238E27FC236}">
                  <a16:creationId xmlns:a16="http://schemas.microsoft.com/office/drawing/2014/main" id="{5ACF1B0A-06CD-4504-B0B0-43960B250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2" name="Rectangle 22">
              <a:extLst>
                <a:ext uri="{FF2B5EF4-FFF2-40B4-BE49-F238E27FC236}">
                  <a16:creationId xmlns:a16="http://schemas.microsoft.com/office/drawing/2014/main" id="{4AE61A6C-B803-4E59-81E1-7EE7D1DE0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3" name="Rectangle 23">
              <a:extLst>
                <a:ext uri="{FF2B5EF4-FFF2-40B4-BE49-F238E27FC236}">
                  <a16:creationId xmlns:a16="http://schemas.microsoft.com/office/drawing/2014/main" id="{7B818D00-DB53-4F12-A918-CC8747ACA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4" name="Rectangle 24">
              <a:extLst>
                <a:ext uri="{FF2B5EF4-FFF2-40B4-BE49-F238E27FC236}">
                  <a16:creationId xmlns:a16="http://schemas.microsoft.com/office/drawing/2014/main" id="{8B3C9031-5672-4972-A615-C00B8EFF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5" name="Rectangle 25">
              <a:extLst>
                <a:ext uri="{FF2B5EF4-FFF2-40B4-BE49-F238E27FC236}">
                  <a16:creationId xmlns:a16="http://schemas.microsoft.com/office/drawing/2014/main" id="{5F5DA241-AF25-4D14-A8EF-C891FC70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6" name="Rectangle 26">
              <a:extLst>
                <a:ext uri="{FF2B5EF4-FFF2-40B4-BE49-F238E27FC236}">
                  <a16:creationId xmlns:a16="http://schemas.microsoft.com/office/drawing/2014/main" id="{A28C86D8-F324-4DCE-BFED-5AC65DCD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7" name="Rectangle 27">
              <a:extLst>
                <a:ext uri="{FF2B5EF4-FFF2-40B4-BE49-F238E27FC236}">
                  <a16:creationId xmlns:a16="http://schemas.microsoft.com/office/drawing/2014/main" id="{5EFC898B-2E44-4FA3-83EB-88CB2AFDC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8" name="Rectangle 28">
              <a:extLst>
                <a:ext uri="{FF2B5EF4-FFF2-40B4-BE49-F238E27FC236}">
                  <a16:creationId xmlns:a16="http://schemas.microsoft.com/office/drawing/2014/main" id="{E0757AA2-42F6-4DE6-8624-6F77CF8E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9" name="Rectangle 29">
              <a:extLst>
                <a:ext uri="{FF2B5EF4-FFF2-40B4-BE49-F238E27FC236}">
                  <a16:creationId xmlns:a16="http://schemas.microsoft.com/office/drawing/2014/main" id="{378135B6-6353-4D18-8FA5-47AEA910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0" name="Rectangle 30">
              <a:extLst>
                <a:ext uri="{FF2B5EF4-FFF2-40B4-BE49-F238E27FC236}">
                  <a16:creationId xmlns:a16="http://schemas.microsoft.com/office/drawing/2014/main" id="{5E3205FE-AB57-4C31-B61C-EC2AB68A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1" name="Rectangle 31">
              <a:extLst>
                <a:ext uri="{FF2B5EF4-FFF2-40B4-BE49-F238E27FC236}">
                  <a16:creationId xmlns:a16="http://schemas.microsoft.com/office/drawing/2014/main" id="{43123C63-B589-41D1-9263-09CD451F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2" name="Rectangle 32">
              <a:extLst>
                <a:ext uri="{FF2B5EF4-FFF2-40B4-BE49-F238E27FC236}">
                  <a16:creationId xmlns:a16="http://schemas.microsoft.com/office/drawing/2014/main" id="{6F0329B7-A582-4BEF-BB47-FA4735B6C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3" name="Rectangle 33">
              <a:extLst>
                <a:ext uri="{FF2B5EF4-FFF2-40B4-BE49-F238E27FC236}">
                  <a16:creationId xmlns:a16="http://schemas.microsoft.com/office/drawing/2014/main" id="{64DAFE57-E612-405E-BDBD-CCA2102D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4" name="Rectangle 34">
              <a:extLst>
                <a:ext uri="{FF2B5EF4-FFF2-40B4-BE49-F238E27FC236}">
                  <a16:creationId xmlns:a16="http://schemas.microsoft.com/office/drawing/2014/main" id="{1A86ED9F-0B05-42CC-80F4-EAC50DF3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5" name="Rectangle 35">
              <a:extLst>
                <a:ext uri="{FF2B5EF4-FFF2-40B4-BE49-F238E27FC236}">
                  <a16:creationId xmlns:a16="http://schemas.microsoft.com/office/drawing/2014/main" id="{EDF3BA9B-803B-464C-AE50-43A3804F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6" name="Rectangle 36">
              <a:extLst>
                <a:ext uri="{FF2B5EF4-FFF2-40B4-BE49-F238E27FC236}">
                  <a16:creationId xmlns:a16="http://schemas.microsoft.com/office/drawing/2014/main" id="{7C073F47-FCE5-4673-ACFE-7855D117B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7" name="Rectangle 37">
              <a:extLst>
                <a:ext uri="{FF2B5EF4-FFF2-40B4-BE49-F238E27FC236}">
                  <a16:creationId xmlns:a16="http://schemas.microsoft.com/office/drawing/2014/main" id="{65FB08E3-D1E2-487F-92D4-4C9C608C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8" name="Rectangle 38">
              <a:extLst>
                <a:ext uri="{FF2B5EF4-FFF2-40B4-BE49-F238E27FC236}">
                  <a16:creationId xmlns:a16="http://schemas.microsoft.com/office/drawing/2014/main" id="{451D9576-080F-47AA-90C6-900281895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9" name="Rectangle 39">
              <a:extLst>
                <a:ext uri="{FF2B5EF4-FFF2-40B4-BE49-F238E27FC236}">
                  <a16:creationId xmlns:a16="http://schemas.microsoft.com/office/drawing/2014/main" id="{9CD365E6-C0D7-4753-8C4D-9ABB46FE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0" name="Rectangle 40">
              <a:extLst>
                <a:ext uri="{FF2B5EF4-FFF2-40B4-BE49-F238E27FC236}">
                  <a16:creationId xmlns:a16="http://schemas.microsoft.com/office/drawing/2014/main" id="{071B996F-A835-435B-9414-4B1EB509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1" name="Rectangle 41">
              <a:extLst>
                <a:ext uri="{FF2B5EF4-FFF2-40B4-BE49-F238E27FC236}">
                  <a16:creationId xmlns:a16="http://schemas.microsoft.com/office/drawing/2014/main" id="{C5D7BEC1-859C-4DA1-B80A-D477535F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2" name="Rectangle 42">
              <a:extLst>
                <a:ext uri="{FF2B5EF4-FFF2-40B4-BE49-F238E27FC236}">
                  <a16:creationId xmlns:a16="http://schemas.microsoft.com/office/drawing/2014/main" id="{81BDF8A9-C782-440D-B00B-E962FBDB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3" name="Rectangle 43">
              <a:extLst>
                <a:ext uri="{FF2B5EF4-FFF2-40B4-BE49-F238E27FC236}">
                  <a16:creationId xmlns:a16="http://schemas.microsoft.com/office/drawing/2014/main" id="{DBA912E9-3DFE-4165-A778-D24CEF689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065" name="Group 44">
            <a:extLst>
              <a:ext uri="{FF2B5EF4-FFF2-40B4-BE49-F238E27FC236}">
                <a16:creationId xmlns:a16="http://schemas.microsoft.com/office/drawing/2014/main" id="{C66C77ED-3A3B-4C91-8A86-E3D890BA05FD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005263"/>
            <a:ext cx="3024188" cy="2160587"/>
            <a:chOff x="1156" y="2523"/>
            <a:chExt cx="1905" cy="1361"/>
          </a:xfrm>
        </p:grpSpPr>
        <p:sp>
          <p:nvSpPr>
            <p:cNvPr id="45072" name="Rectangle 45">
              <a:extLst>
                <a:ext uri="{FF2B5EF4-FFF2-40B4-BE49-F238E27FC236}">
                  <a16:creationId xmlns:a16="http://schemas.microsoft.com/office/drawing/2014/main" id="{91A7F346-1760-4FD8-A013-EF5B32CD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3" name="Rectangle 46">
              <a:extLst>
                <a:ext uri="{FF2B5EF4-FFF2-40B4-BE49-F238E27FC236}">
                  <a16:creationId xmlns:a16="http://schemas.microsoft.com/office/drawing/2014/main" id="{556E2879-8135-44EE-95E6-0DFCDCAEC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4" name="Rectangle 47">
              <a:extLst>
                <a:ext uri="{FF2B5EF4-FFF2-40B4-BE49-F238E27FC236}">
                  <a16:creationId xmlns:a16="http://schemas.microsoft.com/office/drawing/2014/main" id="{2BDF0A38-670A-4E81-9CC4-009323FC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5" name="Rectangle 48">
              <a:extLst>
                <a:ext uri="{FF2B5EF4-FFF2-40B4-BE49-F238E27FC236}">
                  <a16:creationId xmlns:a16="http://schemas.microsoft.com/office/drawing/2014/main" id="{10B27354-887A-4553-A224-4FB08C9FA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6" name="Rectangle 49">
              <a:extLst>
                <a:ext uri="{FF2B5EF4-FFF2-40B4-BE49-F238E27FC236}">
                  <a16:creationId xmlns:a16="http://schemas.microsoft.com/office/drawing/2014/main" id="{62B8D643-E5F2-4AD5-A15F-31256230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7" name="Rectangle 50">
              <a:extLst>
                <a:ext uri="{FF2B5EF4-FFF2-40B4-BE49-F238E27FC236}">
                  <a16:creationId xmlns:a16="http://schemas.microsoft.com/office/drawing/2014/main" id="{E12F04EA-294A-4D81-B523-CD293952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Rectangle 51">
              <a:extLst>
                <a:ext uri="{FF2B5EF4-FFF2-40B4-BE49-F238E27FC236}">
                  <a16:creationId xmlns:a16="http://schemas.microsoft.com/office/drawing/2014/main" id="{E8A2DF48-3F78-4369-8767-1558EC35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9" name="Rectangle 52">
              <a:extLst>
                <a:ext uri="{FF2B5EF4-FFF2-40B4-BE49-F238E27FC236}">
                  <a16:creationId xmlns:a16="http://schemas.microsoft.com/office/drawing/2014/main" id="{2E63E13D-52EE-46A0-BD10-C163C146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0" name="Rectangle 53">
              <a:extLst>
                <a:ext uri="{FF2B5EF4-FFF2-40B4-BE49-F238E27FC236}">
                  <a16:creationId xmlns:a16="http://schemas.microsoft.com/office/drawing/2014/main" id="{4F67716B-06EB-4B51-BD63-1A4083EA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1" name="Rectangle 54">
              <a:extLst>
                <a:ext uri="{FF2B5EF4-FFF2-40B4-BE49-F238E27FC236}">
                  <a16:creationId xmlns:a16="http://schemas.microsoft.com/office/drawing/2014/main" id="{0CAC5686-3A9D-4C44-AA44-1F7E7D154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Rectangle 55">
              <a:extLst>
                <a:ext uri="{FF2B5EF4-FFF2-40B4-BE49-F238E27FC236}">
                  <a16:creationId xmlns:a16="http://schemas.microsoft.com/office/drawing/2014/main" id="{1D4CE84E-35C7-4D1F-A35F-FCA84329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3" name="Rectangle 56">
              <a:extLst>
                <a:ext uri="{FF2B5EF4-FFF2-40B4-BE49-F238E27FC236}">
                  <a16:creationId xmlns:a16="http://schemas.microsoft.com/office/drawing/2014/main" id="{FDC4B320-D77A-4469-8236-37DF8E3F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4" name="Rectangle 57">
              <a:extLst>
                <a:ext uri="{FF2B5EF4-FFF2-40B4-BE49-F238E27FC236}">
                  <a16:creationId xmlns:a16="http://schemas.microsoft.com/office/drawing/2014/main" id="{84AAC0AF-C9DD-4657-A016-D36BE626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5" name="Rectangle 58">
              <a:extLst>
                <a:ext uri="{FF2B5EF4-FFF2-40B4-BE49-F238E27FC236}">
                  <a16:creationId xmlns:a16="http://schemas.microsoft.com/office/drawing/2014/main" id="{4A4FA567-177D-401E-861F-DED7863A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6" name="Rectangle 59">
              <a:extLst>
                <a:ext uri="{FF2B5EF4-FFF2-40B4-BE49-F238E27FC236}">
                  <a16:creationId xmlns:a16="http://schemas.microsoft.com/office/drawing/2014/main" id="{8E25268C-A1AA-4ED3-83BB-886F0127C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7" name="Rectangle 60">
              <a:extLst>
                <a:ext uri="{FF2B5EF4-FFF2-40B4-BE49-F238E27FC236}">
                  <a16:creationId xmlns:a16="http://schemas.microsoft.com/office/drawing/2014/main" id="{6F8805C4-6655-4D60-B4EC-E36DCE14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8" name="Rectangle 61">
              <a:extLst>
                <a:ext uri="{FF2B5EF4-FFF2-40B4-BE49-F238E27FC236}">
                  <a16:creationId xmlns:a16="http://schemas.microsoft.com/office/drawing/2014/main" id="{6040E5EB-C09D-4647-AB83-07EF5F59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9" name="Rectangle 62">
              <a:extLst>
                <a:ext uri="{FF2B5EF4-FFF2-40B4-BE49-F238E27FC236}">
                  <a16:creationId xmlns:a16="http://schemas.microsoft.com/office/drawing/2014/main" id="{6574E3DD-F486-46C4-AFEC-FCECB413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0" name="Rectangle 63">
              <a:extLst>
                <a:ext uri="{FF2B5EF4-FFF2-40B4-BE49-F238E27FC236}">
                  <a16:creationId xmlns:a16="http://schemas.microsoft.com/office/drawing/2014/main" id="{EF02A3B2-59B0-44FE-9ACB-2A27A972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1" name="Rectangle 64">
              <a:extLst>
                <a:ext uri="{FF2B5EF4-FFF2-40B4-BE49-F238E27FC236}">
                  <a16:creationId xmlns:a16="http://schemas.microsoft.com/office/drawing/2014/main" id="{276D2F6D-C445-46E4-B0D9-80D75B71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2" name="Rectangle 65">
              <a:extLst>
                <a:ext uri="{FF2B5EF4-FFF2-40B4-BE49-F238E27FC236}">
                  <a16:creationId xmlns:a16="http://schemas.microsoft.com/office/drawing/2014/main" id="{7B11F5C5-D897-44AC-9F79-6DD2F24C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3" name="Rectangle 66">
              <a:extLst>
                <a:ext uri="{FF2B5EF4-FFF2-40B4-BE49-F238E27FC236}">
                  <a16:creationId xmlns:a16="http://schemas.microsoft.com/office/drawing/2014/main" id="{076F20DD-ED18-4DCB-90AA-1CD435FD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4" name="Rectangle 67">
              <a:extLst>
                <a:ext uri="{FF2B5EF4-FFF2-40B4-BE49-F238E27FC236}">
                  <a16:creationId xmlns:a16="http://schemas.microsoft.com/office/drawing/2014/main" id="{1A79D873-C8D1-4CC9-85DF-E6736434D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5" name="Rectangle 68">
              <a:extLst>
                <a:ext uri="{FF2B5EF4-FFF2-40B4-BE49-F238E27FC236}">
                  <a16:creationId xmlns:a16="http://schemas.microsoft.com/office/drawing/2014/main" id="{7D113582-8463-4F68-92E7-5FD6B8F0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6" name="Rectangle 69">
              <a:extLst>
                <a:ext uri="{FF2B5EF4-FFF2-40B4-BE49-F238E27FC236}">
                  <a16:creationId xmlns:a16="http://schemas.microsoft.com/office/drawing/2014/main" id="{F7A0E724-F63C-42AA-8AEF-2A2650DB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7" name="Rectangle 70">
              <a:extLst>
                <a:ext uri="{FF2B5EF4-FFF2-40B4-BE49-F238E27FC236}">
                  <a16:creationId xmlns:a16="http://schemas.microsoft.com/office/drawing/2014/main" id="{1C1B25FA-BE7C-4431-B365-CD4D0586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8" name="Rectangle 71">
              <a:extLst>
                <a:ext uri="{FF2B5EF4-FFF2-40B4-BE49-F238E27FC236}">
                  <a16:creationId xmlns:a16="http://schemas.microsoft.com/office/drawing/2014/main" id="{B3075B75-AA05-47C2-A54D-D840DF65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9" name="Rectangle 72">
              <a:extLst>
                <a:ext uri="{FF2B5EF4-FFF2-40B4-BE49-F238E27FC236}">
                  <a16:creationId xmlns:a16="http://schemas.microsoft.com/office/drawing/2014/main" id="{BCBC5127-158E-41F7-8DE8-AF3046FD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0" name="Rectangle 73">
              <a:extLst>
                <a:ext uri="{FF2B5EF4-FFF2-40B4-BE49-F238E27FC236}">
                  <a16:creationId xmlns:a16="http://schemas.microsoft.com/office/drawing/2014/main" id="{1A008968-94EB-47E3-B13A-C4724DDF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1" name="Rectangle 74">
              <a:extLst>
                <a:ext uri="{FF2B5EF4-FFF2-40B4-BE49-F238E27FC236}">
                  <a16:creationId xmlns:a16="http://schemas.microsoft.com/office/drawing/2014/main" id="{F2B93659-4550-4686-8857-C74C5D22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2" name="Rectangle 75">
              <a:extLst>
                <a:ext uri="{FF2B5EF4-FFF2-40B4-BE49-F238E27FC236}">
                  <a16:creationId xmlns:a16="http://schemas.microsoft.com/office/drawing/2014/main" id="{38CF2239-D523-48E8-A6AC-31D6B5B15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3" name="Rectangle 76">
              <a:extLst>
                <a:ext uri="{FF2B5EF4-FFF2-40B4-BE49-F238E27FC236}">
                  <a16:creationId xmlns:a16="http://schemas.microsoft.com/office/drawing/2014/main" id="{DBE5E105-B083-4C74-8AB2-24481C0D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4" name="Rectangle 77">
              <a:extLst>
                <a:ext uri="{FF2B5EF4-FFF2-40B4-BE49-F238E27FC236}">
                  <a16:creationId xmlns:a16="http://schemas.microsoft.com/office/drawing/2014/main" id="{C1F23122-D039-4770-9A7F-48EAEB5B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5" name="Rectangle 78">
              <a:extLst>
                <a:ext uri="{FF2B5EF4-FFF2-40B4-BE49-F238E27FC236}">
                  <a16:creationId xmlns:a16="http://schemas.microsoft.com/office/drawing/2014/main" id="{7CF999CA-167B-48FF-9E85-C57E3B339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6" name="Rectangle 79">
              <a:extLst>
                <a:ext uri="{FF2B5EF4-FFF2-40B4-BE49-F238E27FC236}">
                  <a16:creationId xmlns:a16="http://schemas.microsoft.com/office/drawing/2014/main" id="{95A6886B-4580-47B2-ADD2-226340C2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7" name="Rectangle 80">
              <a:extLst>
                <a:ext uri="{FF2B5EF4-FFF2-40B4-BE49-F238E27FC236}">
                  <a16:creationId xmlns:a16="http://schemas.microsoft.com/office/drawing/2014/main" id="{E1B50F72-7A99-4492-8DB1-085ABCDD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66" name="Oval 81">
            <a:extLst>
              <a:ext uri="{FF2B5EF4-FFF2-40B4-BE49-F238E27FC236}">
                <a16:creationId xmlns:a16="http://schemas.microsoft.com/office/drawing/2014/main" id="{E5DE2723-4EAD-4496-8E87-CCA26B8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5429250"/>
            <a:ext cx="144463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7" name="Text Box 82">
            <a:extLst>
              <a:ext uri="{FF2B5EF4-FFF2-40B4-BE49-F238E27FC236}">
                <a16:creationId xmlns:a16="http://schemas.microsoft.com/office/drawing/2014/main" id="{229B7B81-2480-4616-BEC3-23ADE7A5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508500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5068" name="Text Box 83">
            <a:extLst>
              <a:ext uri="{FF2B5EF4-FFF2-40B4-BE49-F238E27FC236}">
                <a16:creationId xmlns:a16="http://schemas.microsoft.com/office/drawing/2014/main" id="{9417288A-D8E6-4E95-AE49-5AD08FE0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797425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  <p:cxnSp>
        <p:nvCxnSpPr>
          <p:cNvPr id="45069" name="AutoShape 84">
            <a:extLst>
              <a:ext uri="{FF2B5EF4-FFF2-40B4-BE49-F238E27FC236}">
                <a16:creationId xmlns:a16="http://schemas.microsoft.com/office/drawing/2014/main" id="{BD04A663-971F-4173-8829-C87D8E7CB382}"/>
              </a:ext>
            </a:extLst>
          </p:cNvPr>
          <p:cNvCxnSpPr>
            <a:cxnSpLocks noChangeShapeType="1"/>
            <a:stCxn id="45070" idx="6"/>
            <a:endCxn id="45066" idx="2"/>
          </p:cNvCxnSpPr>
          <p:nvPr/>
        </p:nvCxnSpPr>
        <p:spPr bwMode="auto">
          <a:xfrm>
            <a:off x="2962275" y="4965700"/>
            <a:ext cx="3975100" cy="5365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Oval 85">
            <a:extLst>
              <a:ext uri="{FF2B5EF4-FFF2-40B4-BE49-F238E27FC236}">
                <a16:creationId xmlns:a16="http://schemas.microsoft.com/office/drawing/2014/main" id="{96603B0B-D9C1-48FD-8FDB-ED68560D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892675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1" name="Text Box 86">
            <a:extLst>
              <a:ext uri="{FF2B5EF4-FFF2-40B4-BE49-F238E27FC236}">
                <a16:creationId xmlns:a16="http://schemas.microsoft.com/office/drawing/2014/main" id="{B77B0AF5-A291-4FFA-9F27-149C18A8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97425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3">
            <a:extLst>
              <a:ext uri="{FF2B5EF4-FFF2-40B4-BE49-F238E27FC236}">
                <a16:creationId xmlns:a16="http://schemas.microsoft.com/office/drawing/2014/main" id="{857C3B99-99D2-4B3B-8979-0D5CA9A4CA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9547540-68B7-4917-9D07-B672B017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13100"/>
            <a:ext cx="3240087" cy="3603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2E2F3CB-0A8B-4AD1-A309-0D9DD9C97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Image Warping Implementation III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E861DB40-8CB0-476B-80C3-E20EE016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77963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Reverse mapping</a:t>
            </a:r>
          </a:p>
        </p:txBody>
      </p:sp>
      <p:sp>
        <p:nvSpPr>
          <p:cNvPr id="46086" name="Text Box 5">
            <a:extLst>
              <a:ext uri="{FF2B5EF4-FFF2-40B4-BE49-F238E27FC236}">
                <a16:creationId xmlns:a16="http://schemas.microsoft.com/office/drawing/2014/main" id="{04A30292-FF47-4D6C-BE0C-A958B3DA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58229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f</a:t>
            </a:r>
            <a:r>
              <a:rPr kumimoji="0" lang="en-US" altLang="ko-KR" sz="2400" b="1" baseline="-25000">
                <a:solidFill>
                  <a:schemeClr val="tx2"/>
                </a:solidFill>
                <a:latin typeface="Courier New" panose="02070309020205020404" pitchFamily="49" charset="0"/>
              </a:rPr>
              <a:t>y</a:t>
            </a:r>
            <a:r>
              <a:rPr kumimoji="0" lang="en-US" altLang="ko-KR" sz="2400" b="1" baseline="30000">
                <a:solidFill>
                  <a:schemeClr val="tx2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(x,y);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resample_src(u,v,w);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id="{659563E7-AB7F-46C3-B77E-018BFE1F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6164263"/>
            <a:ext cx="174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Source Image</a:t>
            </a:r>
          </a:p>
        </p:txBody>
      </p:sp>
      <p:sp>
        <p:nvSpPr>
          <p:cNvPr id="46088" name="Text Box 7">
            <a:extLst>
              <a:ext uri="{FF2B5EF4-FFF2-40B4-BE49-F238E27FC236}">
                <a16:creationId xmlns:a16="http://schemas.microsoft.com/office/drawing/2014/main" id="{C6B2F70E-C0FB-4E46-8CB0-803CCF92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6164263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Destination Image</a:t>
            </a:r>
          </a:p>
        </p:txBody>
      </p:sp>
      <p:grpSp>
        <p:nvGrpSpPr>
          <p:cNvPr id="46089" name="Group 8">
            <a:extLst>
              <a:ext uri="{FF2B5EF4-FFF2-40B4-BE49-F238E27FC236}">
                <a16:creationId xmlns:a16="http://schemas.microsoft.com/office/drawing/2014/main" id="{F0FBD822-7AC5-48B6-BDF0-065E0FF9D32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005263"/>
            <a:ext cx="3024188" cy="2160587"/>
            <a:chOff x="1156" y="2523"/>
            <a:chExt cx="1905" cy="1361"/>
          </a:xfrm>
        </p:grpSpPr>
        <p:sp>
          <p:nvSpPr>
            <p:cNvPr id="46136" name="Rectangle 9">
              <a:extLst>
                <a:ext uri="{FF2B5EF4-FFF2-40B4-BE49-F238E27FC236}">
                  <a16:creationId xmlns:a16="http://schemas.microsoft.com/office/drawing/2014/main" id="{0E1661EA-ABAC-40C4-B5A6-4C8EC58C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7" name="Rectangle 10">
              <a:extLst>
                <a:ext uri="{FF2B5EF4-FFF2-40B4-BE49-F238E27FC236}">
                  <a16:creationId xmlns:a16="http://schemas.microsoft.com/office/drawing/2014/main" id="{CA729CC3-74F6-4451-8336-493B1979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8" name="Rectangle 11">
              <a:extLst>
                <a:ext uri="{FF2B5EF4-FFF2-40B4-BE49-F238E27FC236}">
                  <a16:creationId xmlns:a16="http://schemas.microsoft.com/office/drawing/2014/main" id="{4382B3C6-B71F-49B0-AEB3-EF7AF381A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9" name="Rectangle 12">
              <a:extLst>
                <a:ext uri="{FF2B5EF4-FFF2-40B4-BE49-F238E27FC236}">
                  <a16:creationId xmlns:a16="http://schemas.microsoft.com/office/drawing/2014/main" id="{8C8093A3-4FCE-48A8-A1BA-EA7C029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0" name="Rectangle 13">
              <a:extLst>
                <a:ext uri="{FF2B5EF4-FFF2-40B4-BE49-F238E27FC236}">
                  <a16:creationId xmlns:a16="http://schemas.microsoft.com/office/drawing/2014/main" id="{0EAD34C5-AB67-4DD8-BA01-6D6CD3ADF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1" name="Rectangle 14">
              <a:extLst>
                <a:ext uri="{FF2B5EF4-FFF2-40B4-BE49-F238E27FC236}">
                  <a16:creationId xmlns:a16="http://schemas.microsoft.com/office/drawing/2014/main" id="{988CFA82-305A-464E-8A6A-BA1433CC3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2" name="Rectangle 15">
              <a:extLst>
                <a:ext uri="{FF2B5EF4-FFF2-40B4-BE49-F238E27FC236}">
                  <a16:creationId xmlns:a16="http://schemas.microsoft.com/office/drawing/2014/main" id="{43870AF7-4AB1-4FDB-B5DE-C0173BFA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3" name="Rectangle 16">
              <a:extLst>
                <a:ext uri="{FF2B5EF4-FFF2-40B4-BE49-F238E27FC236}">
                  <a16:creationId xmlns:a16="http://schemas.microsoft.com/office/drawing/2014/main" id="{ED5F9054-9263-404E-A233-3FCC13E6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4" name="Rectangle 17">
              <a:extLst>
                <a:ext uri="{FF2B5EF4-FFF2-40B4-BE49-F238E27FC236}">
                  <a16:creationId xmlns:a16="http://schemas.microsoft.com/office/drawing/2014/main" id="{38F92E3F-FCDE-4683-A01C-06784A64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5" name="Rectangle 18">
              <a:extLst>
                <a:ext uri="{FF2B5EF4-FFF2-40B4-BE49-F238E27FC236}">
                  <a16:creationId xmlns:a16="http://schemas.microsoft.com/office/drawing/2014/main" id="{F0D54B21-6AF2-4598-818B-44A53DFA9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6" name="Rectangle 19">
              <a:extLst>
                <a:ext uri="{FF2B5EF4-FFF2-40B4-BE49-F238E27FC236}">
                  <a16:creationId xmlns:a16="http://schemas.microsoft.com/office/drawing/2014/main" id="{3650613C-A49E-4009-8C8B-4365C9B8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7" name="Rectangle 20">
              <a:extLst>
                <a:ext uri="{FF2B5EF4-FFF2-40B4-BE49-F238E27FC236}">
                  <a16:creationId xmlns:a16="http://schemas.microsoft.com/office/drawing/2014/main" id="{56C304AD-5954-4456-AFF0-5E81B5CF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8" name="Rectangle 21">
              <a:extLst>
                <a:ext uri="{FF2B5EF4-FFF2-40B4-BE49-F238E27FC236}">
                  <a16:creationId xmlns:a16="http://schemas.microsoft.com/office/drawing/2014/main" id="{4697F876-CD88-4FD7-A5B8-3B77168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9" name="Rectangle 22">
              <a:extLst>
                <a:ext uri="{FF2B5EF4-FFF2-40B4-BE49-F238E27FC236}">
                  <a16:creationId xmlns:a16="http://schemas.microsoft.com/office/drawing/2014/main" id="{18F4D789-7BBF-4FAF-A413-440995112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0" name="Rectangle 23">
              <a:extLst>
                <a:ext uri="{FF2B5EF4-FFF2-40B4-BE49-F238E27FC236}">
                  <a16:creationId xmlns:a16="http://schemas.microsoft.com/office/drawing/2014/main" id="{D9405C49-4184-493D-B770-4ABE8666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1" name="Rectangle 24">
              <a:extLst>
                <a:ext uri="{FF2B5EF4-FFF2-40B4-BE49-F238E27FC236}">
                  <a16:creationId xmlns:a16="http://schemas.microsoft.com/office/drawing/2014/main" id="{EC137D7C-0F1A-4731-8AD9-82EE13AB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2" name="Rectangle 25">
              <a:extLst>
                <a:ext uri="{FF2B5EF4-FFF2-40B4-BE49-F238E27FC236}">
                  <a16:creationId xmlns:a16="http://schemas.microsoft.com/office/drawing/2014/main" id="{9CC99C35-04A3-40E3-9AFF-C6C2F233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3" name="Rectangle 26">
              <a:extLst>
                <a:ext uri="{FF2B5EF4-FFF2-40B4-BE49-F238E27FC236}">
                  <a16:creationId xmlns:a16="http://schemas.microsoft.com/office/drawing/2014/main" id="{92D2F011-1F58-465B-92A0-18A8DC86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4" name="Rectangle 27">
              <a:extLst>
                <a:ext uri="{FF2B5EF4-FFF2-40B4-BE49-F238E27FC236}">
                  <a16:creationId xmlns:a16="http://schemas.microsoft.com/office/drawing/2014/main" id="{D16B2509-A522-420F-A9EE-1EF8ADE7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5" name="Rectangle 28">
              <a:extLst>
                <a:ext uri="{FF2B5EF4-FFF2-40B4-BE49-F238E27FC236}">
                  <a16:creationId xmlns:a16="http://schemas.microsoft.com/office/drawing/2014/main" id="{E2615C7C-1D7E-483A-BE74-24E8C258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6" name="Rectangle 29">
              <a:extLst>
                <a:ext uri="{FF2B5EF4-FFF2-40B4-BE49-F238E27FC236}">
                  <a16:creationId xmlns:a16="http://schemas.microsoft.com/office/drawing/2014/main" id="{698B509A-A10A-4FA1-8405-FED37A8F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7" name="Rectangle 30">
              <a:extLst>
                <a:ext uri="{FF2B5EF4-FFF2-40B4-BE49-F238E27FC236}">
                  <a16:creationId xmlns:a16="http://schemas.microsoft.com/office/drawing/2014/main" id="{D9FA0A32-F243-42EA-8521-FBBB09F89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8" name="Rectangle 31">
              <a:extLst>
                <a:ext uri="{FF2B5EF4-FFF2-40B4-BE49-F238E27FC236}">
                  <a16:creationId xmlns:a16="http://schemas.microsoft.com/office/drawing/2014/main" id="{B3DC7D2A-6577-4FDD-85BD-42F83E9B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9" name="Rectangle 32">
              <a:extLst>
                <a:ext uri="{FF2B5EF4-FFF2-40B4-BE49-F238E27FC236}">
                  <a16:creationId xmlns:a16="http://schemas.microsoft.com/office/drawing/2014/main" id="{5920F86F-B091-4477-950E-250CA877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0" name="Rectangle 33">
              <a:extLst>
                <a:ext uri="{FF2B5EF4-FFF2-40B4-BE49-F238E27FC236}">
                  <a16:creationId xmlns:a16="http://schemas.microsoft.com/office/drawing/2014/main" id="{381DC1F1-920A-4622-AE9C-2EF91902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1" name="Rectangle 34">
              <a:extLst>
                <a:ext uri="{FF2B5EF4-FFF2-40B4-BE49-F238E27FC236}">
                  <a16:creationId xmlns:a16="http://schemas.microsoft.com/office/drawing/2014/main" id="{6D8198CD-A1F8-45C4-804F-83A044DB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2" name="Rectangle 35">
              <a:extLst>
                <a:ext uri="{FF2B5EF4-FFF2-40B4-BE49-F238E27FC236}">
                  <a16:creationId xmlns:a16="http://schemas.microsoft.com/office/drawing/2014/main" id="{A60D0C51-D572-4828-BEB7-310EB7E74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3" name="Rectangle 36">
              <a:extLst>
                <a:ext uri="{FF2B5EF4-FFF2-40B4-BE49-F238E27FC236}">
                  <a16:creationId xmlns:a16="http://schemas.microsoft.com/office/drawing/2014/main" id="{34EE5555-45D8-4286-AE7E-47786F42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4" name="Rectangle 37">
              <a:extLst>
                <a:ext uri="{FF2B5EF4-FFF2-40B4-BE49-F238E27FC236}">
                  <a16:creationId xmlns:a16="http://schemas.microsoft.com/office/drawing/2014/main" id="{6522816D-C626-4704-97D9-E34BEDD3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5" name="Rectangle 38">
              <a:extLst>
                <a:ext uri="{FF2B5EF4-FFF2-40B4-BE49-F238E27FC236}">
                  <a16:creationId xmlns:a16="http://schemas.microsoft.com/office/drawing/2014/main" id="{48166F47-E7CC-40E1-AF25-D5CF9E82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6" name="Rectangle 39">
              <a:extLst>
                <a:ext uri="{FF2B5EF4-FFF2-40B4-BE49-F238E27FC236}">
                  <a16:creationId xmlns:a16="http://schemas.microsoft.com/office/drawing/2014/main" id="{DA6A4159-65FE-46F3-B88F-9E267D9F5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7" name="Rectangle 40">
              <a:extLst>
                <a:ext uri="{FF2B5EF4-FFF2-40B4-BE49-F238E27FC236}">
                  <a16:creationId xmlns:a16="http://schemas.microsoft.com/office/drawing/2014/main" id="{C8273A7B-BEB2-494F-A6A8-C19BB717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8" name="Rectangle 41">
              <a:extLst>
                <a:ext uri="{FF2B5EF4-FFF2-40B4-BE49-F238E27FC236}">
                  <a16:creationId xmlns:a16="http://schemas.microsoft.com/office/drawing/2014/main" id="{18126500-7FF8-4609-9059-1809D769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9" name="Rectangle 42">
              <a:extLst>
                <a:ext uri="{FF2B5EF4-FFF2-40B4-BE49-F238E27FC236}">
                  <a16:creationId xmlns:a16="http://schemas.microsoft.com/office/drawing/2014/main" id="{637018BC-E02A-48E2-8184-A189DD064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70" name="Rectangle 43">
              <a:extLst>
                <a:ext uri="{FF2B5EF4-FFF2-40B4-BE49-F238E27FC236}">
                  <a16:creationId xmlns:a16="http://schemas.microsoft.com/office/drawing/2014/main" id="{B23B9262-51B9-46D5-B1AA-128B9225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71" name="Rectangle 44">
              <a:extLst>
                <a:ext uri="{FF2B5EF4-FFF2-40B4-BE49-F238E27FC236}">
                  <a16:creationId xmlns:a16="http://schemas.microsoft.com/office/drawing/2014/main" id="{F88F23F8-C8AA-4E76-A7B3-00A3DE0A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090" name="Group 45">
            <a:extLst>
              <a:ext uri="{FF2B5EF4-FFF2-40B4-BE49-F238E27FC236}">
                <a16:creationId xmlns:a16="http://schemas.microsoft.com/office/drawing/2014/main" id="{3BBFE11A-0D81-4BCD-A6FD-CED355535C9D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005263"/>
            <a:ext cx="3024188" cy="2160587"/>
            <a:chOff x="1156" y="2523"/>
            <a:chExt cx="1905" cy="1361"/>
          </a:xfrm>
        </p:grpSpPr>
        <p:sp>
          <p:nvSpPr>
            <p:cNvPr id="46100" name="Rectangle 46">
              <a:extLst>
                <a:ext uri="{FF2B5EF4-FFF2-40B4-BE49-F238E27FC236}">
                  <a16:creationId xmlns:a16="http://schemas.microsoft.com/office/drawing/2014/main" id="{C54F8679-FE6C-476E-A55F-FBAD16E8B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1905" cy="136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1" name="Rectangle 47">
              <a:extLst>
                <a:ext uri="{FF2B5EF4-FFF2-40B4-BE49-F238E27FC236}">
                  <a16:creationId xmlns:a16="http://schemas.microsoft.com/office/drawing/2014/main" id="{C118A6BF-2D04-440D-9B9C-AD46723C6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2" name="Rectangle 48">
              <a:extLst>
                <a:ext uri="{FF2B5EF4-FFF2-40B4-BE49-F238E27FC236}">
                  <a16:creationId xmlns:a16="http://schemas.microsoft.com/office/drawing/2014/main" id="{5768131E-DE9B-4611-BCB3-44F68BFC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3" name="Rectangle 49">
              <a:extLst>
                <a:ext uri="{FF2B5EF4-FFF2-40B4-BE49-F238E27FC236}">
                  <a16:creationId xmlns:a16="http://schemas.microsoft.com/office/drawing/2014/main" id="{AF70FA42-915F-4FE4-9033-E8922D91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4" name="Rectangle 50">
              <a:extLst>
                <a:ext uri="{FF2B5EF4-FFF2-40B4-BE49-F238E27FC236}">
                  <a16:creationId xmlns:a16="http://schemas.microsoft.com/office/drawing/2014/main" id="{817E1A3E-1D56-409E-9DC9-E46E4292F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5" name="Rectangle 51">
              <a:extLst>
                <a:ext uri="{FF2B5EF4-FFF2-40B4-BE49-F238E27FC236}">
                  <a16:creationId xmlns:a16="http://schemas.microsoft.com/office/drawing/2014/main" id="{9EEE2F8E-4D07-4381-98AE-2932074A2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6" name="Rectangle 52">
              <a:extLst>
                <a:ext uri="{FF2B5EF4-FFF2-40B4-BE49-F238E27FC236}">
                  <a16:creationId xmlns:a16="http://schemas.microsoft.com/office/drawing/2014/main" id="{4719F397-DE12-475B-9A33-5B2F99FD3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7" name="Rectangle 53">
              <a:extLst>
                <a:ext uri="{FF2B5EF4-FFF2-40B4-BE49-F238E27FC236}">
                  <a16:creationId xmlns:a16="http://schemas.microsoft.com/office/drawing/2014/main" id="{C14C6F29-2A3D-4523-8977-F43E4C02D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8" name="Rectangle 54">
              <a:extLst>
                <a:ext uri="{FF2B5EF4-FFF2-40B4-BE49-F238E27FC236}">
                  <a16:creationId xmlns:a16="http://schemas.microsoft.com/office/drawing/2014/main" id="{FF3DA04E-D1E8-49C0-B9CA-E84B0235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9" name="Rectangle 55">
              <a:extLst>
                <a:ext uri="{FF2B5EF4-FFF2-40B4-BE49-F238E27FC236}">
                  <a16:creationId xmlns:a16="http://schemas.microsoft.com/office/drawing/2014/main" id="{944F0FD1-EF71-457C-95B0-35FF4401A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0" name="Rectangle 56">
              <a:extLst>
                <a:ext uri="{FF2B5EF4-FFF2-40B4-BE49-F238E27FC236}">
                  <a16:creationId xmlns:a16="http://schemas.microsoft.com/office/drawing/2014/main" id="{CA855C8C-C197-4946-B866-1BEEF5AD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1" name="Rectangle 57">
              <a:extLst>
                <a:ext uri="{FF2B5EF4-FFF2-40B4-BE49-F238E27FC236}">
                  <a16:creationId xmlns:a16="http://schemas.microsoft.com/office/drawing/2014/main" id="{5DD275FC-19A8-466C-A5D9-E30B9ED4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2" name="Rectangle 58">
              <a:extLst>
                <a:ext uri="{FF2B5EF4-FFF2-40B4-BE49-F238E27FC236}">
                  <a16:creationId xmlns:a16="http://schemas.microsoft.com/office/drawing/2014/main" id="{F6202BF2-F852-43AB-8F21-D647DF72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3" name="Rectangle 59">
              <a:extLst>
                <a:ext uri="{FF2B5EF4-FFF2-40B4-BE49-F238E27FC236}">
                  <a16:creationId xmlns:a16="http://schemas.microsoft.com/office/drawing/2014/main" id="{7BFC7882-16A6-45CE-B3F5-3811DEA7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4" name="Rectangle 60">
              <a:extLst>
                <a:ext uri="{FF2B5EF4-FFF2-40B4-BE49-F238E27FC236}">
                  <a16:creationId xmlns:a16="http://schemas.microsoft.com/office/drawing/2014/main" id="{681AFDA1-51A4-4BAE-96C5-6F9DAE16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5" name="Rectangle 61">
              <a:extLst>
                <a:ext uri="{FF2B5EF4-FFF2-40B4-BE49-F238E27FC236}">
                  <a16:creationId xmlns:a16="http://schemas.microsoft.com/office/drawing/2014/main" id="{DEDA6E06-3A0A-4529-9FC7-0950DD500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6" name="Rectangle 62">
              <a:extLst>
                <a:ext uri="{FF2B5EF4-FFF2-40B4-BE49-F238E27FC236}">
                  <a16:creationId xmlns:a16="http://schemas.microsoft.com/office/drawing/2014/main" id="{6AC7D94E-B3F1-4F76-9A09-2B8E95117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7" name="Rectangle 63">
              <a:extLst>
                <a:ext uri="{FF2B5EF4-FFF2-40B4-BE49-F238E27FC236}">
                  <a16:creationId xmlns:a16="http://schemas.microsoft.com/office/drawing/2014/main" id="{553F7863-E57E-4F14-99F1-ACF08DBCB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8" name="Rectangle 64">
              <a:extLst>
                <a:ext uri="{FF2B5EF4-FFF2-40B4-BE49-F238E27FC236}">
                  <a16:creationId xmlns:a16="http://schemas.microsoft.com/office/drawing/2014/main" id="{BD7FF70A-291E-431A-B59D-DC3ACB56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65">
              <a:extLst>
                <a:ext uri="{FF2B5EF4-FFF2-40B4-BE49-F238E27FC236}">
                  <a16:creationId xmlns:a16="http://schemas.microsoft.com/office/drawing/2014/main" id="{4BA54A31-636B-4DAD-8FF7-4E9264D3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0" name="Rectangle 66">
              <a:extLst>
                <a:ext uri="{FF2B5EF4-FFF2-40B4-BE49-F238E27FC236}">
                  <a16:creationId xmlns:a16="http://schemas.microsoft.com/office/drawing/2014/main" id="{938C2ED5-61F8-49D8-8CEA-A761B164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1" name="Rectangle 67">
              <a:extLst>
                <a:ext uri="{FF2B5EF4-FFF2-40B4-BE49-F238E27FC236}">
                  <a16:creationId xmlns:a16="http://schemas.microsoft.com/office/drawing/2014/main" id="{98EB5E7B-B467-452D-BF81-DACCCF90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2" name="Rectangle 68">
              <a:extLst>
                <a:ext uri="{FF2B5EF4-FFF2-40B4-BE49-F238E27FC236}">
                  <a16:creationId xmlns:a16="http://schemas.microsoft.com/office/drawing/2014/main" id="{2E178CAD-3AB9-4CC6-90A8-8F6D81A3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69">
              <a:extLst>
                <a:ext uri="{FF2B5EF4-FFF2-40B4-BE49-F238E27FC236}">
                  <a16:creationId xmlns:a16="http://schemas.microsoft.com/office/drawing/2014/main" id="{337588C0-D74F-4D36-8F53-5343151DA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4" name="Rectangle 70">
              <a:extLst>
                <a:ext uri="{FF2B5EF4-FFF2-40B4-BE49-F238E27FC236}">
                  <a16:creationId xmlns:a16="http://schemas.microsoft.com/office/drawing/2014/main" id="{7B9F351F-AB8A-480C-8E8D-34FE7159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5" name="Rectangle 71">
              <a:extLst>
                <a:ext uri="{FF2B5EF4-FFF2-40B4-BE49-F238E27FC236}">
                  <a16:creationId xmlns:a16="http://schemas.microsoft.com/office/drawing/2014/main" id="{2D5D84E4-BB51-41F3-AB43-447F9E3C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6" name="Rectangle 72">
              <a:extLst>
                <a:ext uri="{FF2B5EF4-FFF2-40B4-BE49-F238E27FC236}">
                  <a16:creationId xmlns:a16="http://schemas.microsoft.com/office/drawing/2014/main" id="{307F342D-5A9B-4771-9EC1-270051668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7" name="Rectangle 73">
              <a:extLst>
                <a:ext uri="{FF2B5EF4-FFF2-40B4-BE49-F238E27FC236}">
                  <a16:creationId xmlns:a16="http://schemas.microsoft.com/office/drawing/2014/main" id="{EDC58981-5980-4BEE-A179-A9BD6C9D0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8" name="Rectangle 74">
              <a:extLst>
                <a:ext uri="{FF2B5EF4-FFF2-40B4-BE49-F238E27FC236}">
                  <a16:creationId xmlns:a16="http://schemas.microsoft.com/office/drawing/2014/main" id="{9AF7222B-FE90-4636-83BE-DAE8D197E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9" name="Rectangle 75">
              <a:extLst>
                <a:ext uri="{FF2B5EF4-FFF2-40B4-BE49-F238E27FC236}">
                  <a16:creationId xmlns:a16="http://schemas.microsoft.com/office/drawing/2014/main" id="{C8CA66DF-40AC-4BAF-8C41-AEFE3813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0" name="Rectangle 76">
              <a:extLst>
                <a:ext uri="{FF2B5EF4-FFF2-40B4-BE49-F238E27FC236}">
                  <a16:creationId xmlns:a16="http://schemas.microsoft.com/office/drawing/2014/main" id="{AA59AC21-CC49-4783-B5E7-D3DA6175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1" name="Rectangle 77">
              <a:extLst>
                <a:ext uri="{FF2B5EF4-FFF2-40B4-BE49-F238E27FC236}">
                  <a16:creationId xmlns:a16="http://schemas.microsoft.com/office/drawing/2014/main" id="{E031432C-9E99-4516-A009-0454D8A6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23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2" name="Rectangle 78">
              <a:extLst>
                <a:ext uri="{FF2B5EF4-FFF2-40B4-BE49-F238E27FC236}">
                  <a16:creationId xmlns:a16="http://schemas.microsoft.com/office/drawing/2014/main" id="{D5DE5141-72CC-4E8D-9093-FB425C20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95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3" name="Rectangle 79">
              <a:extLst>
                <a:ext uri="{FF2B5EF4-FFF2-40B4-BE49-F238E27FC236}">
                  <a16:creationId xmlns:a16="http://schemas.microsoft.com/office/drawing/2014/main" id="{C41A7219-9602-4465-B50C-DF5E12ED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67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4" name="Rectangle 80">
              <a:extLst>
                <a:ext uri="{FF2B5EF4-FFF2-40B4-BE49-F238E27FC236}">
                  <a16:creationId xmlns:a16="http://schemas.microsoft.com/office/drawing/2014/main" id="{F95EDC42-4598-4D7E-8653-08E6F6B2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340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5" name="Rectangle 81">
              <a:extLst>
                <a:ext uri="{FF2B5EF4-FFF2-40B4-BE49-F238E27FC236}">
                  <a16:creationId xmlns:a16="http://schemas.microsoft.com/office/drawing/2014/main" id="{2A3638DA-CD6E-4B22-8EF8-CCA4AB8F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12"/>
              <a:ext cx="273" cy="2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091" name="Oval 82">
            <a:extLst>
              <a:ext uri="{FF2B5EF4-FFF2-40B4-BE49-F238E27FC236}">
                <a16:creationId xmlns:a16="http://schemas.microsoft.com/office/drawing/2014/main" id="{B9391853-8D26-40BB-AE3B-75BE6B73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43538"/>
            <a:ext cx="144463" cy="14446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2" name="Text Box 83">
            <a:extLst>
              <a:ext uri="{FF2B5EF4-FFF2-40B4-BE49-F238E27FC236}">
                <a16:creationId xmlns:a16="http://schemas.microsoft.com/office/drawing/2014/main" id="{97446DD9-1F00-40BD-AA21-4585F1D99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508500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6093" name="Text Box 84">
            <a:extLst>
              <a:ext uri="{FF2B5EF4-FFF2-40B4-BE49-F238E27FC236}">
                <a16:creationId xmlns:a16="http://schemas.microsoft.com/office/drawing/2014/main" id="{78F2A689-3204-4E9A-9556-318313A6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797425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(x, y)</a:t>
            </a:r>
          </a:p>
        </p:txBody>
      </p:sp>
      <p:cxnSp>
        <p:nvCxnSpPr>
          <p:cNvPr id="46094" name="AutoShape 85">
            <a:extLst>
              <a:ext uri="{FF2B5EF4-FFF2-40B4-BE49-F238E27FC236}">
                <a16:creationId xmlns:a16="http://schemas.microsoft.com/office/drawing/2014/main" id="{8CC3A90E-8DA8-4E7A-82B2-487C1EF76D88}"/>
              </a:ext>
            </a:extLst>
          </p:cNvPr>
          <p:cNvCxnSpPr>
            <a:cxnSpLocks noChangeShapeType="1"/>
            <a:stCxn id="46095" idx="6"/>
            <a:endCxn id="46091" idx="2"/>
          </p:cNvCxnSpPr>
          <p:nvPr/>
        </p:nvCxnSpPr>
        <p:spPr bwMode="auto">
          <a:xfrm>
            <a:off x="2981325" y="5013325"/>
            <a:ext cx="3952875" cy="5032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Oval 86">
            <a:extLst>
              <a:ext uri="{FF2B5EF4-FFF2-40B4-BE49-F238E27FC236}">
                <a16:creationId xmlns:a16="http://schemas.microsoft.com/office/drawing/2014/main" id="{817B3514-089F-40BF-A949-456E0C0B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4940300"/>
            <a:ext cx="144462" cy="14446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6" name="Text Box 87">
            <a:extLst>
              <a:ext uri="{FF2B5EF4-FFF2-40B4-BE49-F238E27FC236}">
                <a16:creationId xmlns:a16="http://schemas.microsoft.com/office/drawing/2014/main" id="{121C74AE-DE2D-4EF2-95CF-A63CC7693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97425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46097" name="Oval 88">
            <a:extLst>
              <a:ext uri="{FF2B5EF4-FFF2-40B4-BE49-F238E27FC236}">
                <a16:creationId xmlns:a16="http://schemas.microsoft.com/office/drawing/2014/main" id="{5DB6332C-FC2E-43F2-AEC4-A20D347D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4508500"/>
            <a:ext cx="10080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8" name="Line 89">
            <a:extLst>
              <a:ext uri="{FF2B5EF4-FFF2-40B4-BE49-F238E27FC236}">
                <a16:creationId xmlns:a16="http://schemas.microsoft.com/office/drawing/2014/main" id="{3FAA0515-91B2-4FD4-9B7A-F75882049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5084763"/>
            <a:ext cx="21590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9" name="Text Box 90">
            <a:extLst>
              <a:ext uri="{FF2B5EF4-FFF2-40B4-BE49-F238E27FC236}">
                <a16:creationId xmlns:a16="http://schemas.microsoft.com/office/drawing/2014/main" id="{8F7CF543-3E2D-4E3C-A905-F0566D84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119688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3">
            <a:extLst>
              <a:ext uri="{FF2B5EF4-FFF2-40B4-BE49-F238E27FC236}">
                <a16:creationId xmlns:a16="http://schemas.microsoft.com/office/drawing/2014/main" id="{94A5D469-1090-46F1-B665-3559C5CE67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1832AFE-437C-4A64-9FE4-4FA10EA5A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Example: Scale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E1E676E-3735-4277-AEB5-A97E35BD2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Scale (src, dst, sx, sy) :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C9DD34D5-62EF-44C6-9057-D92AB4DBC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58229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float w 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≈ max(1/sx, 1/sy)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x/sx 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y/sy;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resample_src(u,v,w);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7FFCB407-4F2F-4AE1-A0B6-31056867D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4076700"/>
          <a:ext cx="157638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076700"/>
                        <a:ext cx="1576388" cy="22637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AutoShape 6">
            <a:extLst>
              <a:ext uri="{FF2B5EF4-FFF2-40B4-BE49-F238E27FC236}">
                <a16:creationId xmlns:a16="http://schemas.microsoft.com/office/drawing/2014/main" id="{DF43EBDE-0562-48FD-AF41-C6B2A8C5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741863"/>
            <a:ext cx="801687" cy="823912"/>
          </a:xfrm>
          <a:prstGeom prst="rightArrow">
            <a:avLst>
              <a:gd name="adj1" fmla="val 65870"/>
              <a:gd name="adj2" fmla="val 260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Scale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0.5</a:t>
            </a:r>
          </a:p>
        </p:txBody>
      </p:sp>
      <p:sp>
        <p:nvSpPr>
          <p:cNvPr id="47112" name="Text Box 7">
            <a:extLst>
              <a:ext uri="{FF2B5EF4-FFF2-40B4-BE49-F238E27FC236}">
                <a16:creationId xmlns:a16="http://schemas.microsoft.com/office/drawing/2014/main" id="{F7415F2D-97A6-4736-805D-9B4E71ED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61277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4E2A9709-0909-434D-B293-196E7DAEB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3" y="3859213"/>
            <a:ext cx="0" cy="2528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6715E51E-8DA0-468B-97BC-56256CC6A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6372225"/>
            <a:ext cx="17716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5" name="Text Box 10">
            <a:extLst>
              <a:ext uri="{FF2B5EF4-FFF2-40B4-BE49-F238E27FC236}">
                <a16:creationId xmlns:a16="http://schemas.microsoft.com/office/drawing/2014/main" id="{BD12712C-BD42-4553-94DB-7225FF20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89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47116" name="Text Box 11">
            <a:extLst>
              <a:ext uri="{FF2B5EF4-FFF2-40B4-BE49-F238E27FC236}">
                <a16:creationId xmlns:a16="http://schemas.microsoft.com/office/drawing/2014/main" id="{7A4447DD-D2F0-4328-8DFE-051E2089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612775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graphicFrame>
        <p:nvGraphicFramePr>
          <p:cNvPr id="47117" name="Object 12">
            <a:extLst>
              <a:ext uri="{FF2B5EF4-FFF2-40B4-BE49-F238E27FC236}">
                <a16:creationId xmlns:a16="http://schemas.microsoft.com/office/drawing/2014/main" id="{4D4A7A29-0448-433E-8CCF-7B661A946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7338" y="5176838"/>
          <a:ext cx="7778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Image" r:id="rId5" imgW="2425397" imgH="3619048" progId="Photoshop.Image.6">
                  <p:embed/>
                </p:oleObj>
              </mc:Choice>
              <mc:Fallback>
                <p:oleObj name="Image" r:id="rId5" imgW="2425397" imgH="3619048" progId="Photoshop.Image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5176838"/>
                        <a:ext cx="777875" cy="11588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Line 13">
            <a:extLst>
              <a:ext uri="{FF2B5EF4-FFF2-40B4-BE49-F238E27FC236}">
                <a16:creationId xmlns:a16="http://schemas.microsoft.com/office/drawing/2014/main" id="{3D6C212E-1132-4E27-BF21-48AC8281F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5588" y="3859213"/>
            <a:ext cx="0" cy="2528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9" name="Line 14">
            <a:extLst>
              <a:ext uri="{FF2B5EF4-FFF2-40B4-BE49-F238E27FC236}">
                <a16:creationId xmlns:a16="http://schemas.microsoft.com/office/drawing/2014/main" id="{D9E2C888-5F01-435B-88AC-0892E607E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8" y="6364288"/>
            <a:ext cx="17700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0" name="Oval 15">
            <a:extLst>
              <a:ext uri="{FF2B5EF4-FFF2-40B4-BE49-F238E27FC236}">
                <a16:creationId xmlns:a16="http://schemas.microsoft.com/office/drawing/2014/main" id="{6C690C9B-C60F-44E5-B9F0-5DBAB791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221163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7121" name="AutoShape 16">
            <a:extLst>
              <a:ext uri="{FF2B5EF4-FFF2-40B4-BE49-F238E27FC236}">
                <a16:creationId xmlns:a16="http://schemas.microsoft.com/office/drawing/2014/main" id="{D1929D47-FCA1-4896-8E7F-473977C67128}"/>
              </a:ext>
            </a:extLst>
          </p:cNvPr>
          <p:cNvCxnSpPr>
            <a:cxnSpLocks noChangeShapeType="1"/>
            <a:stCxn id="47120" idx="6"/>
            <a:endCxn id="47123" idx="2"/>
          </p:cNvCxnSpPr>
          <p:nvPr/>
        </p:nvCxnSpPr>
        <p:spPr bwMode="auto">
          <a:xfrm>
            <a:off x="4241800" y="4275138"/>
            <a:ext cx="2774950" cy="10445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Text Box 17">
            <a:extLst>
              <a:ext uri="{FF2B5EF4-FFF2-40B4-BE49-F238E27FC236}">
                <a16:creationId xmlns:a16="http://schemas.microsoft.com/office/drawing/2014/main" id="{70CD10C8-D793-40A0-B612-25403FA9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389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47123" name="Oval 18">
            <a:extLst>
              <a:ext uri="{FF2B5EF4-FFF2-40B4-BE49-F238E27FC236}">
                <a16:creationId xmlns:a16="http://schemas.microsoft.com/office/drawing/2014/main" id="{87DA5533-54DE-4E79-9D4F-1885521B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5265738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AA9C94A9-5630-4D13-9A73-37618EFE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400550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7125" name="Text Box 20">
            <a:extLst>
              <a:ext uri="{FF2B5EF4-FFF2-40B4-BE49-F238E27FC236}">
                <a16:creationId xmlns:a16="http://schemas.microsoft.com/office/drawing/2014/main" id="{E1620972-8C25-451A-9CF7-CB4C44F0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480050"/>
            <a:ext cx="785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3">
            <a:extLst>
              <a:ext uri="{FF2B5EF4-FFF2-40B4-BE49-F238E27FC236}">
                <a16:creationId xmlns:a16="http://schemas.microsoft.com/office/drawing/2014/main" id="{F9F957AE-0F1B-42FE-8EE9-909AAEA59B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DFD0BC-BBE5-4479-B737-EEFD2BBCC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Example: Rotate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1F6327-A9A4-4DFB-9911-F47E38B2F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Rotate (src, dst, theta)</a:t>
            </a:r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877DF76F-F34A-4D74-8A3A-E9875EAE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58229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x*cos(-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)-y*sin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(-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l-GR" altLang="ko-KR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x*sin(-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)+y*cos(-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resample_src(u,v,w);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773703CD-CFD7-421C-92C3-B44A54DE1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4000500"/>
          <a:ext cx="1573213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Image" r:id="rId3" imgW="2425397" imgH="3619048" progId="Photoshop.Image.6">
                  <p:embed/>
                </p:oleObj>
              </mc:Choice>
              <mc:Fallback>
                <p:oleObj name="Image" r:id="rId3" imgW="2425397" imgH="3619048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000500"/>
                        <a:ext cx="1573213" cy="23415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6">
            <a:extLst>
              <a:ext uri="{FF2B5EF4-FFF2-40B4-BE49-F238E27FC236}">
                <a16:creationId xmlns:a16="http://schemas.microsoft.com/office/drawing/2014/main" id="{A3012CC2-CB4A-4352-9DCD-26B54187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6165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F7262D67-2E54-4F1E-A405-0949C0D79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3884613"/>
            <a:ext cx="0" cy="25003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C8C10DBF-A5F4-4308-B49D-8318BBEB4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525" y="6370638"/>
            <a:ext cx="1770063" cy="111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Text Box 9">
            <a:extLst>
              <a:ext uri="{FF2B5EF4-FFF2-40B4-BE49-F238E27FC236}">
                <a16:creationId xmlns:a16="http://schemas.microsoft.com/office/drawing/2014/main" id="{D7CFDE7F-ABF1-478B-B100-467BBA59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716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48139" name="AutoShape 10">
            <a:extLst>
              <a:ext uri="{FF2B5EF4-FFF2-40B4-BE49-F238E27FC236}">
                <a16:creationId xmlns:a16="http://schemas.microsoft.com/office/drawing/2014/main" id="{B248046C-CE7A-461C-9EED-FF1F508F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757738"/>
            <a:ext cx="930275" cy="814387"/>
          </a:xfrm>
          <a:prstGeom prst="rightArrow">
            <a:avLst>
              <a:gd name="adj1" fmla="val 65870"/>
              <a:gd name="adj2" fmla="val 2976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Rotate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30</a:t>
            </a:r>
          </a:p>
        </p:txBody>
      </p:sp>
      <p:grpSp>
        <p:nvGrpSpPr>
          <p:cNvPr id="48140" name="Group 11">
            <a:extLst>
              <a:ext uri="{FF2B5EF4-FFF2-40B4-BE49-F238E27FC236}">
                <a16:creationId xmlns:a16="http://schemas.microsoft.com/office/drawing/2014/main" id="{3CC85ACD-73EC-4D85-99D8-F2803FEA646E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63938"/>
            <a:ext cx="3168650" cy="2997200"/>
            <a:chOff x="3560" y="2245"/>
            <a:chExt cx="1996" cy="1888"/>
          </a:xfrm>
        </p:grpSpPr>
        <p:sp>
          <p:nvSpPr>
            <p:cNvPr id="48146" name="Text Box 12">
              <a:extLst>
                <a:ext uri="{FF2B5EF4-FFF2-40B4-BE49-F238E27FC236}">
                  <a16:creationId xmlns:a16="http://schemas.microsoft.com/office/drawing/2014/main" id="{16A98C78-1666-4E6A-B691-ED6F0243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" y="3884"/>
              <a:ext cx="19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8147" name="Text Box 13">
              <a:extLst>
                <a:ext uri="{FF2B5EF4-FFF2-40B4-BE49-F238E27FC236}">
                  <a16:creationId xmlns:a16="http://schemas.microsoft.com/office/drawing/2014/main" id="{8821A8BA-A3B2-4CD7-A245-B69DD8CB8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22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  <p:grpSp>
          <p:nvGrpSpPr>
            <p:cNvPr id="48148" name="Group 14">
              <a:extLst>
                <a:ext uri="{FF2B5EF4-FFF2-40B4-BE49-F238E27FC236}">
                  <a16:creationId xmlns:a16="http://schemas.microsoft.com/office/drawing/2014/main" id="{7D5524BC-616E-4165-BA23-3643CEC7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337"/>
              <a:ext cx="1515" cy="1671"/>
              <a:chOff x="3152" y="1616"/>
              <a:chExt cx="1872" cy="2070"/>
            </a:xfrm>
          </p:grpSpPr>
          <p:pic>
            <p:nvPicPr>
              <p:cNvPr id="48151" name="Picture 15" descr="rotate">
                <a:extLst>
                  <a:ext uri="{FF2B5EF4-FFF2-40B4-BE49-F238E27FC236}">
                    <a16:creationId xmlns:a16="http://schemas.microsoft.com/office/drawing/2014/main" id="{726CA1D6-A888-4717-8A9B-010177821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1616"/>
                <a:ext cx="1872" cy="2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2" name="Rectangle 16">
                <a:extLst>
                  <a:ext uri="{FF2B5EF4-FFF2-40B4-BE49-F238E27FC236}">
                    <a16:creationId xmlns:a16="http://schemas.microsoft.com/office/drawing/2014/main" id="{A84FEF4C-7B0D-4DD5-9B53-02262B2E0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12582">
                <a:off x="3527" y="1815"/>
                <a:ext cx="1134" cy="169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latinLnBrk="1" hangingPunct="1">
                  <a:buClr>
                    <a:srgbClr val="660066"/>
                  </a:buClr>
                  <a:buSzTx/>
                  <a:buFont typeface="Wingdings" panose="05000000000000000000" pitchFamily="2" charset="2"/>
                  <a:buNone/>
                </a:pPr>
                <a:endParaRPr lang="ko-KR" altLang="en-US" sz="2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149" name="Line 17">
              <a:extLst>
                <a:ext uri="{FF2B5EF4-FFF2-40B4-BE49-F238E27FC236}">
                  <a16:creationId xmlns:a16="http://schemas.microsoft.com/office/drawing/2014/main" id="{E25288CA-08A9-4AE6-9688-FBFDC78D7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" y="2320"/>
              <a:ext cx="0" cy="170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50" name="Line 18">
              <a:extLst>
                <a:ext uri="{FF2B5EF4-FFF2-40B4-BE49-F238E27FC236}">
                  <a16:creationId xmlns:a16="http://schemas.microsoft.com/office/drawing/2014/main" id="{DCFFB6B1-DD8C-4690-B2F1-D5B932252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4008"/>
              <a:ext cx="10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41" name="Oval 19">
            <a:extLst>
              <a:ext uri="{FF2B5EF4-FFF2-40B4-BE49-F238E27FC236}">
                <a16:creationId xmlns:a16="http://schemas.microsoft.com/office/drawing/2014/main" id="{EDC1BC08-E5CA-4E2F-B890-0CB4BC89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292600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8142" name="AutoShape 20">
            <a:extLst>
              <a:ext uri="{FF2B5EF4-FFF2-40B4-BE49-F238E27FC236}">
                <a16:creationId xmlns:a16="http://schemas.microsoft.com/office/drawing/2014/main" id="{027A8B66-D274-49C1-8AFA-0BAFEAE2B314}"/>
              </a:ext>
            </a:extLst>
          </p:cNvPr>
          <p:cNvCxnSpPr>
            <a:cxnSpLocks noChangeShapeType="1"/>
            <a:stCxn id="48141" idx="6"/>
            <a:endCxn id="48143" idx="2"/>
          </p:cNvCxnSpPr>
          <p:nvPr/>
        </p:nvCxnSpPr>
        <p:spPr bwMode="auto">
          <a:xfrm flipV="1">
            <a:off x="3794125" y="4311650"/>
            <a:ext cx="2779713" cy="3492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Oval 21">
            <a:extLst>
              <a:ext uri="{FF2B5EF4-FFF2-40B4-BE49-F238E27FC236}">
                <a16:creationId xmlns:a16="http://schemas.microsoft.com/office/drawing/2014/main" id="{7FE4F955-A57C-43FB-A9DE-0E2A4DFF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257675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4" name="Text Box 22">
            <a:extLst>
              <a:ext uri="{FF2B5EF4-FFF2-40B4-BE49-F238E27FC236}">
                <a16:creationId xmlns:a16="http://schemas.microsoft.com/office/drawing/2014/main" id="{DD92BC88-086B-4243-8FC4-E9008959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65625"/>
            <a:ext cx="80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8145" name="Text Box 23">
            <a:extLst>
              <a:ext uri="{FF2B5EF4-FFF2-40B4-BE49-F238E27FC236}">
                <a16:creationId xmlns:a16="http://schemas.microsoft.com/office/drawing/2014/main" id="{B65DF50B-1F9B-4733-A2C1-365CC247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327525"/>
            <a:ext cx="785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3">
            <a:extLst>
              <a:ext uri="{FF2B5EF4-FFF2-40B4-BE49-F238E27FC236}">
                <a16:creationId xmlns:a16="http://schemas.microsoft.com/office/drawing/2014/main" id="{EF1A06C9-12A4-42B8-B2E9-25F74037B1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21AE9CD-8FD4-46D5-AC3F-5B0FF4C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Example: Fun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F0C21F4-3E6C-4FB9-B826-92929C3AE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Swirl (src, dst, theta)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B6E38BFC-9C9A-4ABE-90DC-99F070AF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59944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for(int x=0; x&lt;xmax; x++)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for(int y=0; y&lt;ymax; y++) {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u = rot(dist(x,xcenter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altLang="ko-KR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float v = rot(dist(y,ycenter)*</a:t>
            </a:r>
            <a:r>
              <a:rPr lang="el-GR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θ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	dst(x,y) = resample_src(u,v,w);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latinLnBrk="1" hangingPunct="1">
              <a:lnSpc>
                <a:spcPct val="8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F8A316D7-A2F4-45F6-8B90-DB96567F9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3025" y="4005263"/>
          <a:ext cx="1562100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Image" r:id="rId3" imgW="2361905" imgH="3542857" progId="Photoshop.Image.6">
                  <p:embed/>
                </p:oleObj>
              </mc:Choice>
              <mc:Fallback>
                <p:oleObj name="Image" r:id="rId3" imgW="2361905" imgH="3542857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005263"/>
                        <a:ext cx="1562100" cy="23415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E3586AD5-744B-437F-836F-6DFEC3135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1988" y="4000500"/>
          <a:ext cx="1573212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Image" r:id="rId5" imgW="2425397" imgH="3619048" progId="Photoshop.Image.6">
                  <p:embed/>
                </p:oleObj>
              </mc:Choice>
              <mc:Fallback>
                <p:oleObj name="Image" r:id="rId5" imgW="2425397" imgH="3619048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4000500"/>
                        <a:ext cx="1573212" cy="23415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7">
            <a:extLst>
              <a:ext uri="{FF2B5EF4-FFF2-40B4-BE49-F238E27FC236}">
                <a16:creationId xmlns:a16="http://schemas.microsoft.com/office/drawing/2014/main" id="{8EF94CCF-FFC3-4627-BFE7-7DBFB7E7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61658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98DFF218-458B-4DCF-83F3-20D476CD5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2938" y="3884613"/>
            <a:ext cx="0" cy="25003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2" name="Line 9">
            <a:extLst>
              <a:ext uri="{FF2B5EF4-FFF2-40B4-BE49-F238E27FC236}">
                <a16:creationId xmlns:a16="http://schemas.microsoft.com/office/drawing/2014/main" id="{71680C2B-1D5F-459E-ACDF-E03AA4FC7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888" y="6370638"/>
            <a:ext cx="1770062" cy="111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3078C598-5E87-4875-925C-0C9EE8D7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16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49164" name="AutoShape 11">
            <a:extLst>
              <a:ext uri="{FF2B5EF4-FFF2-40B4-BE49-F238E27FC236}">
                <a16:creationId xmlns:a16="http://schemas.microsoft.com/office/drawing/2014/main" id="{1DEEE53B-9688-49FA-BBED-83F67E0A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757738"/>
            <a:ext cx="930275" cy="814387"/>
          </a:xfrm>
          <a:prstGeom prst="rightArrow">
            <a:avLst>
              <a:gd name="adj1" fmla="val 65870"/>
              <a:gd name="adj2" fmla="val 2976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Swirl</a:t>
            </a:r>
          </a:p>
          <a:p>
            <a:pPr algn="ctr" eaLnBrk="1" latinLnBrk="1" hangingPunct="1">
              <a:lnSpc>
                <a:spcPct val="70000"/>
              </a:lnSpc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45</a:t>
            </a:r>
          </a:p>
        </p:txBody>
      </p:sp>
      <p:sp>
        <p:nvSpPr>
          <p:cNvPr id="49165" name="Text Box 12">
            <a:extLst>
              <a:ext uri="{FF2B5EF4-FFF2-40B4-BE49-F238E27FC236}">
                <a16:creationId xmlns:a16="http://schemas.microsoft.com/office/drawing/2014/main" id="{4FE784DB-C696-4F11-AC4B-B0389EA3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6127750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FEAB0632-F6D4-4423-8DA4-70B351DFE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8263" y="3859213"/>
            <a:ext cx="0" cy="2528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821AB451-258D-4A6C-AB7B-919770767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8263" y="6364288"/>
            <a:ext cx="17700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8" name="Text Box 15">
            <a:extLst>
              <a:ext uri="{FF2B5EF4-FFF2-40B4-BE49-F238E27FC236}">
                <a16:creationId xmlns:a16="http://schemas.microsoft.com/office/drawing/2014/main" id="{AC6F6B51-5729-40B2-AF02-D52E711E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89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49169" name="Oval 16">
            <a:extLst>
              <a:ext uri="{FF2B5EF4-FFF2-40B4-BE49-F238E27FC236}">
                <a16:creationId xmlns:a16="http://schemas.microsoft.com/office/drawing/2014/main" id="{DCA84F23-B64D-4B19-A7D4-A4158594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292600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170" name="AutoShape 17">
            <a:extLst>
              <a:ext uri="{FF2B5EF4-FFF2-40B4-BE49-F238E27FC236}">
                <a16:creationId xmlns:a16="http://schemas.microsoft.com/office/drawing/2014/main" id="{FCE52B66-3AF8-4FF7-8CA8-E374DC3FDDC6}"/>
              </a:ext>
            </a:extLst>
          </p:cNvPr>
          <p:cNvCxnSpPr>
            <a:cxnSpLocks noChangeShapeType="1"/>
            <a:stCxn id="49169" idx="6"/>
            <a:endCxn id="49171" idx="2"/>
          </p:cNvCxnSpPr>
          <p:nvPr/>
        </p:nvCxnSpPr>
        <p:spPr bwMode="auto">
          <a:xfrm>
            <a:off x="4191000" y="4346575"/>
            <a:ext cx="3211513" cy="73025"/>
          </a:xfrm>
          <a:prstGeom prst="curvedConnector3">
            <a:avLst>
              <a:gd name="adj1" fmla="val 49977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Oval 18">
            <a:extLst>
              <a:ext uri="{FF2B5EF4-FFF2-40B4-BE49-F238E27FC236}">
                <a16:creationId xmlns:a16="http://schemas.microsoft.com/office/drawing/2014/main" id="{C89DAB73-FA94-4E28-9CD9-C01E47F1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365625"/>
            <a:ext cx="107950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2" name="Text Box 19">
            <a:extLst>
              <a:ext uri="{FF2B5EF4-FFF2-40B4-BE49-F238E27FC236}">
                <a16:creationId xmlns:a16="http://schemas.microsoft.com/office/drawing/2014/main" id="{1D25F7BF-4AB4-43BE-926C-B935AACC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895725"/>
            <a:ext cx="80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(u, v)</a:t>
            </a:r>
          </a:p>
        </p:txBody>
      </p:sp>
      <p:sp>
        <p:nvSpPr>
          <p:cNvPr id="49173" name="Text Box 20">
            <a:extLst>
              <a:ext uri="{FF2B5EF4-FFF2-40B4-BE49-F238E27FC236}">
                <a16:creationId xmlns:a16="http://schemas.microsoft.com/office/drawing/2014/main" id="{27A3B402-C7F3-4C18-89AA-C4E87D8E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933825"/>
            <a:ext cx="78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(x, 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>
            <a:extLst>
              <a:ext uri="{FF2B5EF4-FFF2-40B4-BE49-F238E27FC236}">
                <a16:creationId xmlns:a16="http://schemas.microsoft.com/office/drawing/2014/main" id="{40182B83-349C-49AA-ACDA-8FE14CB9F5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13CB3FD-9449-443F-8DF3-C0DC25D5F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What is an Image?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D538F2B-11E9-46F4-AD27-7DFC5C29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 image is a 2D rectilinear array of pixels</a:t>
            </a:r>
          </a:p>
        </p:txBody>
      </p:sp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C2BBEAFF-30D5-4F82-9633-DF1EBF2A8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5563" y="2133600"/>
          <a:ext cx="296545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Image" r:id="rId3" imgW="3377778" imgH="3936508" progId="Photoshop.Image.6">
                  <p:embed/>
                </p:oleObj>
              </mc:Choice>
              <mc:Fallback>
                <p:oleObj name="Image" r:id="rId3" imgW="3377778" imgH="3936508" progId="Photoshop.Image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2133600"/>
                        <a:ext cx="2965450" cy="34559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7997094A-DC54-4EB6-A9A0-48952A14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133600"/>
          <a:ext cx="30226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Image" r:id="rId5" imgW="3453968" imgH="3949206" progId="Photoshop.Image.6">
                  <p:embed/>
                </p:oleObj>
              </mc:Choice>
              <mc:Fallback>
                <p:oleObj name="Image" r:id="rId5" imgW="3453968" imgH="3949206" progId="Photoshop.Image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133600"/>
                        <a:ext cx="3022600" cy="34559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1">
            <a:extLst>
              <a:ext uri="{FF2B5EF4-FFF2-40B4-BE49-F238E27FC236}">
                <a16:creationId xmlns:a16="http://schemas.microsoft.com/office/drawing/2014/main" id="{291B5380-2539-4E18-BAE1-8DE22859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589588"/>
            <a:ext cx="219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Continuous image</a:t>
            </a:r>
          </a:p>
        </p:txBody>
      </p:sp>
      <p:sp>
        <p:nvSpPr>
          <p:cNvPr id="8200" name="Text Box 12">
            <a:extLst>
              <a:ext uri="{FF2B5EF4-FFF2-40B4-BE49-F238E27FC236}">
                <a16:creationId xmlns:a16="http://schemas.microsoft.com/office/drawing/2014/main" id="{081F0CE4-2E1E-4E01-9BC1-E27F3758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5589588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Digital image</a:t>
            </a:r>
          </a:p>
        </p:txBody>
      </p:sp>
      <p:sp>
        <p:nvSpPr>
          <p:cNvPr id="8201" name="Text Box 13">
            <a:extLst>
              <a:ext uri="{FF2B5EF4-FFF2-40B4-BE49-F238E27FC236}">
                <a16:creationId xmlns:a16="http://schemas.microsoft.com/office/drawing/2014/main" id="{ABED650F-BFFB-4D41-97F9-5A4EE071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56313"/>
            <a:ext cx="45593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1"/>
                </a:solidFill>
                <a:latin typeface="Tahoma" panose="020B0604030504040204" pitchFamily="34" charset="0"/>
              </a:rPr>
              <a:t>A pixel is a sample, not a little square!!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3">
            <a:extLst>
              <a:ext uri="{FF2B5EF4-FFF2-40B4-BE49-F238E27FC236}">
                <a16:creationId xmlns:a16="http://schemas.microsoft.com/office/drawing/2014/main" id="{E3417C5F-E1C4-4EBE-9A26-F9D4A7E72D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95985C3-3E9A-4F15-9978-1B5371DB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Acquisition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7A5D219-722F-4D8C-9994-E7EA68B11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Pixels are samples from continuous function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Photoreceptors in eye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CCD cells in digital camera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Rays in virtual camera</a:t>
            </a:r>
          </a:p>
        </p:txBody>
      </p:sp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89B60695-4E1F-4531-BD2A-D7CF564E1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602038"/>
          <a:ext cx="4602162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Image" r:id="rId3" imgW="5752381" imgH="2933333" progId="Photoshop.Image.6">
                  <p:embed/>
                </p:oleObj>
              </mc:Choice>
              <mc:Fallback>
                <p:oleObj name="Image" r:id="rId3" imgW="5752381" imgH="2933333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02038"/>
                        <a:ext cx="4602162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>
            <a:extLst>
              <a:ext uri="{FF2B5EF4-FFF2-40B4-BE49-F238E27FC236}">
                <a16:creationId xmlns:a16="http://schemas.microsoft.com/office/drawing/2014/main" id="{9CEC154C-517B-44AC-8144-52D91356C3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8ED464-014E-49CF-92FB-6B9210BA9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Quantization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26349B2-A740-4CDE-8AF9-7449B6BC6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Artifact due to limited intensity resolution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Frame buffers have limited number of bits per pixel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Physical devices have limited dynamic range</a:t>
            </a:r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F9F7AEAE-2A03-42C1-AD00-5F9690F3EDBC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2924175"/>
            <a:ext cx="2014537" cy="2160588"/>
            <a:chOff x="567" y="2387"/>
            <a:chExt cx="1269" cy="1361"/>
          </a:xfrm>
        </p:grpSpPr>
        <p:sp>
          <p:nvSpPr>
            <p:cNvPr id="10312" name="Rectangle 5">
              <a:extLst>
                <a:ext uri="{FF2B5EF4-FFF2-40B4-BE49-F238E27FC236}">
                  <a16:creationId xmlns:a16="http://schemas.microsoft.com/office/drawing/2014/main" id="{59E1721E-46C0-42C8-929E-A4EEFA60E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3" name="Rectangle 6">
              <a:extLst>
                <a:ext uri="{FF2B5EF4-FFF2-40B4-BE49-F238E27FC236}">
                  <a16:creationId xmlns:a16="http://schemas.microsoft.com/office/drawing/2014/main" id="{6784503A-D70C-4ACC-83F3-51C22C2F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6"/>
              <a:ext cx="317" cy="272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4" name="Rectangle 7">
              <a:extLst>
                <a:ext uri="{FF2B5EF4-FFF2-40B4-BE49-F238E27FC236}">
                  <a16:creationId xmlns:a16="http://schemas.microsoft.com/office/drawing/2014/main" id="{E50DFB0C-4810-4CEB-AE21-4F58823A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476"/>
              <a:ext cx="317" cy="272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5" name="Rectangle 8">
              <a:extLst>
                <a:ext uri="{FF2B5EF4-FFF2-40B4-BE49-F238E27FC236}">
                  <a16:creationId xmlns:a16="http://schemas.microsoft.com/office/drawing/2014/main" id="{8A0BEE05-E30B-482C-B9E9-4AC6796DE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76"/>
              <a:ext cx="317" cy="27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6" name="Rectangle 9">
              <a:extLst>
                <a:ext uri="{FF2B5EF4-FFF2-40B4-BE49-F238E27FC236}">
                  <a16:creationId xmlns:a16="http://schemas.microsoft.com/office/drawing/2014/main" id="{CAC13623-B448-45BF-9F22-2412ADDF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7" name="Rectangle 10">
              <a:extLst>
                <a:ext uri="{FF2B5EF4-FFF2-40B4-BE49-F238E27FC236}">
                  <a16:creationId xmlns:a16="http://schemas.microsoft.com/office/drawing/2014/main" id="{A505D640-7697-4C85-85D6-E3450607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4"/>
              <a:ext cx="317" cy="272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8" name="Rectangle 11">
              <a:extLst>
                <a:ext uri="{FF2B5EF4-FFF2-40B4-BE49-F238E27FC236}">
                  <a16:creationId xmlns:a16="http://schemas.microsoft.com/office/drawing/2014/main" id="{1659C7A1-B485-4381-B82A-F815D1CD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04"/>
              <a:ext cx="317" cy="272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9" name="Rectangle 12">
              <a:extLst>
                <a:ext uri="{FF2B5EF4-FFF2-40B4-BE49-F238E27FC236}">
                  <a16:creationId xmlns:a16="http://schemas.microsoft.com/office/drawing/2014/main" id="{CD86A39F-91A8-4ADB-B9AD-F5F039D1D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04"/>
              <a:ext cx="317" cy="27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0" name="Rectangle 13">
              <a:extLst>
                <a:ext uri="{FF2B5EF4-FFF2-40B4-BE49-F238E27FC236}">
                  <a16:creationId xmlns:a16="http://schemas.microsoft.com/office/drawing/2014/main" id="{EA0F8592-9DC5-46FA-B547-435EF1DE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1" name="Rectangle 14">
              <a:extLst>
                <a:ext uri="{FF2B5EF4-FFF2-40B4-BE49-F238E27FC236}">
                  <a16:creationId xmlns:a16="http://schemas.microsoft.com/office/drawing/2014/main" id="{B7BFBCA1-3FDB-4CC9-86E1-BD85AC4B3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31"/>
              <a:ext cx="317" cy="272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2" name="Rectangle 15">
              <a:extLst>
                <a:ext uri="{FF2B5EF4-FFF2-40B4-BE49-F238E27FC236}">
                  <a16:creationId xmlns:a16="http://schemas.microsoft.com/office/drawing/2014/main" id="{EA40964A-5B5B-4C98-B305-3C31703D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31"/>
              <a:ext cx="317" cy="272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3" name="Rectangle 16">
              <a:extLst>
                <a:ext uri="{FF2B5EF4-FFF2-40B4-BE49-F238E27FC236}">
                  <a16:creationId xmlns:a16="http://schemas.microsoft.com/office/drawing/2014/main" id="{87D278AE-B807-47B4-A449-12DB2E66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31"/>
              <a:ext cx="317" cy="27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4" name="Rectangle 17">
              <a:extLst>
                <a:ext uri="{FF2B5EF4-FFF2-40B4-BE49-F238E27FC236}">
                  <a16:creationId xmlns:a16="http://schemas.microsoft.com/office/drawing/2014/main" id="{DB614C2C-7792-43FB-B2D3-70C8D399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5" name="Rectangle 18">
              <a:extLst>
                <a:ext uri="{FF2B5EF4-FFF2-40B4-BE49-F238E27FC236}">
                  <a16:creationId xmlns:a16="http://schemas.microsoft.com/office/drawing/2014/main" id="{4E7A3335-2857-4FC1-A3E7-D3A1CD66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59"/>
              <a:ext cx="317" cy="272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6" name="Rectangle 19">
              <a:extLst>
                <a:ext uri="{FF2B5EF4-FFF2-40B4-BE49-F238E27FC236}">
                  <a16:creationId xmlns:a16="http://schemas.microsoft.com/office/drawing/2014/main" id="{5895217F-5AB5-4D1B-836F-08FBAFEE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659"/>
              <a:ext cx="317" cy="272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7" name="Rectangle 20">
              <a:extLst>
                <a:ext uri="{FF2B5EF4-FFF2-40B4-BE49-F238E27FC236}">
                  <a16:creationId xmlns:a16="http://schemas.microsoft.com/office/drawing/2014/main" id="{6C12692A-7EA7-4BAB-AB33-00A379AB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59"/>
              <a:ext cx="317" cy="27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8" name="Rectangle 21">
              <a:extLst>
                <a:ext uri="{FF2B5EF4-FFF2-40B4-BE49-F238E27FC236}">
                  <a16:creationId xmlns:a16="http://schemas.microsoft.com/office/drawing/2014/main" id="{41421F31-2084-4571-8021-BDDABE5D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9" name="Rectangle 22">
              <a:extLst>
                <a:ext uri="{FF2B5EF4-FFF2-40B4-BE49-F238E27FC236}">
                  <a16:creationId xmlns:a16="http://schemas.microsoft.com/office/drawing/2014/main" id="{C903316C-3FE1-4C9B-BB0C-06C0688C2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87"/>
              <a:ext cx="317" cy="272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0" name="Rectangle 23">
              <a:extLst>
                <a:ext uri="{FF2B5EF4-FFF2-40B4-BE49-F238E27FC236}">
                  <a16:creationId xmlns:a16="http://schemas.microsoft.com/office/drawing/2014/main" id="{6DAFCB82-349C-45DA-87BF-AA1E3A49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317" cy="272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1" name="Rectangle 24">
              <a:extLst>
                <a:ext uri="{FF2B5EF4-FFF2-40B4-BE49-F238E27FC236}">
                  <a16:creationId xmlns:a16="http://schemas.microsoft.com/office/drawing/2014/main" id="{584D10BB-5AE6-4CE8-A53C-0765F114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317" cy="27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endParaRPr lang="ko-KR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6" name="Group 25">
            <a:extLst>
              <a:ext uri="{FF2B5EF4-FFF2-40B4-BE49-F238E27FC236}">
                <a16:creationId xmlns:a16="http://schemas.microsoft.com/office/drawing/2014/main" id="{81698081-AEC4-4C88-A72E-437F699CC9E5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429000"/>
            <a:ext cx="2014538" cy="2160588"/>
            <a:chOff x="567" y="2387"/>
            <a:chExt cx="1269" cy="1361"/>
          </a:xfrm>
        </p:grpSpPr>
        <p:sp>
          <p:nvSpPr>
            <p:cNvPr id="10292" name="Rectangle 26">
              <a:extLst>
                <a:ext uri="{FF2B5EF4-FFF2-40B4-BE49-F238E27FC236}">
                  <a16:creationId xmlns:a16="http://schemas.microsoft.com/office/drawing/2014/main" id="{A8E5266B-C3AE-400C-9ADB-6F6C583D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93" name="Rectangle 27">
              <a:extLst>
                <a:ext uri="{FF2B5EF4-FFF2-40B4-BE49-F238E27FC236}">
                  <a16:creationId xmlns:a16="http://schemas.microsoft.com/office/drawing/2014/main" id="{FC7CB7E3-5C30-48A4-9549-EFE6364B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94" name="Rectangle 28">
              <a:extLst>
                <a:ext uri="{FF2B5EF4-FFF2-40B4-BE49-F238E27FC236}">
                  <a16:creationId xmlns:a16="http://schemas.microsoft.com/office/drawing/2014/main" id="{B8D0EF76-29D5-49A5-83EC-B46FD517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95" name="Rectangle 29">
              <a:extLst>
                <a:ext uri="{FF2B5EF4-FFF2-40B4-BE49-F238E27FC236}">
                  <a16:creationId xmlns:a16="http://schemas.microsoft.com/office/drawing/2014/main" id="{C78EDA58-E21D-4621-94B1-A2947E2A2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96" name="Rectangle 30">
              <a:extLst>
                <a:ext uri="{FF2B5EF4-FFF2-40B4-BE49-F238E27FC236}">
                  <a16:creationId xmlns:a16="http://schemas.microsoft.com/office/drawing/2014/main" id="{2BD80FBF-0133-4B22-ADB7-6388B6AF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97" name="Rectangle 31">
              <a:extLst>
                <a:ext uri="{FF2B5EF4-FFF2-40B4-BE49-F238E27FC236}">
                  <a16:creationId xmlns:a16="http://schemas.microsoft.com/office/drawing/2014/main" id="{CC3E9234-5708-4C5D-A846-0D813052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98" name="Rectangle 32">
              <a:extLst>
                <a:ext uri="{FF2B5EF4-FFF2-40B4-BE49-F238E27FC236}">
                  <a16:creationId xmlns:a16="http://schemas.microsoft.com/office/drawing/2014/main" id="{A9493345-9A56-4575-A619-FAB050BE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99" name="Rectangle 33">
              <a:extLst>
                <a:ext uri="{FF2B5EF4-FFF2-40B4-BE49-F238E27FC236}">
                  <a16:creationId xmlns:a16="http://schemas.microsoft.com/office/drawing/2014/main" id="{A2A14D80-7B1A-491E-97DA-98122402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0" name="Rectangle 34">
              <a:extLst>
                <a:ext uri="{FF2B5EF4-FFF2-40B4-BE49-F238E27FC236}">
                  <a16:creationId xmlns:a16="http://schemas.microsoft.com/office/drawing/2014/main" id="{7E6FD32E-E24A-47FC-9398-C3ABB93E3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301" name="Rectangle 35">
              <a:extLst>
                <a:ext uri="{FF2B5EF4-FFF2-40B4-BE49-F238E27FC236}">
                  <a16:creationId xmlns:a16="http://schemas.microsoft.com/office/drawing/2014/main" id="{887C473E-9F4D-4E44-B9A7-A12630D5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302" name="Rectangle 36">
              <a:extLst>
                <a:ext uri="{FF2B5EF4-FFF2-40B4-BE49-F238E27FC236}">
                  <a16:creationId xmlns:a16="http://schemas.microsoft.com/office/drawing/2014/main" id="{0A40BB73-10A7-4F39-B2E9-7E50A0E6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303" name="Rectangle 37">
              <a:extLst>
                <a:ext uri="{FF2B5EF4-FFF2-40B4-BE49-F238E27FC236}">
                  <a16:creationId xmlns:a16="http://schemas.microsoft.com/office/drawing/2014/main" id="{6D1A0DEE-4881-47AD-9047-96C305BC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4" name="Rectangle 38">
              <a:extLst>
                <a:ext uri="{FF2B5EF4-FFF2-40B4-BE49-F238E27FC236}">
                  <a16:creationId xmlns:a16="http://schemas.microsoft.com/office/drawing/2014/main" id="{5F9DC4B9-FD41-4030-A424-FB9BAAC8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305" name="Rectangle 39">
              <a:extLst>
                <a:ext uri="{FF2B5EF4-FFF2-40B4-BE49-F238E27FC236}">
                  <a16:creationId xmlns:a16="http://schemas.microsoft.com/office/drawing/2014/main" id="{B183B0B2-BAC4-4092-BFAE-CEA11FAE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306" name="Rectangle 40">
              <a:extLst>
                <a:ext uri="{FF2B5EF4-FFF2-40B4-BE49-F238E27FC236}">
                  <a16:creationId xmlns:a16="http://schemas.microsoft.com/office/drawing/2014/main" id="{A850E8AB-1131-4CDF-A358-EBE9EF577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307" name="Rectangle 41">
              <a:extLst>
                <a:ext uri="{FF2B5EF4-FFF2-40B4-BE49-F238E27FC236}">
                  <a16:creationId xmlns:a16="http://schemas.microsoft.com/office/drawing/2014/main" id="{F6E203E5-D676-4982-BF2E-10E1B766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8" name="Rectangle 42">
              <a:extLst>
                <a:ext uri="{FF2B5EF4-FFF2-40B4-BE49-F238E27FC236}">
                  <a16:creationId xmlns:a16="http://schemas.microsoft.com/office/drawing/2014/main" id="{5910A365-1DDA-4805-B35F-F9F1433FF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309" name="Rectangle 43">
              <a:extLst>
                <a:ext uri="{FF2B5EF4-FFF2-40B4-BE49-F238E27FC236}">
                  <a16:creationId xmlns:a16="http://schemas.microsoft.com/office/drawing/2014/main" id="{687446FC-05AD-412F-894C-ECFE02B5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310" name="Rectangle 44">
              <a:extLst>
                <a:ext uri="{FF2B5EF4-FFF2-40B4-BE49-F238E27FC236}">
                  <a16:creationId xmlns:a16="http://schemas.microsoft.com/office/drawing/2014/main" id="{19B1EBE5-7CC0-4AAA-BBF5-22EDBEEEE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311" name="Rectangle 45">
              <a:extLst>
                <a:ext uri="{FF2B5EF4-FFF2-40B4-BE49-F238E27FC236}">
                  <a16:creationId xmlns:a16="http://schemas.microsoft.com/office/drawing/2014/main" id="{822D11C8-9C37-4912-BD58-9CABAAA6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247" name="Group 46">
            <a:extLst>
              <a:ext uri="{FF2B5EF4-FFF2-40B4-BE49-F238E27FC236}">
                <a16:creationId xmlns:a16="http://schemas.microsoft.com/office/drawing/2014/main" id="{5CD579B8-2BD7-403D-8F28-54F62FB500C1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789363"/>
            <a:ext cx="2014538" cy="2160587"/>
            <a:chOff x="567" y="2387"/>
            <a:chExt cx="1269" cy="1361"/>
          </a:xfrm>
        </p:grpSpPr>
        <p:sp>
          <p:nvSpPr>
            <p:cNvPr id="10272" name="Rectangle 47">
              <a:extLst>
                <a:ext uri="{FF2B5EF4-FFF2-40B4-BE49-F238E27FC236}">
                  <a16:creationId xmlns:a16="http://schemas.microsoft.com/office/drawing/2014/main" id="{A71F25B2-7913-4B05-A18E-C429DBF8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73" name="Rectangle 48">
              <a:extLst>
                <a:ext uri="{FF2B5EF4-FFF2-40B4-BE49-F238E27FC236}">
                  <a16:creationId xmlns:a16="http://schemas.microsoft.com/office/drawing/2014/main" id="{57824851-39DE-4D85-9A03-C8A8426D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74" name="Rectangle 49">
              <a:extLst>
                <a:ext uri="{FF2B5EF4-FFF2-40B4-BE49-F238E27FC236}">
                  <a16:creationId xmlns:a16="http://schemas.microsoft.com/office/drawing/2014/main" id="{FD0239BF-0E35-479C-8F0C-17EA3C0A8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75" name="Rectangle 50">
              <a:extLst>
                <a:ext uri="{FF2B5EF4-FFF2-40B4-BE49-F238E27FC236}">
                  <a16:creationId xmlns:a16="http://schemas.microsoft.com/office/drawing/2014/main" id="{38A73EF8-3B30-455A-A4A0-A5E3CBA0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76" name="Rectangle 51">
              <a:extLst>
                <a:ext uri="{FF2B5EF4-FFF2-40B4-BE49-F238E27FC236}">
                  <a16:creationId xmlns:a16="http://schemas.microsoft.com/office/drawing/2014/main" id="{D2BE49D7-EFB0-4239-BF9B-BE0A48CEE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77" name="Rectangle 52">
              <a:extLst>
                <a:ext uri="{FF2B5EF4-FFF2-40B4-BE49-F238E27FC236}">
                  <a16:creationId xmlns:a16="http://schemas.microsoft.com/office/drawing/2014/main" id="{8090BE5C-C626-46F6-82AF-F9E74AFE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78" name="Rectangle 53">
              <a:extLst>
                <a:ext uri="{FF2B5EF4-FFF2-40B4-BE49-F238E27FC236}">
                  <a16:creationId xmlns:a16="http://schemas.microsoft.com/office/drawing/2014/main" id="{12EC009F-E18F-4C53-A533-46B4F2E0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79" name="Rectangle 54">
              <a:extLst>
                <a:ext uri="{FF2B5EF4-FFF2-40B4-BE49-F238E27FC236}">
                  <a16:creationId xmlns:a16="http://schemas.microsoft.com/office/drawing/2014/main" id="{D02DB86C-354C-4686-BF03-45C1EFA6B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80" name="Rectangle 55">
              <a:extLst>
                <a:ext uri="{FF2B5EF4-FFF2-40B4-BE49-F238E27FC236}">
                  <a16:creationId xmlns:a16="http://schemas.microsoft.com/office/drawing/2014/main" id="{A6211379-F654-4BE0-8C43-4CBAB3A2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81" name="Rectangle 56">
              <a:extLst>
                <a:ext uri="{FF2B5EF4-FFF2-40B4-BE49-F238E27FC236}">
                  <a16:creationId xmlns:a16="http://schemas.microsoft.com/office/drawing/2014/main" id="{27812372-9542-4771-849A-07DB6617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82" name="Rectangle 57">
              <a:extLst>
                <a:ext uri="{FF2B5EF4-FFF2-40B4-BE49-F238E27FC236}">
                  <a16:creationId xmlns:a16="http://schemas.microsoft.com/office/drawing/2014/main" id="{01681A40-C32D-4341-BF55-2A2CA961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83" name="Rectangle 58">
              <a:extLst>
                <a:ext uri="{FF2B5EF4-FFF2-40B4-BE49-F238E27FC236}">
                  <a16:creationId xmlns:a16="http://schemas.microsoft.com/office/drawing/2014/main" id="{2D92C13C-0701-427E-B746-24D8F8210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84" name="Rectangle 59">
              <a:extLst>
                <a:ext uri="{FF2B5EF4-FFF2-40B4-BE49-F238E27FC236}">
                  <a16:creationId xmlns:a16="http://schemas.microsoft.com/office/drawing/2014/main" id="{179E2D63-2764-43F7-964D-B1ECC275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85" name="Rectangle 60">
              <a:extLst>
                <a:ext uri="{FF2B5EF4-FFF2-40B4-BE49-F238E27FC236}">
                  <a16:creationId xmlns:a16="http://schemas.microsoft.com/office/drawing/2014/main" id="{8EC1AFD8-3B38-4016-9D24-0EA2633A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86" name="Rectangle 61">
              <a:extLst>
                <a:ext uri="{FF2B5EF4-FFF2-40B4-BE49-F238E27FC236}">
                  <a16:creationId xmlns:a16="http://schemas.microsoft.com/office/drawing/2014/main" id="{D78FDC06-54D1-44CD-A0E4-216D1249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87" name="Rectangle 62">
              <a:extLst>
                <a:ext uri="{FF2B5EF4-FFF2-40B4-BE49-F238E27FC236}">
                  <a16:creationId xmlns:a16="http://schemas.microsoft.com/office/drawing/2014/main" id="{0722A35C-F8FA-44F1-996F-C2C5F6B5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88" name="Rectangle 63">
              <a:extLst>
                <a:ext uri="{FF2B5EF4-FFF2-40B4-BE49-F238E27FC236}">
                  <a16:creationId xmlns:a16="http://schemas.microsoft.com/office/drawing/2014/main" id="{1A6CB781-99A0-4F04-B567-9DA5301A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89" name="Rectangle 64">
              <a:extLst>
                <a:ext uri="{FF2B5EF4-FFF2-40B4-BE49-F238E27FC236}">
                  <a16:creationId xmlns:a16="http://schemas.microsoft.com/office/drawing/2014/main" id="{61527646-D018-4A24-87F6-25ADF4409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90" name="Rectangle 65">
              <a:extLst>
                <a:ext uri="{FF2B5EF4-FFF2-40B4-BE49-F238E27FC236}">
                  <a16:creationId xmlns:a16="http://schemas.microsoft.com/office/drawing/2014/main" id="{2757D3C1-D5E1-49CE-98FF-DB36B94B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91" name="Rectangle 66">
              <a:extLst>
                <a:ext uri="{FF2B5EF4-FFF2-40B4-BE49-F238E27FC236}">
                  <a16:creationId xmlns:a16="http://schemas.microsoft.com/office/drawing/2014/main" id="{2552D6F1-5B4B-4D25-900B-02F7A0DA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248" name="Group 67">
            <a:extLst>
              <a:ext uri="{FF2B5EF4-FFF2-40B4-BE49-F238E27FC236}">
                <a16:creationId xmlns:a16="http://schemas.microsoft.com/office/drawing/2014/main" id="{915EB164-5B80-4052-AFF3-11C3D339E58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149725"/>
            <a:ext cx="2014537" cy="2160588"/>
            <a:chOff x="567" y="2387"/>
            <a:chExt cx="1269" cy="1361"/>
          </a:xfrm>
        </p:grpSpPr>
        <p:sp>
          <p:nvSpPr>
            <p:cNvPr id="10252" name="Rectangle 68">
              <a:extLst>
                <a:ext uri="{FF2B5EF4-FFF2-40B4-BE49-F238E27FC236}">
                  <a16:creationId xmlns:a16="http://schemas.microsoft.com/office/drawing/2014/main" id="{09CC06F3-A157-4CEE-A93A-5338F5A7E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53" name="Rectangle 69">
              <a:extLst>
                <a:ext uri="{FF2B5EF4-FFF2-40B4-BE49-F238E27FC236}">
                  <a16:creationId xmlns:a16="http://schemas.microsoft.com/office/drawing/2014/main" id="{1A20B8E1-4551-4CBE-A7B7-25998701D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54" name="Rectangle 70">
              <a:extLst>
                <a:ext uri="{FF2B5EF4-FFF2-40B4-BE49-F238E27FC236}">
                  <a16:creationId xmlns:a16="http://schemas.microsoft.com/office/drawing/2014/main" id="{BFF90B20-3353-4B1D-8DAA-E85D855B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55" name="Rectangle 71">
              <a:extLst>
                <a:ext uri="{FF2B5EF4-FFF2-40B4-BE49-F238E27FC236}">
                  <a16:creationId xmlns:a16="http://schemas.microsoft.com/office/drawing/2014/main" id="{C3A237AC-BB19-4FB4-8D6B-6D471D58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76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6" name="Rectangle 72">
              <a:extLst>
                <a:ext uri="{FF2B5EF4-FFF2-40B4-BE49-F238E27FC236}">
                  <a16:creationId xmlns:a16="http://schemas.microsoft.com/office/drawing/2014/main" id="{A8549B59-4CE3-4B5F-8899-64795BCA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57" name="Rectangle 73">
              <a:extLst>
                <a:ext uri="{FF2B5EF4-FFF2-40B4-BE49-F238E27FC236}">
                  <a16:creationId xmlns:a16="http://schemas.microsoft.com/office/drawing/2014/main" id="{9EB15CEE-56CA-4788-84DF-6570F34C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58" name="Rectangle 74">
              <a:extLst>
                <a:ext uri="{FF2B5EF4-FFF2-40B4-BE49-F238E27FC236}">
                  <a16:creationId xmlns:a16="http://schemas.microsoft.com/office/drawing/2014/main" id="{652F4839-79B1-4FC8-9D21-A7449192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59" name="Rectangle 75">
              <a:extLst>
                <a:ext uri="{FF2B5EF4-FFF2-40B4-BE49-F238E27FC236}">
                  <a16:creationId xmlns:a16="http://schemas.microsoft.com/office/drawing/2014/main" id="{D6B22639-3398-4589-94BB-2628F6F1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04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0" name="Rectangle 76">
              <a:extLst>
                <a:ext uri="{FF2B5EF4-FFF2-40B4-BE49-F238E27FC236}">
                  <a16:creationId xmlns:a16="http://schemas.microsoft.com/office/drawing/2014/main" id="{BDD9F024-61FD-4366-9713-14D10B42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61" name="Rectangle 77">
              <a:extLst>
                <a:ext uri="{FF2B5EF4-FFF2-40B4-BE49-F238E27FC236}">
                  <a16:creationId xmlns:a16="http://schemas.microsoft.com/office/drawing/2014/main" id="{AC34F105-06DA-4907-A7B6-EC5BD770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62" name="Rectangle 78">
              <a:extLst>
                <a:ext uri="{FF2B5EF4-FFF2-40B4-BE49-F238E27FC236}">
                  <a16:creationId xmlns:a16="http://schemas.microsoft.com/office/drawing/2014/main" id="{94E9B2ED-BEC5-4F70-9D72-C00DF9502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63" name="Rectangle 79">
              <a:extLst>
                <a:ext uri="{FF2B5EF4-FFF2-40B4-BE49-F238E27FC236}">
                  <a16:creationId xmlns:a16="http://schemas.microsoft.com/office/drawing/2014/main" id="{17461629-173B-4073-BE2F-842E6AB7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31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4" name="Rectangle 80">
              <a:extLst>
                <a:ext uri="{FF2B5EF4-FFF2-40B4-BE49-F238E27FC236}">
                  <a16:creationId xmlns:a16="http://schemas.microsoft.com/office/drawing/2014/main" id="{F035692B-8728-43F3-9103-3E97F5768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65" name="Rectangle 81">
              <a:extLst>
                <a:ext uri="{FF2B5EF4-FFF2-40B4-BE49-F238E27FC236}">
                  <a16:creationId xmlns:a16="http://schemas.microsoft.com/office/drawing/2014/main" id="{1E9B140C-5037-4645-B5AF-C7B593AA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66" name="Rectangle 82">
              <a:extLst>
                <a:ext uri="{FF2B5EF4-FFF2-40B4-BE49-F238E27FC236}">
                  <a16:creationId xmlns:a16="http://schemas.microsoft.com/office/drawing/2014/main" id="{2E14AF20-10ED-403D-B54A-ECCD9685B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67" name="Rectangle 83">
              <a:extLst>
                <a:ext uri="{FF2B5EF4-FFF2-40B4-BE49-F238E27FC236}">
                  <a16:creationId xmlns:a16="http://schemas.microsoft.com/office/drawing/2014/main" id="{DA54BA26-08B4-4CBF-B8F9-DE271529A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59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8" name="Rectangle 84">
              <a:extLst>
                <a:ext uri="{FF2B5EF4-FFF2-40B4-BE49-F238E27FC236}">
                  <a16:creationId xmlns:a16="http://schemas.microsoft.com/office/drawing/2014/main" id="{DAD202EA-B338-486B-A446-4BBCAD350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0269" name="Rectangle 85">
              <a:extLst>
                <a:ext uri="{FF2B5EF4-FFF2-40B4-BE49-F238E27FC236}">
                  <a16:creationId xmlns:a16="http://schemas.microsoft.com/office/drawing/2014/main" id="{A7A8C800-3D3C-41A2-8A1E-BCEB1581B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150</a:t>
              </a:r>
            </a:p>
          </p:txBody>
        </p:sp>
        <p:sp>
          <p:nvSpPr>
            <p:cNvPr id="10270" name="Rectangle 86">
              <a:extLst>
                <a:ext uri="{FF2B5EF4-FFF2-40B4-BE49-F238E27FC236}">
                  <a16:creationId xmlns:a16="http://schemas.microsoft.com/office/drawing/2014/main" id="{6F9EC4E2-55AC-4E80-9AD6-19A1853A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0271" name="Rectangle 87">
              <a:extLst>
                <a:ext uri="{FF2B5EF4-FFF2-40B4-BE49-F238E27FC236}">
                  <a16:creationId xmlns:a16="http://schemas.microsoft.com/office/drawing/2014/main" id="{78D26C19-D63C-433B-A6E3-CE64675F0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317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buClr>
                  <a:srgbClr val="660066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ko-KR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249" name="Text Box 88">
            <a:extLst>
              <a:ext uri="{FF2B5EF4-FFF2-40B4-BE49-F238E27FC236}">
                <a16:creationId xmlns:a16="http://schemas.microsoft.com/office/drawing/2014/main" id="{99FE3050-1E7E-4343-8EFA-3D35D153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5365750"/>
            <a:ext cx="161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66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Blue channel</a:t>
            </a:r>
          </a:p>
        </p:txBody>
      </p:sp>
      <p:sp>
        <p:nvSpPr>
          <p:cNvPr id="10250" name="Text Box 89">
            <a:extLst>
              <a:ext uri="{FF2B5EF4-FFF2-40B4-BE49-F238E27FC236}">
                <a16:creationId xmlns:a16="http://schemas.microsoft.com/office/drawing/2014/main" id="{2C2508D5-490A-40A7-BFB8-EF93E7EA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761038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CC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Green channel</a:t>
            </a:r>
          </a:p>
        </p:txBody>
      </p:sp>
      <p:sp>
        <p:nvSpPr>
          <p:cNvPr id="10251" name="Text Box 90">
            <a:extLst>
              <a:ext uri="{FF2B5EF4-FFF2-40B4-BE49-F238E27FC236}">
                <a16:creationId xmlns:a16="http://schemas.microsoft.com/office/drawing/2014/main" id="{68830C23-7879-4C5C-BB37-2D0451C0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6157913"/>
            <a:ext cx="1560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Red channel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>
            <a:extLst>
              <a:ext uri="{FF2B5EF4-FFF2-40B4-BE49-F238E27FC236}">
                <a16:creationId xmlns:a16="http://schemas.microsoft.com/office/drawing/2014/main" id="{455A3889-AFC3-4E5C-955D-B02235DD4FC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6ABBDB9-3102-4C48-8A56-E8A611493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Display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8F860E5-6AA2-4D0F-9691-F26956DEB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Re-create continuous function from samples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Example: cathode ray tube</a:t>
            </a:r>
          </a:p>
        </p:txBody>
      </p:sp>
      <p:pic>
        <p:nvPicPr>
          <p:cNvPr id="11269" name="Picture 6" descr="H&amp;B 2_4">
            <a:extLst>
              <a:ext uri="{FF2B5EF4-FFF2-40B4-BE49-F238E27FC236}">
                <a16:creationId xmlns:a16="http://schemas.microsoft.com/office/drawing/2014/main" id="{C7AA11C1-D4FB-4E6E-A2F1-10A0C239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781300"/>
            <a:ext cx="4724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Oval 7">
            <a:extLst>
              <a:ext uri="{FF2B5EF4-FFF2-40B4-BE49-F238E27FC236}">
                <a16:creationId xmlns:a16="http://schemas.microsoft.com/office/drawing/2014/main" id="{FAEEAEB6-4D9D-4306-9D5E-23E33122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7813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Oval 8">
            <a:extLst>
              <a:ext uri="{FF2B5EF4-FFF2-40B4-BE49-F238E27FC236}">
                <a16:creationId xmlns:a16="http://schemas.microsoft.com/office/drawing/2014/main" id="{FC36CDDE-0BAC-415A-8DB4-76F26FCD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27813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0C09A335-F68D-4E92-B030-67ACC8453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7813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Oval 10">
            <a:extLst>
              <a:ext uri="{FF2B5EF4-FFF2-40B4-BE49-F238E27FC236}">
                <a16:creationId xmlns:a16="http://schemas.microsoft.com/office/drawing/2014/main" id="{A675FCB8-A92E-4736-802E-C101E9D2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7813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Oval 11">
            <a:extLst>
              <a:ext uri="{FF2B5EF4-FFF2-40B4-BE49-F238E27FC236}">
                <a16:creationId xmlns:a16="http://schemas.microsoft.com/office/drawing/2014/main" id="{CE4C3CBD-889B-4623-A3CB-CC19EEC4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7813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5" name="Oval 12">
            <a:extLst>
              <a:ext uri="{FF2B5EF4-FFF2-40B4-BE49-F238E27FC236}">
                <a16:creationId xmlns:a16="http://schemas.microsoft.com/office/drawing/2014/main" id="{8541CA61-6DAB-482D-BD0B-DFAA8064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0686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6" name="Oval 13">
            <a:extLst>
              <a:ext uri="{FF2B5EF4-FFF2-40B4-BE49-F238E27FC236}">
                <a16:creationId xmlns:a16="http://schemas.microsoft.com/office/drawing/2014/main" id="{70F2C5F1-5623-45E7-B2F1-8832D808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0686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7" name="Oval 14">
            <a:extLst>
              <a:ext uri="{FF2B5EF4-FFF2-40B4-BE49-F238E27FC236}">
                <a16:creationId xmlns:a16="http://schemas.microsoft.com/office/drawing/2014/main" id="{02405A94-B99C-42FD-89C5-38017338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0686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8" name="Oval 15">
            <a:extLst>
              <a:ext uri="{FF2B5EF4-FFF2-40B4-BE49-F238E27FC236}">
                <a16:creationId xmlns:a16="http://schemas.microsoft.com/office/drawing/2014/main" id="{F3DB5250-657C-460F-ACCE-93594682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0686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9" name="Oval 16">
            <a:extLst>
              <a:ext uri="{FF2B5EF4-FFF2-40B4-BE49-F238E27FC236}">
                <a16:creationId xmlns:a16="http://schemas.microsoft.com/office/drawing/2014/main" id="{01715652-88DC-4CB5-8249-41FD0349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0686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0" name="Oval 17">
            <a:extLst>
              <a:ext uri="{FF2B5EF4-FFF2-40B4-BE49-F238E27FC236}">
                <a16:creationId xmlns:a16="http://schemas.microsoft.com/office/drawing/2014/main" id="{A272D429-54F8-4248-886D-C5786379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4290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1" name="Oval 18">
            <a:extLst>
              <a:ext uri="{FF2B5EF4-FFF2-40B4-BE49-F238E27FC236}">
                <a16:creationId xmlns:a16="http://schemas.microsoft.com/office/drawing/2014/main" id="{E4B5014D-9FB5-4B2A-BB3A-67190909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4290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2" name="Oval 19">
            <a:extLst>
              <a:ext uri="{FF2B5EF4-FFF2-40B4-BE49-F238E27FC236}">
                <a16:creationId xmlns:a16="http://schemas.microsoft.com/office/drawing/2014/main" id="{496E4339-C2F4-4471-AAA5-18EC2F4EA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4290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3" name="Oval 20">
            <a:extLst>
              <a:ext uri="{FF2B5EF4-FFF2-40B4-BE49-F238E27FC236}">
                <a16:creationId xmlns:a16="http://schemas.microsoft.com/office/drawing/2014/main" id="{15E4F287-D591-44E0-A0EE-49D2A833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4290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4" name="Oval 21">
            <a:extLst>
              <a:ext uri="{FF2B5EF4-FFF2-40B4-BE49-F238E27FC236}">
                <a16:creationId xmlns:a16="http://schemas.microsoft.com/office/drawing/2014/main" id="{77A2B3BB-FFC7-4E56-8B06-C99EDB2E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4290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5" name="Oval 22">
            <a:extLst>
              <a:ext uri="{FF2B5EF4-FFF2-40B4-BE49-F238E27FC236}">
                <a16:creationId xmlns:a16="http://schemas.microsoft.com/office/drawing/2014/main" id="{032690A6-AA15-44F0-A223-0E2445E9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7163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6" name="Oval 23">
            <a:extLst>
              <a:ext uri="{FF2B5EF4-FFF2-40B4-BE49-F238E27FC236}">
                <a16:creationId xmlns:a16="http://schemas.microsoft.com/office/drawing/2014/main" id="{30F61B09-CDAE-4763-B967-C2AD0953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7163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7" name="Oval 24">
            <a:extLst>
              <a:ext uri="{FF2B5EF4-FFF2-40B4-BE49-F238E27FC236}">
                <a16:creationId xmlns:a16="http://schemas.microsoft.com/office/drawing/2014/main" id="{D847302F-26B1-45D7-8D3D-CE79146F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7163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8" name="Oval 25">
            <a:extLst>
              <a:ext uri="{FF2B5EF4-FFF2-40B4-BE49-F238E27FC236}">
                <a16:creationId xmlns:a16="http://schemas.microsoft.com/office/drawing/2014/main" id="{56203477-E4AD-4BBB-BFA4-676F2F41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7163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9" name="Oval 26">
            <a:extLst>
              <a:ext uri="{FF2B5EF4-FFF2-40B4-BE49-F238E27FC236}">
                <a16:creationId xmlns:a16="http://schemas.microsoft.com/office/drawing/2014/main" id="{199B9F34-F12D-4C60-82E7-5CC156BF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716338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0" name="Oval 27">
            <a:extLst>
              <a:ext uri="{FF2B5EF4-FFF2-40B4-BE49-F238E27FC236}">
                <a16:creationId xmlns:a16="http://schemas.microsoft.com/office/drawing/2014/main" id="{CAA84D43-184A-4919-899A-0310994D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0767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1" name="Oval 28">
            <a:extLst>
              <a:ext uri="{FF2B5EF4-FFF2-40B4-BE49-F238E27FC236}">
                <a16:creationId xmlns:a16="http://schemas.microsoft.com/office/drawing/2014/main" id="{2EA4597E-EA86-4947-8BCA-03B954C6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40767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2" name="Oval 29">
            <a:extLst>
              <a:ext uri="{FF2B5EF4-FFF2-40B4-BE49-F238E27FC236}">
                <a16:creationId xmlns:a16="http://schemas.microsoft.com/office/drawing/2014/main" id="{82FF09C7-4165-4B1C-8182-B2864CCB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40767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3" name="Oval 30">
            <a:extLst>
              <a:ext uri="{FF2B5EF4-FFF2-40B4-BE49-F238E27FC236}">
                <a16:creationId xmlns:a16="http://schemas.microsoft.com/office/drawing/2014/main" id="{D7D52996-15C8-4063-BE8A-0A82DFEE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0767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4" name="Oval 31">
            <a:extLst>
              <a:ext uri="{FF2B5EF4-FFF2-40B4-BE49-F238E27FC236}">
                <a16:creationId xmlns:a16="http://schemas.microsoft.com/office/drawing/2014/main" id="{1FD20A65-634B-41E6-AFC6-2339A26E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076700"/>
            <a:ext cx="647700" cy="6477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A0FF1CB8-647A-40AB-B183-B544CBCE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070475"/>
            <a:ext cx="2900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Image is reconstructed by displaying pixels with finite area (Gaussian)</a:t>
            </a:r>
          </a:p>
        </p:txBody>
      </p:sp>
      <p:sp>
        <p:nvSpPr>
          <p:cNvPr id="11296" name="Freeform 34">
            <a:extLst>
              <a:ext uri="{FF2B5EF4-FFF2-40B4-BE49-F238E27FC236}">
                <a16:creationId xmlns:a16="http://schemas.microsoft.com/office/drawing/2014/main" id="{4BB77266-74C8-47CE-8E58-1A875B4C5216}"/>
              </a:ext>
            </a:extLst>
          </p:cNvPr>
          <p:cNvSpPr>
            <a:spLocks/>
          </p:cNvSpPr>
          <p:nvPr/>
        </p:nvSpPr>
        <p:spPr bwMode="auto">
          <a:xfrm>
            <a:off x="4284663" y="4292600"/>
            <a:ext cx="1800225" cy="792163"/>
          </a:xfrm>
          <a:custGeom>
            <a:avLst/>
            <a:gdLst>
              <a:gd name="T0" fmla="*/ 2147483646 w 1044"/>
              <a:gd name="T1" fmla="*/ 2147483646 h 499"/>
              <a:gd name="T2" fmla="*/ 2147483646 w 1044"/>
              <a:gd name="T3" fmla="*/ 2147483646 h 499"/>
              <a:gd name="T4" fmla="*/ 0 w 1044"/>
              <a:gd name="T5" fmla="*/ 0 h 499"/>
              <a:gd name="T6" fmla="*/ 0 60000 65536"/>
              <a:gd name="T7" fmla="*/ 0 60000 65536"/>
              <a:gd name="T8" fmla="*/ 0 60000 65536"/>
              <a:gd name="T9" fmla="*/ 0 w 1044"/>
              <a:gd name="T10" fmla="*/ 0 h 499"/>
              <a:gd name="T11" fmla="*/ 1044 w 1044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499">
                <a:moveTo>
                  <a:pt x="1044" y="499"/>
                </a:moveTo>
                <a:cubicBezTo>
                  <a:pt x="972" y="359"/>
                  <a:pt x="900" y="219"/>
                  <a:pt x="726" y="136"/>
                </a:cubicBezTo>
                <a:cubicBezTo>
                  <a:pt x="552" y="53"/>
                  <a:pt x="276" y="2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>
            <a:extLst>
              <a:ext uri="{FF2B5EF4-FFF2-40B4-BE49-F238E27FC236}">
                <a16:creationId xmlns:a16="http://schemas.microsoft.com/office/drawing/2014/main" id="{0E4E8EDE-B7B6-4A61-9F3C-CF022EF0A4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buClr>
                <a:srgbClr val="660066"/>
              </a:buClr>
              <a:buSzTx/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33CD21E-3FE6-41CF-B3EF-BC7B8F0D0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Image Resolution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775B562-43EA-4D84-9B31-0F91F0AFD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Intensity resolution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Each pixel has only “Depth” bits for colors/intensities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Spatial resolution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Image has only “Width” x “Height” pixels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Temporal resolution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Monitor refreshes images at only “Rate” Hz</a:t>
            </a:r>
          </a:p>
        </p:txBody>
      </p:sp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id="{BFD65542-FFFB-4265-9363-AB53C02A3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05338"/>
          <a:ext cx="58324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Image" r:id="rId3" imgW="6400000" imgH="1713681" progId="Photoshop.Image.6">
                  <p:embed/>
                </p:oleObj>
              </mc:Choice>
              <mc:Fallback>
                <p:oleObj name="Image" r:id="rId3" imgW="6400000" imgH="171368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05338"/>
                        <a:ext cx="583247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21_Animation">
  <a:themeElements>
    <a:clrScheme name="">
      <a:dk1>
        <a:srgbClr val="000000"/>
      </a:dk1>
      <a:lt1>
        <a:srgbClr val="FFFFFF"/>
      </a:lt1>
      <a:dk2>
        <a:srgbClr val="4C0026"/>
      </a:dk2>
      <a:lt2>
        <a:srgbClr val="808080"/>
      </a:lt2>
      <a:accent1>
        <a:srgbClr val="7C1C45"/>
      </a:accent1>
      <a:accent2>
        <a:srgbClr val="C15D75"/>
      </a:accent2>
      <a:accent3>
        <a:srgbClr val="FFFFFF"/>
      </a:accent3>
      <a:accent4>
        <a:srgbClr val="000000"/>
      </a:accent4>
      <a:accent5>
        <a:srgbClr val="BFABB0"/>
      </a:accent5>
      <a:accent6>
        <a:srgbClr val="AF5369"/>
      </a:accent6>
      <a:hlink>
        <a:srgbClr val="D0B3A6"/>
      </a:hlink>
      <a:folHlink>
        <a:srgbClr val="808080"/>
      </a:folHlink>
    </a:clrScheme>
    <a:fontScheme name="121_Anim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121_Anima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1_Anima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1_Anima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1_Anima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1_Anima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02programming</Template>
  <TotalTime>307</TotalTime>
  <Words>1317</Words>
  <Application>Microsoft Office PowerPoint</Application>
  <PresentationFormat>화면 슬라이드 쇼(4:3)</PresentationFormat>
  <Paragraphs>450</Paragraphs>
  <Slides>45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9" baseType="lpstr">
      <vt:lpstr>Times New Roman</vt:lpstr>
      <vt:lpstr>굴림</vt:lpstr>
      <vt:lpstr>Arial</vt:lpstr>
      <vt:lpstr>Arial Black</vt:lpstr>
      <vt:lpstr>Wingdings</vt:lpstr>
      <vt:lpstr>맑은 고딕</vt:lpstr>
      <vt:lpstr>Tahoma</vt:lpstr>
      <vt:lpstr>함초롬돋움</vt:lpstr>
      <vt:lpstr>굴림체</vt:lpstr>
      <vt:lpstr>Monotype Corsiva</vt:lpstr>
      <vt:lpstr>Courier New</vt:lpstr>
      <vt:lpstr>121_Animation</vt:lpstr>
      <vt:lpstr>Adobe Photoshop Image</vt:lpstr>
      <vt:lpstr>Microsoft Equation 3.0</vt:lpstr>
      <vt:lpstr>Image Processing</vt:lpstr>
      <vt:lpstr>Overview</vt:lpstr>
      <vt:lpstr>What is an Image?</vt:lpstr>
      <vt:lpstr>What is an Image?</vt:lpstr>
      <vt:lpstr>What is an Image?</vt:lpstr>
      <vt:lpstr>Image Acquisition</vt:lpstr>
      <vt:lpstr>Quantization</vt:lpstr>
      <vt:lpstr>Image Display</vt:lpstr>
      <vt:lpstr>Image Resolution</vt:lpstr>
      <vt:lpstr>Overview</vt:lpstr>
      <vt:lpstr>Sampling and Reconstruction</vt:lpstr>
      <vt:lpstr>Sampling and Reconstruction</vt:lpstr>
      <vt:lpstr>Image Processing</vt:lpstr>
      <vt:lpstr>Adjusting Brightness</vt:lpstr>
      <vt:lpstr>Adjusting Contrast</vt:lpstr>
      <vt:lpstr>Image Processing</vt:lpstr>
      <vt:lpstr>Adjusting Blurriness</vt:lpstr>
      <vt:lpstr>Edge Detection</vt:lpstr>
      <vt:lpstr>Image Processing</vt:lpstr>
      <vt:lpstr>Image Warping</vt:lpstr>
      <vt:lpstr>Overview</vt:lpstr>
      <vt:lpstr>Mapping</vt:lpstr>
      <vt:lpstr>Example Mappings</vt:lpstr>
      <vt:lpstr>Example Mappings</vt:lpstr>
      <vt:lpstr>Example Mappings</vt:lpstr>
      <vt:lpstr>Other Mappings</vt:lpstr>
      <vt:lpstr>Image Warping Implementation I</vt:lpstr>
      <vt:lpstr>Forwarding Mapping</vt:lpstr>
      <vt:lpstr>Forwarding Mapping – NOT</vt:lpstr>
      <vt:lpstr>Forwarding Mapping – NOT</vt:lpstr>
      <vt:lpstr>Image Warping Implementation II</vt:lpstr>
      <vt:lpstr>Reverse Mapping</vt:lpstr>
      <vt:lpstr>Resampling</vt:lpstr>
      <vt:lpstr>Overview</vt:lpstr>
      <vt:lpstr>Point Sampling</vt:lpstr>
      <vt:lpstr>Triangle Filtering</vt:lpstr>
      <vt:lpstr>Triangle Filtering</vt:lpstr>
      <vt:lpstr>Gaussian Filtering</vt:lpstr>
      <vt:lpstr>Gaussian Filtering</vt:lpstr>
      <vt:lpstr>Filtering Methods Comparison</vt:lpstr>
      <vt:lpstr>Image Warping Implementation III</vt:lpstr>
      <vt:lpstr>Image Warping Implementation III</vt:lpstr>
      <vt:lpstr>Example: Scale</vt:lpstr>
      <vt:lpstr>Example: Rotate</vt:lpstr>
      <vt:lpstr>Example: Fun</vt:lpstr>
    </vt:vector>
  </TitlesOfParts>
  <Company>Korea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Quantization, Halftoning, and Dithering</dc:title>
  <dc:creator>Sun-Jeong Kim</dc:creator>
  <cp:lastModifiedBy> </cp:lastModifiedBy>
  <cp:revision>76</cp:revision>
  <dcterms:created xsi:type="dcterms:W3CDTF">2003-04-09T00:10:58Z</dcterms:created>
  <dcterms:modified xsi:type="dcterms:W3CDTF">2018-03-12T14:26:23Z</dcterms:modified>
</cp:coreProperties>
</file>