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305" r:id="rId2"/>
    <p:sldId id="331" r:id="rId3"/>
    <p:sldId id="332" r:id="rId4"/>
    <p:sldId id="262" r:id="rId5"/>
    <p:sldId id="260" r:id="rId6"/>
    <p:sldId id="263" r:id="rId7"/>
    <p:sldId id="264" r:id="rId8"/>
    <p:sldId id="266" r:id="rId9"/>
    <p:sldId id="333" r:id="rId10"/>
    <p:sldId id="310" r:id="rId11"/>
    <p:sldId id="311" r:id="rId12"/>
    <p:sldId id="315" r:id="rId13"/>
    <p:sldId id="314" r:id="rId14"/>
    <p:sldId id="316" r:id="rId15"/>
    <p:sldId id="317" r:id="rId16"/>
    <p:sldId id="318" r:id="rId17"/>
    <p:sldId id="319" r:id="rId18"/>
    <p:sldId id="313" r:id="rId19"/>
    <p:sldId id="320" r:id="rId20"/>
    <p:sldId id="322" r:id="rId21"/>
    <p:sldId id="321" r:id="rId22"/>
    <p:sldId id="324" r:id="rId23"/>
    <p:sldId id="326" r:id="rId24"/>
    <p:sldId id="325" r:id="rId25"/>
    <p:sldId id="327" r:id="rId26"/>
    <p:sldId id="328" r:id="rId27"/>
  </p:sldIdLst>
  <p:sldSz cx="9144000" cy="6858000" type="screen4x3"/>
  <p:notesSz cx="9866313" cy="67548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CC0000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B8B598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D6BFC-B91E-48E3-9D11-A1287F28229D}" v="1" dt="2020-11-09T12:09:4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4170" autoAdjust="0"/>
  </p:normalViewPr>
  <p:slideViewPr>
    <p:cSldViewPr>
      <p:cViewPr varScale="1">
        <p:scale>
          <a:sx n="119" d="100"/>
          <a:sy n="119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471D2345-03B8-4B2F-8965-B56050E5CAA7}"/>
    <pc:docChg chg="custSel modSld">
      <pc:chgData name="박태정" userId="e3dc46d7-72cb-4935-82cd-f0920e45a4ed" providerId="ADAL" clId="{471D2345-03B8-4B2F-8965-B56050E5CAA7}" dt="2019-12-18T06:10:05.751" v="1" actId="478"/>
      <pc:docMkLst>
        <pc:docMk/>
      </pc:docMkLst>
      <pc:sldChg chg="delSp">
        <pc:chgData name="박태정" userId="e3dc46d7-72cb-4935-82cd-f0920e45a4ed" providerId="ADAL" clId="{471D2345-03B8-4B2F-8965-B56050E5CAA7}" dt="2019-12-18T06:10:05.751" v="1" actId="478"/>
        <pc:sldMkLst>
          <pc:docMk/>
          <pc:sldMk cId="0" sldId="319"/>
        </pc:sldMkLst>
        <pc:spChg chg="del">
          <ac:chgData name="박태정" userId="e3dc46d7-72cb-4935-82cd-f0920e45a4ed" providerId="ADAL" clId="{471D2345-03B8-4B2F-8965-B56050E5CAA7}" dt="2019-12-18T06:10:04.263" v="0" actId="478"/>
          <ac:spMkLst>
            <pc:docMk/>
            <pc:sldMk cId="0" sldId="319"/>
            <ac:spMk id="2" creationId="{190E653D-8D35-4B4B-9769-C545F81A9623}"/>
          </ac:spMkLst>
        </pc:spChg>
        <pc:spChg chg="del">
          <ac:chgData name="박태정" userId="e3dc46d7-72cb-4935-82cd-f0920e45a4ed" providerId="ADAL" clId="{471D2345-03B8-4B2F-8965-B56050E5CAA7}" dt="2019-12-18T06:10:05.751" v="1" actId="478"/>
          <ac:spMkLst>
            <pc:docMk/>
            <pc:sldMk cId="0" sldId="319"/>
            <ac:spMk id="26" creationId="{9DD64B62-0002-42FD-B93A-E42D095AEB95}"/>
          </ac:spMkLst>
        </pc:spChg>
      </pc:sldChg>
    </pc:docChg>
  </pc:docChgLst>
  <pc:docChgLst>
    <pc:chgData name="박태정" userId="e3dc46d7-72cb-4935-82cd-f0920e45a4ed" providerId="ADAL" clId="{11CD6BFC-B91E-48E3-9D11-A1287F28229D}"/>
    <pc:docChg chg="undo custSel addSld delSld modSld">
      <pc:chgData name="박태정" userId="e3dc46d7-72cb-4935-82cd-f0920e45a4ed" providerId="ADAL" clId="{11CD6BFC-B91E-48E3-9D11-A1287F28229D}" dt="2020-11-09T13:23:41.712" v="16" actId="47"/>
      <pc:docMkLst>
        <pc:docMk/>
      </pc:docMkLst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258"/>
        </pc:sldMkLst>
      </pc:sldChg>
      <pc:sldChg chg="modSp add mod">
        <pc:chgData name="박태정" userId="e3dc46d7-72cb-4935-82cd-f0920e45a4ed" providerId="ADAL" clId="{11CD6BFC-B91E-48E3-9D11-A1287F28229D}" dt="2020-11-09T12:15:41.817" v="3" actId="6549"/>
        <pc:sldMkLst>
          <pc:docMk/>
          <pc:sldMk cId="1716690917" sldId="260"/>
        </pc:sldMkLst>
        <pc:spChg chg="mod">
          <ac:chgData name="박태정" userId="e3dc46d7-72cb-4935-82cd-f0920e45a4ed" providerId="ADAL" clId="{11CD6BFC-B91E-48E3-9D11-A1287F28229D}" dt="2020-11-09T12:15:41.817" v="3" actId="6549"/>
          <ac:spMkLst>
            <pc:docMk/>
            <pc:sldMk cId="1716690917" sldId="260"/>
            <ac:spMk id="3" creationId="{00000000-0000-0000-0000-000000000000}"/>
          </ac:spMkLst>
        </pc:spChg>
      </pc:sldChg>
      <pc:sldChg chg="modSp add mod">
        <pc:chgData name="박태정" userId="e3dc46d7-72cb-4935-82cd-f0920e45a4ed" providerId="ADAL" clId="{11CD6BFC-B91E-48E3-9D11-A1287F28229D}" dt="2020-11-09T12:15:37.049" v="2" actId="6549"/>
        <pc:sldMkLst>
          <pc:docMk/>
          <pc:sldMk cId="1336512742" sldId="262"/>
        </pc:sldMkLst>
        <pc:spChg chg="mod">
          <ac:chgData name="박태정" userId="e3dc46d7-72cb-4935-82cd-f0920e45a4ed" providerId="ADAL" clId="{11CD6BFC-B91E-48E3-9D11-A1287F28229D}" dt="2020-11-09T12:15:37.049" v="2" actId="6549"/>
          <ac:spMkLst>
            <pc:docMk/>
            <pc:sldMk cId="1336512742" sldId="262"/>
            <ac:spMk id="3" creationId="{00000000-0000-0000-0000-000000000000}"/>
          </ac:spMkLst>
        </pc:spChg>
      </pc:sldChg>
      <pc:sldChg chg="add">
        <pc:chgData name="박태정" userId="e3dc46d7-72cb-4935-82cd-f0920e45a4ed" providerId="ADAL" clId="{11CD6BFC-B91E-48E3-9D11-A1287F28229D}" dt="2020-11-09T12:09:43.468" v="0"/>
        <pc:sldMkLst>
          <pc:docMk/>
          <pc:sldMk cId="3052082511" sldId="263"/>
        </pc:sldMkLst>
      </pc:sldChg>
      <pc:sldChg chg="add">
        <pc:chgData name="박태정" userId="e3dc46d7-72cb-4935-82cd-f0920e45a4ed" providerId="ADAL" clId="{11CD6BFC-B91E-48E3-9D11-A1287F28229D}" dt="2020-11-09T12:09:43.468" v="0"/>
        <pc:sldMkLst>
          <pc:docMk/>
          <pc:sldMk cId="4139609737" sldId="264"/>
        </pc:sldMkLst>
      </pc:sldChg>
      <pc:sldChg chg="modSp add mod">
        <pc:chgData name="박태정" userId="e3dc46d7-72cb-4935-82cd-f0920e45a4ed" providerId="ADAL" clId="{11CD6BFC-B91E-48E3-9D11-A1287F28229D}" dt="2020-11-09T12:22:44.001" v="15"/>
        <pc:sldMkLst>
          <pc:docMk/>
          <pc:sldMk cId="4057813310" sldId="266"/>
        </pc:sldMkLst>
        <pc:spChg chg="mod">
          <ac:chgData name="박태정" userId="e3dc46d7-72cb-4935-82cd-f0920e45a4ed" providerId="ADAL" clId="{11CD6BFC-B91E-48E3-9D11-A1287F28229D}" dt="2020-11-09T12:22:44.001" v="15"/>
          <ac:spMkLst>
            <pc:docMk/>
            <pc:sldMk cId="4057813310" sldId="266"/>
            <ac:spMk id="3" creationId="{00000000-0000-0000-0000-000000000000}"/>
          </ac:spMkLst>
        </pc:spChg>
      </pc:sldChg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306"/>
        </pc:sldMkLst>
      </pc:sldChg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307"/>
        </pc:sldMkLst>
      </pc:sldChg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308"/>
        </pc:sldMkLst>
      </pc:sldChg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309"/>
        </pc:sldMkLst>
      </pc:sldChg>
      <pc:sldChg chg="del">
        <pc:chgData name="박태정" userId="e3dc46d7-72cb-4935-82cd-f0920e45a4ed" providerId="ADAL" clId="{11CD6BFC-B91E-48E3-9D11-A1287F28229D}" dt="2020-11-09T13:23:41.712" v="16" actId="47"/>
        <pc:sldMkLst>
          <pc:docMk/>
          <pc:sldMk cId="0" sldId="312"/>
        </pc:sldMkLst>
      </pc:sldChg>
      <pc:sldChg chg="del">
        <pc:chgData name="박태정" userId="e3dc46d7-72cb-4935-82cd-f0920e45a4ed" providerId="ADAL" clId="{11CD6BFC-B91E-48E3-9D11-A1287F28229D}" dt="2020-11-09T12:15:31.275" v="1" actId="47"/>
        <pc:sldMkLst>
          <pc:docMk/>
          <pc:sldMk cId="1403788766" sldId="329"/>
        </pc:sldMkLst>
      </pc:sldChg>
      <pc:sldChg chg="add del">
        <pc:chgData name="박태정" userId="e3dc46d7-72cb-4935-82cd-f0920e45a4ed" providerId="ADAL" clId="{11CD6BFC-B91E-48E3-9D11-A1287F28229D}" dt="2020-11-09T12:15:31.275" v="1" actId="47"/>
        <pc:sldMkLst>
          <pc:docMk/>
          <pc:sldMk cId="0" sldId="330"/>
        </pc:sldMkLst>
      </pc:sldChg>
      <pc:sldChg chg="add">
        <pc:chgData name="박태정" userId="e3dc46d7-72cb-4935-82cd-f0920e45a4ed" providerId="ADAL" clId="{11CD6BFC-B91E-48E3-9D11-A1287F28229D}" dt="2020-11-09T12:09:43.468" v="0"/>
        <pc:sldMkLst>
          <pc:docMk/>
          <pc:sldMk cId="908103275" sldId="331"/>
        </pc:sldMkLst>
      </pc:sldChg>
      <pc:sldChg chg="add">
        <pc:chgData name="박태정" userId="e3dc46d7-72cb-4935-82cd-f0920e45a4ed" providerId="ADAL" clId="{11CD6BFC-B91E-48E3-9D11-A1287F28229D}" dt="2020-11-09T12:09:43.468" v="0"/>
        <pc:sldMkLst>
          <pc:docMk/>
          <pc:sldMk cId="878757178" sldId="332"/>
        </pc:sldMkLst>
      </pc:sldChg>
      <pc:sldChg chg="add">
        <pc:chgData name="박태정" userId="e3dc46d7-72cb-4935-82cd-f0920e45a4ed" providerId="ADAL" clId="{11CD6BFC-B91E-48E3-9D11-A1287F28229D}" dt="2020-11-09T12:09:43.468" v="0"/>
        <pc:sldMkLst>
          <pc:docMk/>
          <pc:sldMk cId="3391197129" sldId="333"/>
        </pc:sldMkLst>
      </pc:sldChg>
    </pc:docChg>
  </pc:docChgLst>
  <pc:docChgLst>
    <pc:chgData name=" " userId="e3dc46d7-72cb-4935-82cd-f0920e45a4ed" providerId="ADAL" clId="{D39C2AD7-0769-420F-A83C-255C6E34950B}"/>
    <pc:docChg chg="undo custSel addSld modSld">
      <pc:chgData name=" " userId="e3dc46d7-72cb-4935-82cd-f0920e45a4ed" providerId="ADAL" clId="{D39C2AD7-0769-420F-A83C-255C6E34950B}" dt="2018-05-30T06:25:15.075" v="137" actId="1076"/>
      <pc:docMkLst>
        <pc:docMk/>
      </pc:docMkLst>
      <pc:sldChg chg="modSp">
        <pc:chgData name=" " userId="e3dc46d7-72cb-4935-82cd-f0920e45a4ed" providerId="ADAL" clId="{D39C2AD7-0769-420F-A83C-255C6E34950B}" dt="2018-05-30T06:25:15.075" v="137" actId="1076"/>
        <pc:sldMkLst>
          <pc:docMk/>
          <pc:sldMk cId="0" sldId="310"/>
        </pc:sldMkLst>
        <pc:spChg chg="mod">
          <ac:chgData name=" " userId="e3dc46d7-72cb-4935-82cd-f0920e45a4ed" providerId="ADAL" clId="{D39C2AD7-0769-420F-A83C-255C6E34950B}" dt="2018-05-30T06:25:15.075" v="137" actId="1076"/>
          <ac:spMkLst>
            <pc:docMk/>
            <pc:sldMk cId="0" sldId="310"/>
            <ac:spMk id="18" creationId="{3D553E98-A059-4F8C-A967-42FDEC158E81}"/>
          </ac:spMkLst>
        </pc:spChg>
        <pc:spChg chg="mod">
          <ac:chgData name=" " userId="e3dc46d7-72cb-4935-82cd-f0920e45a4ed" providerId="ADAL" clId="{D39C2AD7-0769-420F-A83C-255C6E34950B}" dt="2018-05-30T06:25:15.075" v="137" actId="1076"/>
          <ac:spMkLst>
            <pc:docMk/>
            <pc:sldMk cId="0" sldId="310"/>
            <ac:spMk id="28" creationId="{D2F3B58B-3B1C-46E3-8BBF-0F746F8280AF}"/>
          </ac:spMkLst>
        </pc:spChg>
        <pc:spChg chg="mod">
          <ac:chgData name=" " userId="e3dc46d7-72cb-4935-82cd-f0920e45a4ed" providerId="ADAL" clId="{D39C2AD7-0769-420F-A83C-255C6E34950B}" dt="2018-05-30T06:25:15.075" v="137" actId="1076"/>
          <ac:spMkLst>
            <pc:docMk/>
            <pc:sldMk cId="0" sldId="310"/>
            <ac:spMk id="29" creationId="{571B9C31-224A-4FB4-85FA-0815D752F364}"/>
          </ac:spMkLst>
        </pc:spChg>
        <pc:cxnChg chg="mod">
          <ac:chgData name=" " userId="e3dc46d7-72cb-4935-82cd-f0920e45a4ed" providerId="ADAL" clId="{D39C2AD7-0769-420F-A83C-255C6E34950B}" dt="2018-05-30T06:25:06.484" v="136" actId="1076"/>
          <ac:cxnSpMkLst>
            <pc:docMk/>
            <pc:sldMk cId="0" sldId="310"/>
            <ac:cxnSpMk id="14359" creationId="{5540E873-ABB6-4489-909B-F1DA3B8821B2}"/>
          </ac:cxnSpMkLst>
        </pc:cxnChg>
      </pc:sldChg>
      <pc:sldChg chg="addSp modSp">
        <pc:chgData name=" " userId="e3dc46d7-72cb-4935-82cd-f0920e45a4ed" providerId="ADAL" clId="{D39C2AD7-0769-420F-A83C-255C6E34950B}" dt="2018-05-30T06:23:41.486" v="125" actId="1076"/>
        <pc:sldMkLst>
          <pc:docMk/>
          <pc:sldMk cId="0" sldId="313"/>
        </pc:sldMkLst>
        <pc:spChg chg="mod">
          <ac:chgData name=" " userId="e3dc46d7-72cb-4935-82cd-f0920e45a4ed" providerId="ADAL" clId="{D39C2AD7-0769-420F-A83C-255C6E34950B}" dt="2018-05-30T06:23:30.103" v="120" actId="1076"/>
          <ac:spMkLst>
            <pc:docMk/>
            <pc:sldMk cId="0" sldId="313"/>
            <ac:spMk id="31" creationId="{A73C60FB-8EDC-466D-8271-12E6B55EEA67}"/>
          </ac:spMkLst>
        </pc:spChg>
        <pc:spChg chg="mod">
          <ac:chgData name=" " userId="e3dc46d7-72cb-4935-82cd-f0920e45a4ed" providerId="ADAL" clId="{D39C2AD7-0769-420F-A83C-255C6E34950B}" dt="2018-05-30T06:23:39.883" v="124" actId="164"/>
          <ac:spMkLst>
            <pc:docMk/>
            <pc:sldMk cId="0" sldId="313"/>
            <ac:spMk id="32" creationId="{F07BEDCF-992A-495B-805A-B9157FE6F4B2}"/>
          </ac:spMkLst>
        </pc:spChg>
        <pc:spChg chg="mod">
          <ac:chgData name=" " userId="e3dc46d7-72cb-4935-82cd-f0920e45a4ed" providerId="ADAL" clId="{D39C2AD7-0769-420F-A83C-255C6E34950B}" dt="2018-05-30T06:23:39.883" v="124" actId="164"/>
          <ac:spMkLst>
            <pc:docMk/>
            <pc:sldMk cId="0" sldId="313"/>
            <ac:spMk id="33" creationId="{BD350415-B52B-4D1E-B491-B90D8DFBAA4D}"/>
          </ac:spMkLst>
        </pc:spChg>
        <pc:grpChg chg="add mod">
          <ac:chgData name=" " userId="e3dc46d7-72cb-4935-82cd-f0920e45a4ed" providerId="ADAL" clId="{D39C2AD7-0769-420F-A83C-255C6E34950B}" dt="2018-05-30T06:23:41.486" v="125" actId="1076"/>
          <ac:grpSpMkLst>
            <pc:docMk/>
            <pc:sldMk cId="0" sldId="313"/>
            <ac:grpSpMk id="2" creationId="{FC811D4A-6A78-452B-8A71-D88F2FDCD5BA}"/>
          </ac:grpSpMkLst>
        </pc:grpChg>
        <pc:cxnChg chg="mod">
          <ac:chgData name=" " userId="e3dc46d7-72cb-4935-82cd-f0920e45a4ed" providerId="ADAL" clId="{D39C2AD7-0769-420F-A83C-255C6E34950B}" dt="2018-05-30T06:23:35.607" v="121" actId="1076"/>
          <ac:cxnSpMkLst>
            <pc:docMk/>
            <pc:sldMk cId="0" sldId="313"/>
            <ac:cxnSpMk id="23567" creationId="{48AC7309-583B-457B-B20E-433D9FC8C0B5}"/>
          </ac:cxnSpMkLst>
        </pc:cxnChg>
      </pc:sldChg>
      <pc:sldChg chg="modSp">
        <pc:chgData name=" " userId="e3dc46d7-72cb-4935-82cd-f0920e45a4ed" providerId="ADAL" clId="{D39C2AD7-0769-420F-A83C-255C6E34950B}" dt="2018-05-30T06:24:34.189" v="132" actId="1076"/>
        <pc:sldMkLst>
          <pc:docMk/>
          <pc:sldMk cId="0" sldId="321"/>
        </pc:sldMkLst>
        <pc:spChg chg="mod">
          <ac:chgData name=" " userId="e3dc46d7-72cb-4935-82cd-f0920e45a4ed" providerId="ADAL" clId="{D39C2AD7-0769-420F-A83C-255C6E34950B}" dt="2018-05-30T06:24:30.388" v="131" actId="1076"/>
          <ac:spMkLst>
            <pc:docMk/>
            <pc:sldMk cId="0" sldId="321"/>
            <ac:spMk id="31" creationId="{8E646AAF-C28F-460E-A61E-94618263F43C}"/>
          </ac:spMkLst>
        </pc:spChg>
        <pc:spChg chg="mod">
          <ac:chgData name=" " userId="e3dc46d7-72cb-4935-82cd-f0920e45a4ed" providerId="ADAL" clId="{D39C2AD7-0769-420F-A83C-255C6E34950B}" dt="2018-05-30T06:24:30.388" v="131" actId="1076"/>
          <ac:spMkLst>
            <pc:docMk/>
            <pc:sldMk cId="0" sldId="321"/>
            <ac:spMk id="32" creationId="{F52D5F09-C71D-462B-84AE-00F7D9A886A3}"/>
          </ac:spMkLst>
        </pc:spChg>
        <pc:spChg chg="mod">
          <ac:chgData name=" " userId="e3dc46d7-72cb-4935-82cd-f0920e45a4ed" providerId="ADAL" clId="{D39C2AD7-0769-420F-A83C-255C6E34950B}" dt="2018-05-30T06:24:30.388" v="131" actId="1076"/>
          <ac:spMkLst>
            <pc:docMk/>
            <pc:sldMk cId="0" sldId="321"/>
            <ac:spMk id="33" creationId="{667EBE26-5D6C-4F7E-900C-B20101C4E153}"/>
          </ac:spMkLst>
        </pc:spChg>
        <pc:cxnChg chg="mod">
          <ac:chgData name=" " userId="e3dc46d7-72cb-4935-82cd-f0920e45a4ed" providerId="ADAL" clId="{D39C2AD7-0769-420F-A83C-255C6E34950B}" dt="2018-05-30T06:24:34.189" v="132" actId="1076"/>
          <ac:cxnSpMkLst>
            <pc:docMk/>
            <pc:sldMk cId="0" sldId="321"/>
            <ac:cxnSpMk id="26637" creationId="{2B44A62C-9586-4929-A69D-6B2F3453377A}"/>
          </ac:cxnSpMkLst>
        </pc:cxnChg>
      </pc:sldChg>
      <pc:sldChg chg="modSp">
        <pc:chgData name=" " userId="e3dc46d7-72cb-4935-82cd-f0920e45a4ed" providerId="ADAL" clId="{D39C2AD7-0769-420F-A83C-255C6E34950B}" dt="2018-05-30T06:24:07.182" v="128" actId="1076"/>
        <pc:sldMkLst>
          <pc:docMk/>
          <pc:sldMk cId="0" sldId="322"/>
        </pc:sldMkLst>
        <pc:spChg chg="mod">
          <ac:chgData name=" " userId="e3dc46d7-72cb-4935-82cd-f0920e45a4ed" providerId="ADAL" clId="{D39C2AD7-0769-420F-A83C-255C6E34950B}" dt="2018-05-30T06:24:01.015" v="126" actId="1076"/>
          <ac:spMkLst>
            <pc:docMk/>
            <pc:sldMk cId="0" sldId="322"/>
            <ac:spMk id="31" creationId="{A1B6A596-782B-4FBC-B98D-3859C06058C3}"/>
          </ac:spMkLst>
        </pc:spChg>
        <pc:spChg chg="mod">
          <ac:chgData name=" " userId="e3dc46d7-72cb-4935-82cd-f0920e45a4ed" providerId="ADAL" clId="{D39C2AD7-0769-420F-A83C-255C6E34950B}" dt="2018-05-30T06:24:01.015" v="126" actId="1076"/>
          <ac:spMkLst>
            <pc:docMk/>
            <pc:sldMk cId="0" sldId="322"/>
            <ac:spMk id="32" creationId="{ED27F77C-9096-4690-8A74-44F707169580}"/>
          </ac:spMkLst>
        </pc:spChg>
        <pc:spChg chg="mod">
          <ac:chgData name=" " userId="e3dc46d7-72cb-4935-82cd-f0920e45a4ed" providerId="ADAL" clId="{D39C2AD7-0769-420F-A83C-255C6E34950B}" dt="2018-05-30T06:24:01.015" v="126" actId="1076"/>
          <ac:spMkLst>
            <pc:docMk/>
            <pc:sldMk cId="0" sldId="322"/>
            <ac:spMk id="33" creationId="{33DFF919-55B9-40E2-8997-31DB9888617A}"/>
          </ac:spMkLst>
        </pc:spChg>
        <pc:spChg chg="mod">
          <ac:chgData name=" " userId="e3dc46d7-72cb-4935-82cd-f0920e45a4ed" providerId="ADAL" clId="{D39C2AD7-0769-420F-A83C-255C6E34950B}" dt="2018-05-30T06:24:03.214" v="127" actId="1076"/>
          <ac:spMkLst>
            <pc:docMk/>
            <pc:sldMk cId="0" sldId="322"/>
            <ac:spMk id="34" creationId="{0B368582-0ECA-4288-965D-6A52612E45F3}"/>
          </ac:spMkLst>
        </pc:spChg>
        <pc:cxnChg chg="mod">
          <ac:chgData name=" " userId="e3dc46d7-72cb-4935-82cd-f0920e45a4ed" providerId="ADAL" clId="{D39C2AD7-0769-420F-A83C-255C6E34950B}" dt="2018-05-30T06:24:07.182" v="128" actId="1076"/>
          <ac:cxnSpMkLst>
            <pc:docMk/>
            <pc:sldMk cId="0" sldId="322"/>
            <ac:cxnSpMk id="25610" creationId="{F7D07985-AF77-42B4-97B0-712F667ABB10}"/>
          </ac:cxnSpMkLst>
        </pc:cxnChg>
      </pc:sldChg>
      <pc:sldChg chg="modSp">
        <pc:chgData name=" " userId="e3dc46d7-72cb-4935-82cd-f0920e45a4ed" providerId="ADAL" clId="{D39C2AD7-0769-420F-A83C-255C6E34950B}" dt="2018-05-30T06:24:39.492" v="133" actId="1076"/>
        <pc:sldMkLst>
          <pc:docMk/>
          <pc:sldMk cId="0" sldId="324"/>
        </pc:sldMkLst>
        <pc:cxnChg chg="mod">
          <ac:chgData name=" " userId="e3dc46d7-72cb-4935-82cd-f0920e45a4ed" providerId="ADAL" clId="{D39C2AD7-0769-420F-A83C-255C6E34950B}" dt="2018-05-30T06:24:39.492" v="133" actId="1076"/>
          <ac:cxnSpMkLst>
            <pc:docMk/>
            <pc:sldMk cId="0" sldId="324"/>
            <ac:cxnSpMk id="27660" creationId="{F00ACA8E-7DD2-4829-B3B9-E0A73E588399}"/>
          </ac:cxnSpMkLst>
        </pc:cxnChg>
      </pc:sldChg>
      <pc:sldChg chg="delSp modSp">
        <pc:chgData name=" " userId="e3dc46d7-72cb-4935-82cd-f0920e45a4ed" providerId="ADAL" clId="{D39C2AD7-0769-420F-A83C-255C6E34950B}" dt="2018-05-30T06:24:48.763" v="135" actId="478"/>
        <pc:sldMkLst>
          <pc:docMk/>
          <pc:sldMk cId="0" sldId="327"/>
        </pc:sldMkLst>
        <pc:spChg chg="del">
          <ac:chgData name=" " userId="e3dc46d7-72cb-4935-82cd-f0920e45a4ed" providerId="ADAL" clId="{D39C2AD7-0769-420F-A83C-255C6E34950B}" dt="2018-05-30T06:24:48.763" v="135" actId="478"/>
          <ac:spMkLst>
            <pc:docMk/>
            <pc:sldMk cId="0" sldId="327"/>
            <ac:spMk id="93" creationId="{3D1597B1-E9F2-4BBD-9ED4-232DDCD54221}"/>
          </ac:spMkLst>
        </pc:spChg>
        <pc:cxnChg chg="mod">
          <ac:chgData name=" " userId="e3dc46d7-72cb-4935-82cd-f0920e45a4ed" providerId="ADAL" clId="{D39C2AD7-0769-420F-A83C-255C6E34950B}" dt="2018-05-30T06:24:45.709" v="134" actId="1076"/>
          <ac:cxnSpMkLst>
            <pc:docMk/>
            <pc:sldMk cId="0" sldId="327"/>
            <ac:cxnSpMk id="30739" creationId="{19B2744E-F24F-4ED1-82F6-3E7ADF8FA55C}"/>
          </ac:cxnSpMkLst>
        </pc:cxnChg>
      </pc:sldChg>
      <pc:sldChg chg="addSp modSp add">
        <pc:chgData name=" " userId="e3dc46d7-72cb-4935-82cd-f0920e45a4ed" providerId="ADAL" clId="{D39C2AD7-0769-420F-A83C-255C6E34950B}" dt="2018-05-30T06:08:03.496" v="119" actId="1076"/>
        <pc:sldMkLst>
          <pc:docMk/>
          <pc:sldMk cId="1403788766" sldId="329"/>
        </pc:sldMkLst>
        <pc:spChg chg="mod">
          <ac:chgData name=" " userId="e3dc46d7-72cb-4935-82cd-f0920e45a4ed" providerId="ADAL" clId="{D39C2AD7-0769-420F-A83C-255C6E34950B}" dt="2018-05-30T06:07:46.642" v="45" actId="1076"/>
          <ac:spMkLst>
            <pc:docMk/>
            <pc:sldMk cId="1403788766" sldId="329"/>
            <ac:spMk id="2" creationId="{BADCD8F2-90C9-4184-A2ED-DE4F0954BFA2}"/>
          </ac:spMkLst>
        </pc:spChg>
        <pc:spChg chg="mod">
          <ac:chgData name=" " userId="e3dc46d7-72cb-4935-82cd-f0920e45a4ed" providerId="ADAL" clId="{D39C2AD7-0769-420F-A83C-255C6E34950B}" dt="2018-05-30T06:08:02.003" v="118" actId="1076"/>
          <ac:spMkLst>
            <pc:docMk/>
            <pc:sldMk cId="1403788766" sldId="329"/>
            <ac:spMk id="3" creationId="{5A93C12B-768A-4507-91CB-6E4C15B75BFE}"/>
          </ac:spMkLst>
        </pc:spChg>
        <pc:picChg chg="add mod">
          <ac:chgData name=" " userId="e3dc46d7-72cb-4935-82cd-f0920e45a4ed" providerId="ADAL" clId="{D39C2AD7-0769-420F-A83C-255C6E34950B}" dt="2018-05-30T06:08:03.496" v="119" actId="1076"/>
          <ac:picMkLst>
            <pc:docMk/>
            <pc:sldMk cId="1403788766" sldId="329"/>
            <ac:picMk id="4" creationId="{97209F04-AFF0-48E3-8D5B-B22DF5AB11F3}"/>
          </ac:picMkLst>
        </pc:picChg>
      </pc:sldChg>
    </pc:docChg>
  </pc:docChgLst>
  <pc:docChgLst>
    <pc:chgData name="박태정" userId="e3dc46d7-72cb-4935-82cd-f0920e45a4ed" providerId="ADAL" clId="{CB510776-12E7-4464-942C-8E6FE651E29E}"/>
    <pc:docChg chg="undo modSld">
      <pc:chgData name="박태정" userId="e3dc46d7-72cb-4935-82cd-f0920e45a4ed" providerId="ADAL" clId="{CB510776-12E7-4464-942C-8E6FE651E29E}" dt="2019-12-11T14:56:11.570" v="61"/>
      <pc:docMkLst>
        <pc:docMk/>
      </pc:docMkLst>
      <pc:sldChg chg="addSp modSp addAnim delAnim modAnim">
        <pc:chgData name="박태정" userId="e3dc46d7-72cb-4935-82cd-f0920e45a4ed" providerId="ADAL" clId="{CB510776-12E7-4464-942C-8E6FE651E29E}" dt="2019-12-11T14:56:11.570" v="61"/>
        <pc:sldMkLst>
          <pc:docMk/>
          <pc:sldMk cId="0" sldId="319"/>
        </pc:sldMkLst>
        <pc:spChg chg="add mod">
          <ac:chgData name="박태정" userId="e3dc46d7-72cb-4935-82cd-f0920e45a4ed" providerId="ADAL" clId="{CB510776-12E7-4464-942C-8E6FE651E29E}" dt="2019-12-11T14:54:45.545" v="48" actId="14100"/>
          <ac:spMkLst>
            <pc:docMk/>
            <pc:sldMk cId="0" sldId="319"/>
            <ac:spMk id="2" creationId="{190E653D-8D35-4B4B-9769-C545F81A9623}"/>
          </ac:spMkLst>
        </pc:spChg>
        <pc:spChg chg="add mod">
          <ac:chgData name="박태정" userId="e3dc46d7-72cb-4935-82cd-f0920e45a4ed" providerId="ADAL" clId="{CB510776-12E7-4464-942C-8E6FE651E29E}" dt="2019-12-11T14:55:56.859" v="57" actId="20577"/>
          <ac:spMkLst>
            <pc:docMk/>
            <pc:sldMk cId="0" sldId="319"/>
            <ac:spMk id="26" creationId="{9DD64B62-0002-42FD-B93A-E42D095AEB95}"/>
          </ac:spMkLst>
        </pc:spChg>
        <pc:spChg chg="mod">
          <ac:chgData name="박태정" userId="e3dc46d7-72cb-4935-82cd-f0920e45a4ed" providerId="ADAL" clId="{CB510776-12E7-4464-942C-8E6FE651E29E}" dt="2019-12-11T14:56:11.570" v="61"/>
          <ac:spMkLst>
            <pc:docMk/>
            <pc:sldMk cId="0" sldId="319"/>
            <ac:spMk id="43" creationId="{DDC34A51-9B69-4248-9B86-D27AAF6BEF4E}"/>
          </ac:spMkLst>
        </pc:spChg>
        <pc:grpChg chg="mod">
          <ac:chgData name="박태정" userId="e3dc46d7-72cb-4935-82cd-f0920e45a4ed" providerId="ADAL" clId="{CB510776-12E7-4464-942C-8E6FE651E29E}" dt="2019-12-11T14:53:24.444" v="15" actId="1076"/>
          <ac:grpSpMkLst>
            <pc:docMk/>
            <pc:sldMk cId="0" sldId="319"/>
            <ac:grpSpMk id="22530" creationId="{0F60323D-F50E-490C-A0C2-1815340E64F2}"/>
          </ac:grpSpMkLst>
        </pc:grpChg>
        <pc:grpChg chg="mod">
          <ac:chgData name="박태정" userId="e3dc46d7-72cb-4935-82cd-f0920e45a4ed" providerId="ADAL" clId="{CB510776-12E7-4464-942C-8E6FE651E29E}" dt="2019-12-11T14:53:24.444" v="15" actId="1076"/>
          <ac:grpSpMkLst>
            <pc:docMk/>
            <pc:sldMk cId="0" sldId="319"/>
            <ac:grpSpMk id="22547" creationId="{F1B600DE-6DDE-448D-B879-D1E7BAE247A5}"/>
          </ac:grpSpMkLst>
        </pc:grpChg>
      </pc:sldChg>
    </pc:docChg>
  </pc:docChgLst>
  <pc:docChgLst>
    <pc:chgData name=" " userId="e3dc46d7-72cb-4935-82cd-f0920e45a4ed" providerId="ADAL" clId="{2A27C61A-421D-43A3-9F77-9AF3806E16D8}"/>
    <pc:docChg chg="custSel modSld">
      <pc:chgData name=" " userId="e3dc46d7-72cb-4935-82cd-f0920e45a4ed" providerId="ADAL" clId="{2A27C61A-421D-43A3-9F77-9AF3806E16D8}" dt="2018-03-12T14:31:41.991" v="3" actId="478"/>
      <pc:docMkLst>
        <pc:docMk/>
      </pc:docMkLst>
      <pc:sldChg chg="delSp modSp">
        <pc:chgData name=" " userId="e3dc46d7-72cb-4935-82cd-f0920e45a4ed" providerId="ADAL" clId="{2A27C61A-421D-43A3-9F77-9AF3806E16D8}" dt="2018-03-12T14:31:41.991" v="3" actId="478"/>
        <pc:sldMkLst>
          <pc:docMk/>
          <pc:sldMk cId="0" sldId="312"/>
        </pc:sldMkLst>
        <pc:spChg chg="del mod">
          <ac:chgData name=" " userId="e3dc46d7-72cb-4935-82cd-f0920e45a4ed" providerId="ADAL" clId="{2A27C61A-421D-43A3-9F77-9AF3806E16D8}" dt="2018-03-12T14:31:41.991" v="3" actId="478"/>
          <ac:spMkLst>
            <pc:docMk/>
            <pc:sldMk cId="0" sldId="312"/>
            <ac:spMk id="32774" creationId="{D21398F4-22D1-4622-AB50-82A144C32335}"/>
          </ac:spMkLst>
        </pc:spChg>
        <pc:spChg chg="del mod">
          <ac:chgData name=" " userId="e3dc46d7-72cb-4935-82cd-f0920e45a4ed" providerId="ADAL" clId="{2A27C61A-421D-43A3-9F77-9AF3806E16D8}" dt="2018-03-12T14:31:41.991" v="3" actId="478"/>
          <ac:spMkLst>
            <pc:docMk/>
            <pc:sldMk cId="0" sldId="312"/>
            <ac:spMk id="32776" creationId="{6266847E-4523-4B9B-8ED4-3B8A865033E9}"/>
          </ac:spMkLst>
        </pc:spChg>
        <pc:picChg chg="del mod">
          <ac:chgData name=" " userId="e3dc46d7-72cb-4935-82cd-f0920e45a4ed" providerId="ADAL" clId="{2A27C61A-421D-43A3-9F77-9AF3806E16D8}" dt="2018-03-12T14:31:36.572" v="2" actId="478"/>
          <ac:picMkLst>
            <pc:docMk/>
            <pc:sldMk cId="0" sldId="312"/>
            <ac:picMk id="32773" creationId="{94094557-710D-41CC-9DC1-5F991B10FF5F}"/>
          </ac:picMkLst>
        </pc:picChg>
        <pc:picChg chg="del mod">
          <ac:chgData name=" " userId="e3dc46d7-72cb-4935-82cd-f0920e45a4ed" providerId="ADAL" clId="{2A27C61A-421D-43A3-9F77-9AF3806E16D8}" dt="2018-03-12T14:31:23.653" v="1" actId="478"/>
          <ac:picMkLst>
            <pc:docMk/>
            <pc:sldMk cId="0" sldId="312"/>
            <ac:picMk id="32775" creationId="{B80D5235-77DE-4C56-AFA7-68C0028D002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2C8F0B0-C5E6-45B6-8420-0FC392061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AFE7B-06C6-473A-BFB0-CABC1ED84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8743ADE4-D6C4-40A8-ABE7-19C739566FFB}" type="datetimeFigureOut">
              <a:rPr lang="ko-KR" altLang="en-US"/>
              <a:pPr>
                <a:defRPr/>
              </a:pPr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E9FA24-DD2D-48BE-B288-0D51192AD9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15088"/>
            <a:ext cx="4275138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A5D610-EA80-48A9-A261-7CD25C7CB5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000" y="6415088"/>
            <a:ext cx="427672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78E8042-4C65-43B3-A718-DA108A663B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4E90712-6199-4E59-8B02-FB80589193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CA6B5F-F9A3-46C5-9205-0CFBCC3A84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fld id="{988C9843-2749-40E1-9EB6-4CB51FC53B79}" type="datetimeFigureOut">
              <a:rPr lang="ko-KR" altLang="en-US"/>
              <a:pPr>
                <a:defRPr/>
              </a:pPr>
              <a:t>2020-11-09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E3D9922-80D9-4074-B356-98869C078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43263" y="506413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C05D9BB-F83E-4D38-97E3-F3B04BC9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08338"/>
            <a:ext cx="7893050" cy="304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9043C-D3D7-4250-A1E8-727C7CAF6A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15088"/>
            <a:ext cx="4275138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0" hangingPunct="1">
              <a:defRPr kumimoji="0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ED45A-DE89-48AB-A6E9-A34B8B970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8000" y="6415088"/>
            <a:ext cx="427672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710F581-B555-429A-8D03-04001B9635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87786E9F-DDC1-4527-94E9-407F97E21C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D94C900C-0720-482E-A22A-1F141329DC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C5A77C01-AC8F-4B0D-BBA6-079AADB43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168BDBB4-E125-42C3-813D-BA69D4724E88}" type="slidenum">
              <a:rPr kumimoji="0" lang="ko-KR" altLang="en-US" sz="1200" smtClean="0">
                <a:solidFill>
                  <a:schemeClr val="tx2"/>
                </a:solidFill>
              </a:rPr>
              <a:pPr>
                <a:defRPr/>
              </a:pPr>
              <a:t>10</a:t>
            </a:fld>
            <a:endParaRPr kumimoji="0" lang="ko-KR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D79269E-988E-45DE-836D-BDF8B73AFB9F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184DB17-BB8A-4E39-A49D-EDA46782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A19DCBF-33F6-4DF1-98B4-84CD6F6E34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784A4ACD-4A22-4692-B0E4-487EFF9E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E86E195-1243-40A6-BDC2-D5E357DD1F8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8A5BF03-B741-4725-B1B5-C9A2D369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02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그룹 10">
            <a:extLst>
              <a:ext uri="{FF2B5EF4-FFF2-40B4-BE49-F238E27FC236}">
                <a16:creationId xmlns:a16="http://schemas.microsoft.com/office/drawing/2014/main" id="{A33BF2CF-727F-4E68-9BD6-A9FAE6CCB31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1" name="Rectangle 1027">
              <a:extLst>
                <a:ext uri="{FF2B5EF4-FFF2-40B4-BE49-F238E27FC236}">
                  <a16:creationId xmlns:a16="http://schemas.microsoft.com/office/drawing/2014/main" id="{A966B48F-BCFB-44C3-97BF-80E49AA2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2" name="Text Box 1036">
              <a:extLst>
                <a:ext uri="{FF2B5EF4-FFF2-40B4-BE49-F238E27FC236}">
                  <a16:creationId xmlns:a16="http://schemas.microsoft.com/office/drawing/2014/main" id="{D3E71500-E2FB-45DD-8761-3F320714F25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3" name="그룹 13">
              <a:extLst>
                <a:ext uri="{FF2B5EF4-FFF2-40B4-BE49-F238E27FC236}">
                  <a16:creationId xmlns:a16="http://schemas.microsoft.com/office/drawing/2014/main" id="{B34733F7-DFCB-4444-903A-DA54648ED57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4" name="Rectangle 1028">
                <a:extLst>
                  <a:ext uri="{FF2B5EF4-FFF2-40B4-BE49-F238E27FC236}">
                    <a16:creationId xmlns:a16="http://schemas.microsoft.com/office/drawing/2014/main" id="{64949E95-CEBC-4A6F-95DE-2D7698F1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/>
              </a:p>
            </p:txBody>
          </p:sp>
          <p:pic>
            <p:nvPicPr>
              <p:cNvPr id="15" name="Picture 72" descr="2">
                <a:extLst>
                  <a:ext uri="{FF2B5EF4-FFF2-40B4-BE49-F238E27FC236}">
                    <a16:creationId xmlns:a16="http://schemas.microsoft.com/office/drawing/2014/main" id="{E5542A16-08F1-47D3-BB47-C1F1E5F936D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6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63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69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2099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2788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72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08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6945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33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5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Line 2">
            <a:extLst>
              <a:ext uri="{FF2B5EF4-FFF2-40B4-BE49-F238E27FC236}">
                <a16:creationId xmlns:a16="http://schemas.microsoft.com/office/drawing/2014/main" id="{93D43E46-7192-413F-8956-BDF0256E7F3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F8CAF229-0469-4603-ADAD-01B344EF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002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3F04DEEE-7ADD-4413-81E1-26765001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39E1C88F-1573-410C-A161-0C474A0A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CF68818-26B9-49C1-9A99-FEFECA279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890C246-22FB-427A-9B5D-4488E4E98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2" name="그룹 10">
            <a:extLst>
              <a:ext uri="{FF2B5EF4-FFF2-40B4-BE49-F238E27FC236}">
                <a16:creationId xmlns:a16="http://schemas.microsoft.com/office/drawing/2014/main" id="{8533004C-5B8E-496B-BD94-38A420A0F0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4" name="Rectangle 1027">
              <a:extLst>
                <a:ext uri="{FF2B5EF4-FFF2-40B4-BE49-F238E27FC236}">
                  <a16:creationId xmlns:a16="http://schemas.microsoft.com/office/drawing/2014/main" id="{9C9E3AFE-345B-4D35-B520-378232BE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0000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/>
            </a:p>
          </p:txBody>
        </p:sp>
        <p:sp>
          <p:nvSpPr>
            <p:cNvPr id="14" name="Text Box 1036">
              <a:extLst>
                <a:ext uri="{FF2B5EF4-FFF2-40B4-BE49-F238E27FC236}">
                  <a16:creationId xmlns:a16="http://schemas.microsoft.com/office/drawing/2014/main" id="{EAB642E6-358B-4D98-9B11-B9E32D3CDD1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6" name="그룹 13">
              <a:extLst>
                <a:ext uri="{FF2B5EF4-FFF2-40B4-BE49-F238E27FC236}">
                  <a16:creationId xmlns:a16="http://schemas.microsoft.com/office/drawing/2014/main" id="{D11468D7-FF28-49EB-A564-756A2A5A97B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7" name="Rectangle 1028">
                <a:extLst>
                  <a:ext uri="{FF2B5EF4-FFF2-40B4-BE49-F238E27FC236}">
                    <a16:creationId xmlns:a16="http://schemas.microsoft.com/office/drawing/2014/main" id="{429A0F54-82B8-4963-A94F-C3FDD48DF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CC0000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/>
              </a:p>
            </p:txBody>
          </p:sp>
          <p:pic>
            <p:nvPicPr>
              <p:cNvPr id="1038" name="Picture 72" descr="2">
                <a:extLst>
                  <a:ext uri="{FF2B5EF4-FFF2-40B4-BE49-F238E27FC236}">
                    <a16:creationId xmlns:a16="http://schemas.microsoft.com/office/drawing/2014/main" id="{FE14645B-3990-4427-BDA5-EDF0E6874F3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33" name="Rectangle 1034">
            <a:extLst>
              <a:ext uri="{FF2B5EF4-FFF2-40B4-BE49-F238E27FC236}">
                <a16:creationId xmlns:a16="http://schemas.microsoft.com/office/drawing/2014/main" id="{3CB13082-4A77-4C62-ACAB-5266C082A012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7734300" y="54927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CC000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AD6AAA60-B3F7-4048-B034-BFA28C258E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과제 힌트</a:t>
            </a:r>
            <a:endParaRPr lang="en-US" altLang="ko-KR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123" name="부제목 1">
            <a:extLst>
              <a:ext uri="{FF2B5EF4-FFF2-40B4-BE49-F238E27FC236}">
                <a16:creationId xmlns:a16="http://schemas.microsoft.com/office/drawing/2014/main" id="{DDE1096B-929C-4A4C-B055-1ABDB8EDD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180D725D-77A9-4BAC-A505-05B0BF72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함수별로 해야 할 일들</a:t>
            </a:r>
          </a:p>
        </p:txBody>
      </p:sp>
      <p:sp>
        <p:nvSpPr>
          <p:cNvPr id="14339" name="바닥글 개체 틀 3">
            <a:extLst>
              <a:ext uri="{FF2B5EF4-FFF2-40B4-BE49-F238E27FC236}">
                <a16:creationId xmlns:a16="http://schemas.microsoft.com/office/drawing/2014/main" id="{03277254-D5D4-488E-9F7A-7021958BEA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14340" name="그룹 10">
            <a:extLst>
              <a:ext uri="{FF2B5EF4-FFF2-40B4-BE49-F238E27FC236}">
                <a16:creationId xmlns:a16="http://schemas.microsoft.com/office/drawing/2014/main" id="{BE521FF9-1AF8-4A49-A00D-5420F18CD115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408113"/>
            <a:ext cx="3832225" cy="4541837"/>
            <a:chOff x="3059832" y="1196752"/>
            <a:chExt cx="3832053" cy="4540760"/>
          </a:xfrm>
        </p:grpSpPr>
        <p:pic>
          <p:nvPicPr>
            <p:cNvPr id="14358" name="Picture 6">
              <a:extLst>
                <a:ext uri="{FF2B5EF4-FFF2-40B4-BE49-F238E27FC236}">
                  <a16:creationId xmlns:a16="http://schemas.microsoft.com/office/drawing/2014/main" id="{9972BCE5-C850-4248-B790-225FD6D45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359" name="직선 연결선 5">
              <a:extLst>
                <a:ext uri="{FF2B5EF4-FFF2-40B4-BE49-F238E27FC236}">
                  <a16:creationId xmlns:a16="http://schemas.microsoft.com/office/drawing/2014/main" id="{5540E873-ABB6-4489-909B-F1DA3B8821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7509" y="4690010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13F962-2DCE-4F58-95CE-A2337943820E}"/>
                </a:ext>
              </a:extLst>
            </p:cNvPr>
            <p:cNvSpPr/>
            <p:nvPr/>
          </p:nvSpPr>
          <p:spPr bwMode="auto">
            <a:xfrm>
              <a:off x="3564634" y="2636273"/>
              <a:ext cx="2204938" cy="1872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3E700B-76AA-42EB-9B0C-75BB175A19D6}"/>
                </a:ext>
              </a:extLst>
            </p:cNvPr>
            <p:cNvSpPr/>
            <p:nvPr/>
          </p:nvSpPr>
          <p:spPr bwMode="auto">
            <a:xfrm>
              <a:off x="3563046" y="3572675"/>
              <a:ext cx="2206526" cy="21584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타원형 설명선 17">
            <a:extLst>
              <a:ext uri="{FF2B5EF4-FFF2-40B4-BE49-F238E27FC236}">
                <a16:creationId xmlns:a16="http://schemas.microsoft.com/office/drawing/2014/main" id="{3D553E98-A059-4F8C-A967-42FDEC158E81}"/>
              </a:ext>
            </a:extLst>
          </p:cNvPr>
          <p:cNvSpPr/>
          <p:nvPr/>
        </p:nvSpPr>
        <p:spPr bwMode="auto">
          <a:xfrm>
            <a:off x="5869781" y="3924301"/>
            <a:ext cx="3348037" cy="2151062"/>
          </a:xfrm>
          <a:prstGeom prst="wedgeEllipseCallout">
            <a:avLst>
              <a:gd name="adj1" fmla="val -55524"/>
              <a:gd name="adj2" fmla="val -40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꼭지점 개수와 삼각형 개수 읽어 오기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정의한 변수에 꼭지점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(vertex)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개수와 삼각형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(face)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만큼 배열로 메모리 할당하기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3. off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좌표와 삼각형 정보를 읽어서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배열에 정보 채우기</a:t>
            </a:r>
          </a:p>
        </p:txBody>
      </p:sp>
      <p:cxnSp>
        <p:nvCxnSpPr>
          <p:cNvPr id="14342" name="직선 연결선 18">
            <a:extLst>
              <a:ext uri="{FF2B5EF4-FFF2-40B4-BE49-F238E27FC236}">
                <a16:creationId xmlns:a16="http://schemas.microsoft.com/office/drawing/2014/main" id="{4E238564-1EF1-4C27-83A6-0F3A68A0DE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1450" y="2208213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43" name="그룹 11">
            <a:extLst>
              <a:ext uri="{FF2B5EF4-FFF2-40B4-BE49-F238E27FC236}">
                <a16:creationId xmlns:a16="http://schemas.microsoft.com/office/drawing/2014/main" id="{6E8F1C97-B264-463D-9FD2-B42C1D789D8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096963"/>
            <a:ext cx="2011363" cy="892175"/>
            <a:chOff x="251519" y="1096685"/>
            <a:chExt cx="2010447" cy="892155"/>
          </a:xfrm>
        </p:grpSpPr>
        <p:sp>
          <p:nvSpPr>
            <p:cNvPr id="20" name="타원형 설명선 19">
              <a:extLst>
                <a:ext uri="{FF2B5EF4-FFF2-40B4-BE49-F238E27FC236}">
                  <a16:creationId xmlns:a16="http://schemas.microsoft.com/office/drawing/2014/main" id="{4B2E0ED9-1AE4-4B6D-978C-D902C2D5D5FB}"/>
                </a:ext>
              </a:extLst>
            </p:cNvPr>
            <p:cNvSpPr/>
            <p:nvPr/>
          </p:nvSpPr>
          <p:spPr bwMode="auto">
            <a:xfrm>
              <a:off x="251519" y="1133196"/>
              <a:ext cx="2010447" cy="855644"/>
            </a:xfrm>
            <a:prstGeom prst="wedgeEllipseCallout">
              <a:avLst>
                <a:gd name="adj1" fmla="val 77401"/>
                <a:gd name="adj2" fmla="val 7451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꼭지점</a:t>
              </a:r>
              <a:r>
                <a:rPr kumimoji="0" lang="en-US" altLang="ko-KR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(vertex) </a:t>
              </a: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정보와 삼각형</a:t>
              </a:r>
              <a:r>
                <a:rPr kumimoji="0" lang="en-US" altLang="ko-KR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(face) </a:t>
              </a: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정보를 저장할 배열 변수 선언</a:t>
              </a:r>
            </a:p>
          </p:txBody>
        </p:sp>
        <p:grpSp>
          <p:nvGrpSpPr>
            <p:cNvPr id="14355" name="그룹 20">
              <a:extLst>
                <a:ext uri="{FF2B5EF4-FFF2-40B4-BE49-F238E27FC236}">
                  <a16:creationId xmlns:a16="http://schemas.microsoft.com/office/drawing/2014/main" id="{7321F6BE-C6A0-4809-B655-6255B22FB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78" y="1096685"/>
              <a:ext cx="378156" cy="311835"/>
              <a:chOff x="630919" y="1632464"/>
              <a:chExt cx="1215384" cy="815891"/>
            </a:xfrm>
          </p:grpSpPr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8E20CB8E-D1AA-4ED3-A6F6-2EF36F199A42}"/>
                  </a:ext>
                </a:extLst>
              </p:cNvPr>
              <p:cNvSpPr/>
              <p:nvPr/>
            </p:nvSpPr>
            <p:spPr>
              <a:xfrm>
                <a:off x="650342" y="1632464"/>
                <a:ext cx="1198467" cy="81408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모서리가 둥근 직사각형 4">
                <a:extLst>
                  <a:ext uri="{FF2B5EF4-FFF2-40B4-BE49-F238E27FC236}">
                    <a16:creationId xmlns:a16="http://schemas.microsoft.com/office/drawing/2014/main" id="{6A2666BA-B0EF-4CDF-8C89-622965F3EC1A}"/>
                  </a:ext>
                </a:extLst>
              </p:cNvPr>
              <p:cNvSpPr/>
              <p:nvPr/>
            </p:nvSpPr>
            <p:spPr>
              <a:xfrm>
                <a:off x="629942" y="1673999"/>
                <a:ext cx="1178067" cy="7310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0480" tIns="30480" rIns="30480" bIns="30480" spcCol="1270" anchor="ctr"/>
              <a:lstStyle/>
              <a:p>
                <a:pPr algn="ctr" defTabSz="355600" latinLnBrk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ko-KR" sz="2400" dirty="0"/>
                  <a:t>A</a:t>
                </a:r>
                <a:endParaRPr lang="ko-KR" altLang="en-US" sz="2400" dirty="0"/>
              </a:p>
            </p:txBody>
          </p:sp>
        </p:grpSp>
      </p:grp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F3B58B-3B1C-46E3-8BBF-0F746F8280AF}"/>
              </a:ext>
            </a:extLst>
          </p:cNvPr>
          <p:cNvSpPr/>
          <p:nvPr/>
        </p:nvSpPr>
        <p:spPr>
          <a:xfrm>
            <a:off x="6076156" y="4173538"/>
            <a:ext cx="373062" cy="31115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571B9C31-224A-4FB4-85FA-0815D752F364}"/>
              </a:ext>
            </a:extLst>
          </p:cNvPr>
          <p:cNvSpPr/>
          <p:nvPr/>
        </p:nvSpPr>
        <p:spPr>
          <a:xfrm>
            <a:off x="6071393" y="4187826"/>
            <a:ext cx="365125" cy="2809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24" name="모서리가 둥근 사각형 설명선 23">
            <a:extLst>
              <a:ext uri="{FF2B5EF4-FFF2-40B4-BE49-F238E27FC236}">
                <a16:creationId xmlns:a16="http://schemas.microsoft.com/office/drawing/2014/main" id="{D7D668CA-69C2-4FF9-BEF0-B98D76B5DBAF}"/>
              </a:ext>
            </a:extLst>
          </p:cNvPr>
          <p:cNvSpPr/>
          <p:nvPr/>
        </p:nvSpPr>
        <p:spPr bwMode="auto">
          <a:xfrm>
            <a:off x="34925" y="2546350"/>
            <a:ext cx="2601913" cy="3530600"/>
          </a:xfrm>
          <a:prstGeom prst="wedgeRoundRectCallout">
            <a:avLst>
              <a:gd name="adj1" fmla="val 58482"/>
              <a:gd name="adj2" fmla="val -1153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1.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모델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배치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glMatrixMode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(GL_MODELVIEW);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glLoadIdentity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  <a:p>
            <a:pPr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</a:p>
          <a:p>
            <a:pPr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2.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키보드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마우스 입력에 따른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transformation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지정 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171450" indent="-171450" algn="ctr" eaLnBrk="1" hangingPunct="1">
              <a:buFontTx/>
              <a:buChar char="-"/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모델 배치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glBegin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(GL_TRIANGLES);</a:t>
            </a: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???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glEnd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171450" indent="-171450" algn="ctr" eaLnBrk="1" hangingPunct="1">
              <a:buFontTx/>
              <a:buChar char="-"/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배치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gluLookAt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(…);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사각형 설명선 43">
            <a:extLst>
              <a:ext uri="{FF2B5EF4-FFF2-40B4-BE49-F238E27FC236}">
                <a16:creationId xmlns:a16="http://schemas.microsoft.com/office/drawing/2014/main" id="{A6480CB7-59E9-4ADD-9426-900B050FEF81}"/>
              </a:ext>
            </a:extLst>
          </p:cNvPr>
          <p:cNvSpPr/>
          <p:nvPr/>
        </p:nvSpPr>
        <p:spPr bwMode="auto">
          <a:xfrm>
            <a:off x="6243638" y="1630363"/>
            <a:ext cx="2601912" cy="1831975"/>
          </a:xfrm>
          <a:prstGeom prst="wedgeRoundRectCallout">
            <a:avLst>
              <a:gd name="adj1" fmla="val -92060"/>
              <a:gd name="adj2" fmla="val 1893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</a:t>
            </a:r>
            <a:r>
              <a:rPr kumimoji="0" lang="ko-KR" altLang="en-US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프로젝션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설정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glMatrixMode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(GL_PROJECTION);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glLoadIdentity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* 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glFrustum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또는 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gluPerspective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14348" name="그룹 44">
            <a:extLst>
              <a:ext uri="{FF2B5EF4-FFF2-40B4-BE49-F238E27FC236}">
                <a16:creationId xmlns:a16="http://schemas.microsoft.com/office/drawing/2014/main" id="{28C6FC1B-5504-4EE8-B993-EC437302FD5D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2341563"/>
            <a:ext cx="377825" cy="311150"/>
            <a:chOff x="1397799" y="5156871"/>
            <a:chExt cx="378156" cy="311835"/>
          </a:xfrm>
        </p:grpSpPr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6A090CB-0494-4525-A0BF-C554581637C0}"/>
                </a:ext>
              </a:extLst>
            </p:cNvPr>
            <p:cNvSpPr/>
            <p:nvPr/>
          </p:nvSpPr>
          <p:spPr>
            <a:xfrm>
              <a:off x="1404155" y="5156871"/>
              <a:ext cx="371800" cy="311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모서리가 둥근 직사각형 4">
              <a:extLst>
                <a:ext uri="{FF2B5EF4-FFF2-40B4-BE49-F238E27FC236}">
                  <a16:creationId xmlns:a16="http://schemas.microsoft.com/office/drawing/2014/main" id="{1E91338A-D4A7-4CD2-8C61-BA8677B5BEF9}"/>
                </a:ext>
              </a:extLst>
            </p:cNvPr>
            <p:cNvSpPr/>
            <p:nvPr/>
          </p:nvSpPr>
          <p:spPr>
            <a:xfrm>
              <a:off x="1397799" y="5172781"/>
              <a:ext cx="365445" cy="280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</p:grpSp>
      <p:grpSp>
        <p:nvGrpSpPr>
          <p:cNvPr id="14349" name="그룹 47">
            <a:extLst>
              <a:ext uri="{FF2B5EF4-FFF2-40B4-BE49-F238E27FC236}">
                <a16:creationId xmlns:a16="http://schemas.microsoft.com/office/drawing/2014/main" id="{6E7F643C-276F-47D1-AB5C-2BA0F784686F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489075"/>
            <a:ext cx="377825" cy="311150"/>
            <a:chOff x="1397799" y="5156871"/>
            <a:chExt cx="378156" cy="311835"/>
          </a:xfrm>
        </p:grpSpPr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CBB14BA-946B-4A22-A512-E40039EC550C}"/>
                </a:ext>
              </a:extLst>
            </p:cNvPr>
            <p:cNvSpPr/>
            <p:nvPr/>
          </p:nvSpPr>
          <p:spPr>
            <a:xfrm>
              <a:off x="1404155" y="5156871"/>
              <a:ext cx="371800" cy="311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모서리가 둥근 직사각형 4">
              <a:extLst>
                <a:ext uri="{FF2B5EF4-FFF2-40B4-BE49-F238E27FC236}">
                  <a16:creationId xmlns:a16="http://schemas.microsoft.com/office/drawing/2014/main" id="{C3C4480E-DCE3-4461-84BC-480E16A6061B}"/>
                </a:ext>
              </a:extLst>
            </p:cNvPr>
            <p:cNvSpPr/>
            <p:nvPr/>
          </p:nvSpPr>
          <p:spPr>
            <a:xfrm>
              <a:off x="1397799" y="5172781"/>
              <a:ext cx="365445" cy="280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9C8F724-481C-4505-A32E-BDCB8E94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그 외 더 추가해야 할 함수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FA7949F-BA61-4F24-AA2B-5D145CCD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마우스</a:t>
            </a:r>
            <a:r>
              <a:rPr lang="en-US" altLang="ko-KR">
                <a:ea typeface="굴림" panose="020B0600000101010101" pitchFamily="50" charset="-127"/>
              </a:rPr>
              <a:t>/</a:t>
            </a:r>
            <a:r>
              <a:rPr lang="ko-KR" altLang="en-US">
                <a:ea typeface="굴림" panose="020B0600000101010101" pitchFamily="50" charset="-127"/>
              </a:rPr>
              <a:t>키보드 </a:t>
            </a:r>
            <a:r>
              <a:rPr lang="en-US" altLang="ko-KR">
                <a:ea typeface="굴림" panose="020B0600000101010101" pitchFamily="50" charset="-127"/>
              </a:rPr>
              <a:t>callback </a:t>
            </a:r>
            <a:r>
              <a:rPr lang="ko-KR" altLang="en-US">
                <a:ea typeface="굴림" panose="020B0600000101010101" pitchFamily="50" charset="-127"/>
              </a:rPr>
              <a:t>함수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C757D5C7-6EC8-4038-B7D7-33D4E31E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off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파일 구조</a:t>
            </a: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6B198A87-261D-452A-9716-8B911A77A0AA}"/>
              </a:ext>
            </a:extLst>
          </p:cNvPr>
          <p:cNvSpPr/>
          <p:nvPr/>
        </p:nvSpPr>
        <p:spPr>
          <a:xfrm>
            <a:off x="269875" y="1111250"/>
            <a:ext cx="365125" cy="282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A</a:t>
            </a:r>
            <a:endParaRPr lang="ko-KR" altLang="en-US" sz="2400" dirty="0"/>
          </a:p>
        </p:txBody>
      </p:sp>
      <p:grpSp>
        <p:nvGrpSpPr>
          <p:cNvPr id="17412" name="그룹 9">
            <a:extLst>
              <a:ext uri="{FF2B5EF4-FFF2-40B4-BE49-F238E27FC236}">
                <a16:creationId xmlns:a16="http://schemas.microsoft.com/office/drawing/2014/main" id="{2A742032-75A7-43B1-8E69-6F14E6103A18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90525"/>
            <a:ext cx="2524125" cy="6400800"/>
            <a:chOff x="4513687" y="19416"/>
            <a:chExt cx="2524125" cy="6400800"/>
          </a:xfrm>
        </p:grpSpPr>
        <p:pic>
          <p:nvPicPr>
            <p:cNvPr id="17413" name="그림 8">
              <a:extLst>
                <a:ext uri="{FF2B5EF4-FFF2-40B4-BE49-F238E27FC236}">
                  <a16:creationId xmlns:a16="http://schemas.microsoft.com/office/drawing/2014/main" id="{A6DC5D5E-A973-4446-B2C8-38AD2549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687" y="19416"/>
              <a:ext cx="252412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4" name="그림 10">
              <a:extLst>
                <a:ext uri="{FF2B5EF4-FFF2-40B4-BE49-F238E27FC236}">
                  <a16:creationId xmlns:a16="http://schemas.microsoft.com/office/drawing/2014/main" id="{C31FD98C-F225-4AD5-932F-CEFD9584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3" y="3029316"/>
              <a:ext cx="234315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Box 11">
              <a:extLst>
                <a:ext uri="{FF2B5EF4-FFF2-40B4-BE49-F238E27FC236}">
                  <a16:creationId xmlns:a16="http://schemas.microsoft.com/office/drawing/2014/main" id="{852709DB-4996-47D9-AAC6-AC757A3BA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5080" y="2506126"/>
              <a:ext cx="2311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  <a:endParaRPr lang="ko-KR" altLang="en-US" sz="12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C3A7B0A-8CE4-4C9D-A9C3-2EFB3668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off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파일 구조</a:t>
            </a: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6CE661DD-D059-45B9-A82F-540251535FA9}"/>
              </a:ext>
            </a:extLst>
          </p:cNvPr>
          <p:cNvSpPr/>
          <p:nvPr/>
        </p:nvSpPr>
        <p:spPr>
          <a:xfrm>
            <a:off x="269875" y="1111250"/>
            <a:ext cx="365125" cy="282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A</a:t>
            </a:r>
            <a:endParaRPr lang="ko-KR" altLang="en-US" sz="2400" dirty="0"/>
          </a:p>
        </p:txBody>
      </p:sp>
      <p:grpSp>
        <p:nvGrpSpPr>
          <p:cNvPr id="18436" name="그룹 9">
            <a:extLst>
              <a:ext uri="{FF2B5EF4-FFF2-40B4-BE49-F238E27FC236}">
                <a16:creationId xmlns:a16="http://schemas.microsoft.com/office/drawing/2014/main" id="{1173F875-BE96-4E86-BA3F-809F51B1CAF2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90525"/>
            <a:ext cx="2524125" cy="6400800"/>
            <a:chOff x="4513687" y="19416"/>
            <a:chExt cx="2524125" cy="6400800"/>
          </a:xfrm>
        </p:grpSpPr>
        <p:pic>
          <p:nvPicPr>
            <p:cNvPr id="18454" name="그림 8">
              <a:extLst>
                <a:ext uri="{FF2B5EF4-FFF2-40B4-BE49-F238E27FC236}">
                  <a16:creationId xmlns:a16="http://schemas.microsoft.com/office/drawing/2014/main" id="{BE89D753-468C-4B8B-A32A-DB03A0B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687" y="19416"/>
              <a:ext cx="252412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그림 10">
              <a:extLst>
                <a:ext uri="{FF2B5EF4-FFF2-40B4-BE49-F238E27FC236}">
                  <a16:creationId xmlns:a16="http://schemas.microsoft.com/office/drawing/2014/main" id="{DC682B15-BB95-43DC-AF19-49890E24C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3" y="3029316"/>
              <a:ext cx="234315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6" name="TextBox 11">
              <a:extLst>
                <a:ext uri="{FF2B5EF4-FFF2-40B4-BE49-F238E27FC236}">
                  <a16:creationId xmlns:a16="http://schemas.microsoft.com/office/drawing/2014/main" id="{FA6FFB44-E6A4-4CF9-9F78-AC07D929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5080" y="2506126"/>
              <a:ext cx="2311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  <a:endParaRPr lang="ko-KR" altLang="en-US" sz="12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5" name="타원형 설명선 14">
            <a:extLst>
              <a:ext uri="{FF2B5EF4-FFF2-40B4-BE49-F238E27FC236}">
                <a16:creationId xmlns:a16="http://schemas.microsoft.com/office/drawing/2014/main" id="{D285EBD2-39D1-4E46-91B6-E644D5D5C54D}"/>
              </a:ext>
            </a:extLst>
          </p:cNvPr>
          <p:cNvSpPr/>
          <p:nvPr/>
        </p:nvSpPr>
        <p:spPr bwMode="auto">
          <a:xfrm>
            <a:off x="958850" y="2668588"/>
            <a:ext cx="2009775" cy="855662"/>
          </a:xfrm>
          <a:prstGeom prst="wedgeEllipseCallout">
            <a:avLst>
              <a:gd name="adj1" fmla="val 77401"/>
              <a:gd name="adj2" fmla="val 745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줄 번호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(line number)</a:t>
            </a:r>
          </a:p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실제 파일에는 없는 부분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346EDC-A4EA-4D34-9EB6-B0D45FC68781}"/>
              </a:ext>
            </a:extLst>
          </p:cNvPr>
          <p:cNvSpPr/>
          <p:nvPr/>
        </p:nvSpPr>
        <p:spPr bwMode="auto">
          <a:xfrm>
            <a:off x="4021138" y="836613"/>
            <a:ext cx="474662" cy="13493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DE3E02-3275-4B0B-9566-289BBE11B565}"/>
              </a:ext>
            </a:extLst>
          </p:cNvPr>
          <p:cNvSpPr/>
          <p:nvPr/>
        </p:nvSpPr>
        <p:spPr bwMode="auto">
          <a:xfrm>
            <a:off x="4489450" y="836613"/>
            <a:ext cx="476250" cy="13493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타원형 설명선 17">
            <a:extLst>
              <a:ext uri="{FF2B5EF4-FFF2-40B4-BE49-F238E27FC236}">
                <a16:creationId xmlns:a16="http://schemas.microsoft.com/office/drawing/2014/main" id="{52E36D16-93CC-4EA2-8C99-6F22630CB56D}"/>
              </a:ext>
            </a:extLst>
          </p:cNvPr>
          <p:cNvSpPr/>
          <p:nvPr/>
        </p:nvSpPr>
        <p:spPr bwMode="auto">
          <a:xfrm>
            <a:off x="1157288" y="741363"/>
            <a:ext cx="2011362" cy="855662"/>
          </a:xfrm>
          <a:prstGeom prst="wedgeEllipseCallout">
            <a:avLst>
              <a:gd name="adj1" fmla="val 93509"/>
              <a:gd name="adj2" fmla="val -324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== 17668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타원형 설명선 18">
            <a:extLst>
              <a:ext uri="{FF2B5EF4-FFF2-40B4-BE49-F238E27FC236}">
                <a16:creationId xmlns:a16="http://schemas.microsoft.com/office/drawing/2014/main" id="{485BE0F7-8D05-436A-8791-DD90BE147BB4}"/>
              </a:ext>
            </a:extLst>
          </p:cNvPr>
          <p:cNvSpPr/>
          <p:nvPr/>
        </p:nvSpPr>
        <p:spPr bwMode="auto">
          <a:xfrm>
            <a:off x="6042025" y="-36513"/>
            <a:ext cx="2009775" cy="854076"/>
          </a:xfrm>
          <a:prstGeom prst="wedgeEllipseCallout">
            <a:avLst>
              <a:gd name="adj1" fmla="val -103897"/>
              <a:gd name="adj2" fmla="val 5074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Face(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== 16922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타원형 설명선 19">
            <a:extLst>
              <a:ext uri="{FF2B5EF4-FFF2-40B4-BE49-F238E27FC236}">
                <a16:creationId xmlns:a16="http://schemas.microsoft.com/office/drawing/2014/main" id="{2B07F363-EA3D-4FD1-8C0B-8E6990FC9CB6}"/>
              </a:ext>
            </a:extLst>
          </p:cNvPr>
          <p:cNvSpPr/>
          <p:nvPr/>
        </p:nvSpPr>
        <p:spPr bwMode="auto">
          <a:xfrm>
            <a:off x="7089775" y="544513"/>
            <a:ext cx="2009775" cy="854075"/>
          </a:xfrm>
          <a:prstGeom prst="wedgeEllipseCallout">
            <a:avLst>
              <a:gd name="adj1" fmla="val -144642"/>
              <a:gd name="adj2" fmla="val -1164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은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무시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 읽을 때 읽기는 해야 함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!)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18443" name="그룹 29">
            <a:extLst>
              <a:ext uri="{FF2B5EF4-FFF2-40B4-BE49-F238E27FC236}">
                <a16:creationId xmlns:a16="http://schemas.microsoft.com/office/drawing/2014/main" id="{428551E5-BB43-4DEE-9CCF-88C7FA26D3FE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1047750"/>
            <a:ext cx="1744662" cy="2749550"/>
            <a:chOff x="5779901" y="1047750"/>
            <a:chExt cx="2104467" cy="2750309"/>
          </a:xfrm>
        </p:grpSpPr>
        <p:cxnSp>
          <p:nvCxnSpPr>
            <p:cNvPr id="18452" name="꺾인 연결선 21">
              <a:extLst>
                <a:ext uri="{FF2B5EF4-FFF2-40B4-BE49-F238E27FC236}">
                  <a16:creationId xmlns:a16="http://schemas.microsoft.com/office/drawing/2014/main" id="{1F02DC42-C22F-4105-9546-34D7B4FF7D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1047750"/>
              <a:ext cx="1927466" cy="762000"/>
            </a:xfrm>
            <a:prstGeom prst="bentConnector3">
              <a:avLst>
                <a:gd name="adj1" fmla="val 46375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꺾인 연결선 22">
              <a:extLst>
                <a:ext uri="{FF2B5EF4-FFF2-40B4-BE49-F238E27FC236}">
                  <a16:creationId xmlns:a16="http://schemas.microsoft.com/office/drawing/2014/main" id="{55B71EF7-79E4-4F8C-9039-DB4917B71D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9901" y="1809750"/>
              <a:ext cx="2104467" cy="198830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모서리가 둥근 사각형 설명선 30">
            <a:extLst>
              <a:ext uri="{FF2B5EF4-FFF2-40B4-BE49-F238E27FC236}">
                <a16:creationId xmlns:a16="http://schemas.microsoft.com/office/drawing/2014/main" id="{2818E06B-B0E4-4B77-B74F-A0242B32538A}"/>
              </a:ext>
            </a:extLst>
          </p:cNvPr>
          <p:cNvSpPr/>
          <p:nvPr/>
        </p:nvSpPr>
        <p:spPr bwMode="auto">
          <a:xfrm>
            <a:off x="7643813" y="1428750"/>
            <a:ext cx="1474787" cy="16398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를 나타내는 데이터는</a:t>
            </a:r>
            <a:b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총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17668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줄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한 줄 당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1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algn="ctr" eaLnBrk="1" hangingPunct="1">
              <a:defRPr/>
            </a:pP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17668 </a:t>
            </a:r>
            <a:b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17670 – 3 + 1</a:t>
            </a:r>
          </a:p>
          <a:p>
            <a:pPr algn="ctr" eaLnBrk="1" hangingPunct="1">
              <a:defRPr/>
            </a:pPr>
            <a:endParaRPr kumimoji="0" lang="ko-KR" altLang="en-US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6" name="모서리가 둥근 사각형 설명선 35">
            <a:extLst>
              <a:ext uri="{FF2B5EF4-FFF2-40B4-BE49-F238E27FC236}">
                <a16:creationId xmlns:a16="http://schemas.microsoft.com/office/drawing/2014/main" id="{BB6D15D0-1093-4105-8768-E833E7CAFCC1}"/>
              </a:ext>
            </a:extLst>
          </p:cNvPr>
          <p:cNvSpPr/>
          <p:nvPr/>
        </p:nvSpPr>
        <p:spPr bwMode="auto">
          <a:xfrm>
            <a:off x="7010400" y="4125913"/>
            <a:ext cx="1474788" cy="1639887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Face(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를 나타내는 데이터는</a:t>
            </a:r>
            <a:b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총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16922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줄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한 줄 당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Face 1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algn="ctr" eaLnBrk="1" hangingPunct="1">
              <a:defRPr/>
            </a:pP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16922</a:t>
            </a:r>
            <a:b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= 34592– 17671 + 1</a:t>
            </a:r>
          </a:p>
          <a:p>
            <a:pPr algn="ctr" eaLnBrk="1" hangingPunct="1">
              <a:defRPr/>
            </a:pPr>
            <a:endParaRPr kumimoji="0" lang="ko-KR" altLang="en-US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pic>
        <p:nvPicPr>
          <p:cNvPr id="18446" name="그림 36">
            <a:extLst>
              <a:ext uri="{FF2B5EF4-FFF2-40B4-BE49-F238E27FC236}">
                <a16:creationId xmlns:a16="http://schemas.microsoft.com/office/drawing/2014/main" id="{7C749636-5608-4BBE-A9D7-FAA758213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5956300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50282E-D5EE-43D9-B2EF-268285EC4360}"/>
              </a:ext>
            </a:extLst>
          </p:cNvPr>
          <p:cNvSpPr/>
          <p:nvPr/>
        </p:nvSpPr>
        <p:spPr bwMode="auto">
          <a:xfrm>
            <a:off x="3571875" y="5667375"/>
            <a:ext cx="2079625" cy="554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1CF7CC-B23A-4040-A812-52F7DB2CD62E}"/>
              </a:ext>
            </a:extLst>
          </p:cNvPr>
          <p:cNvSpPr/>
          <p:nvPr/>
        </p:nvSpPr>
        <p:spPr bwMode="auto">
          <a:xfrm>
            <a:off x="3492500" y="593725"/>
            <a:ext cx="528638" cy="6264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449" name="그룹 40">
            <a:extLst>
              <a:ext uri="{FF2B5EF4-FFF2-40B4-BE49-F238E27FC236}">
                <a16:creationId xmlns:a16="http://schemas.microsoft.com/office/drawing/2014/main" id="{687E7881-68E8-438F-84CE-0F35199A558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954463"/>
            <a:ext cx="1398587" cy="2836862"/>
            <a:chOff x="5779901" y="1047750"/>
            <a:chExt cx="2104467" cy="2750309"/>
          </a:xfrm>
        </p:grpSpPr>
        <p:cxnSp>
          <p:nvCxnSpPr>
            <p:cNvPr id="18450" name="꺾인 연결선 41">
              <a:extLst>
                <a:ext uri="{FF2B5EF4-FFF2-40B4-BE49-F238E27FC236}">
                  <a16:creationId xmlns:a16="http://schemas.microsoft.com/office/drawing/2014/main" id="{00AB2FA0-D8F1-4752-8B93-BB1E3BC13F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1047750"/>
              <a:ext cx="1927466" cy="762000"/>
            </a:xfrm>
            <a:prstGeom prst="bentConnector3">
              <a:avLst>
                <a:gd name="adj1" fmla="val 46375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1" name="꺾인 연결선 42">
              <a:extLst>
                <a:ext uri="{FF2B5EF4-FFF2-40B4-BE49-F238E27FC236}">
                  <a16:creationId xmlns:a16="http://schemas.microsoft.com/office/drawing/2014/main" id="{E3C1911E-ADA5-45CD-B4E3-4B5B23EE1E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9901" y="1809750"/>
              <a:ext cx="2104467" cy="198830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3446AE8-7BBF-4486-BF06-6F8A1ADEE599}"/>
              </a:ext>
            </a:extLst>
          </p:cNvPr>
          <p:cNvSpPr/>
          <p:nvPr/>
        </p:nvSpPr>
        <p:spPr>
          <a:xfrm>
            <a:off x="269875" y="1111250"/>
            <a:ext cx="365125" cy="282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A</a:t>
            </a:r>
            <a:endParaRPr lang="ko-KR" altLang="en-US" sz="2400" dirty="0"/>
          </a:p>
        </p:txBody>
      </p:sp>
      <p:grpSp>
        <p:nvGrpSpPr>
          <p:cNvPr id="19459" name="그룹 9">
            <a:extLst>
              <a:ext uri="{FF2B5EF4-FFF2-40B4-BE49-F238E27FC236}">
                <a16:creationId xmlns:a16="http://schemas.microsoft.com/office/drawing/2014/main" id="{BA6936B1-A6E8-41B6-96A7-75FEEB382EE5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90525"/>
            <a:ext cx="2524125" cy="6400800"/>
            <a:chOff x="4513687" y="19416"/>
            <a:chExt cx="2524125" cy="6400800"/>
          </a:xfrm>
        </p:grpSpPr>
        <p:pic>
          <p:nvPicPr>
            <p:cNvPr id="19483" name="그림 8">
              <a:extLst>
                <a:ext uri="{FF2B5EF4-FFF2-40B4-BE49-F238E27FC236}">
                  <a16:creationId xmlns:a16="http://schemas.microsoft.com/office/drawing/2014/main" id="{CC388E57-B056-4C72-93D2-BB5C7B6B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687" y="19416"/>
              <a:ext cx="252412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그림 10">
              <a:extLst>
                <a:ext uri="{FF2B5EF4-FFF2-40B4-BE49-F238E27FC236}">
                  <a16:creationId xmlns:a16="http://schemas.microsoft.com/office/drawing/2014/main" id="{4B639991-D9A3-409E-915E-F63635A78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3" y="3029316"/>
              <a:ext cx="234315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TextBox 11">
              <a:extLst>
                <a:ext uri="{FF2B5EF4-FFF2-40B4-BE49-F238E27FC236}">
                  <a16:creationId xmlns:a16="http://schemas.microsoft.com/office/drawing/2014/main" id="{664F6FA9-D4C3-472E-8840-21B4E1C65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5080" y="2506126"/>
              <a:ext cx="2311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  <a:endParaRPr lang="ko-KR" altLang="en-US" sz="12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C1E1E9-00C6-420A-94C7-EFBFC52CBE84}"/>
              </a:ext>
            </a:extLst>
          </p:cNvPr>
          <p:cNvSpPr/>
          <p:nvPr/>
        </p:nvSpPr>
        <p:spPr bwMode="auto">
          <a:xfrm>
            <a:off x="4062413" y="969963"/>
            <a:ext cx="581025" cy="28908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88FBB7-C004-4364-A4D8-FACDE5B2378D}"/>
              </a:ext>
            </a:extLst>
          </p:cNvPr>
          <p:cNvSpPr/>
          <p:nvPr/>
        </p:nvSpPr>
        <p:spPr bwMode="auto">
          <a:xfrm>
            <a:off x="4691063" y="969963"/>
            <a:ext cx="600075" cy="296068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2" name="그림 36">
            <a:extLst>
              <a:ext uri="{FF2B5EF4-FFF2-40B4-BE49-F238E27FC236}">
                <a16:creationId xmlns:a16="http://schemas.microsoft.com/office/drawing/2014/main" id="{7A43F26B-0BC0-4C54-9F82-44A8FB56F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5956300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899F77-8EE8-454E-9E0F-3845B9F686EB}"/>
              </a:ext>
            </a:extLst>
          </p:cNvPr>
          <p:cNvSpPr/>
          <p:nvPr/>
        </p:nvSpPr>
        <p:spPr bwMode="auto">
          <a:xfrm>
            <a:off x="3571875" y="5667375"/>
            <a:ext cx="2079625" cy="554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2A6090-DA48-477A-B50B-85874A8BBB31}"/>
              </a:ext>
            </a:extLst>
          </p:cNvPr>
          <p:cNvSpPr/>
          <p:nvPr/>
        </p:nvSpPr>
        <p:spPr bwMode="auto">
          <a:xfrm>
            <a:off x="5275263" y="976313"/>
            <a:ext cx="600075" cy="2962275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타원형 설명선 25">
            <a:extLst>
              <a:ext uri="{FF2B5EF4-FFF2-40B4-BE49-F238E27FC236}">
                <a16:creationId xmlns:a16="http://schemas.microsoft.com/office/drawing/2014/main" id="{790ECD75-A518-4EB2-95B6-F4C417EC552A}"/>
              </a:ext>
            </a:extLst>
          </p:cNvPr>
          <p:cNvSpPr/>
          <p:nvPr/>
        </p:nvSpPr>
        <p:spPr bwMode="auto">
          <a:xfrm>
            <a:off x="2884488" y="2492375"/>
            <a:ext cx="944562" cy="547688"/>
          </a:xfrm>
          <a:prstGeom prst="wedgeEllipseCallout">
            <a:avLst>
              <a:gd name="adj1" fmla="val 77401"/>
              <a:gd name="adj2" fmla="val 745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X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타원형 설명선 26">
            <a:extLst>
              <a:ext uri="{FF2B5EF4-FFF2-40B4-BE49-F238E27FC236}">
                <a16:creationId xmlns:a16="http://schemas.microsoft.com/office/drawing/2014/main" id="{C073EDF4-0CA1-4865-AD17-02745A066569}"/>
              </a:ext>
            </a:extLst>
          </p:cNvPr>
          <p:cNvSpPr/>
          <p:nvPr/>
        </p:nvSpPr>
        <p:spPr bwMode="auto">
          <a:xfrm>
            <a:off x="4435475" y="311150"/>
            <a:ext cx="944563" cy="547688"/>
          </a:xfrm>
          <a:prstGeom prst="wedgeEllipseCallout">
            <a:avLst>
              <a:gd name="adj1" fmla="val 6392"/>
              <a:gd name="adj2" fmla="val 745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Y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타원형 설명선 27">
            <a:extLst>
              <a:ext uri="{FF2B5EF4-FFF2-40B4-BE49-F238E27FC236}">
                <a16:creationId xmlns:a16="http://schemas.microsoft.com/office/drawing/2014/main" id="{EF1F4529-30AB-4E80-BA3F-06746C365E58}"/>
              </a:ext>
            </a:extLst>
          </p:cNvPr>
          <p:cNvSpPr/>
          <p:nvPr/>
        </p:nvSpPr>
        <p:spPr bwMode="auto">
          <a:xfrm>
            <a:off x="5835650" y="422275"/>
            <a:ext cx="944563" cy="547688"/>
          </a:xfrm>
          <a:prstGeom prst="wedgeEllipseCallout">
            <a:avLst>
              <a:gd name="adj1" fmla="val -48479"/>
              <a:gd name="adj2" fmla="val 1009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19468" name="그룹 28">
            <a:extLst>
              <a:ext uri="{FF2B5EF4-FFF2-40B4-BE49-F238E27FC236}">
                <a16:creationId xmlns:a16="http://schemas.microsoft.com/office/drawing/2014/main" id="{798520D4-B391-45E9-9A7F-E8FB96CA229C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1047750"/>
            <a:ext cx="1744662" cy="2749550"/>
            <a:chOff x="5779901" y="1047750"/>
            <a:chExt cx="2104467" cy="2750309"/>
          </a:xfrm>
        </p:grpSpPr>
        <p:cxnSp>
          <p:nvCxnSpPr>
            <p:cNvPr id="19481" name="꺾인 연결선 31">
              <a:extLst>
                <a:ext uri="{FF2B5EF4-FFF2-40B4-BE49-F238E27FC236}">
                  <a16:creationId xmlns:a16="http://schemas.microsoft.com/office/drawing/2014/main" id="{2CD56942-2558-4314-9B16-F1F4A59460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1047750"/>
              <a:ext cx="1927466" cy="762000"/>
            </a:xfrm>
            <a:prstGeom prst="bentConnector3">
              <a:avLst>
                <a:gd name="adj1" fmla="val 46375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꺾인 연결선 32">
              <a:extLst>
                <a:ext uri="{FF2B5EF4-FFF2-40B4-BE49-F238E27FC236}">
                  <a16:creationId xmlns:a16="http://schemas.microsoft.com/office/drawing/2014/main" id="{DBB9DE4B-DA92-40D8-8796-A5A39E6323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9901" y="1809750"/>
              <a:ext cx="2104467" cy="198830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F5814F6B-4610-4BA2-8A93-A6B94967B00B}"/>
              </a:ext>
            </a:extLst>
          </p:cNvPr>
          <p:cNvSpPr/>
          <p:nvPr/>
        </p:nvSpPr>
        <p:spPr bwMode="auto">
          <a:xfrm>
            <a:off x="7643813" y="1428750"/>
            <a:ext cx="1474787" cy="7762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정보</a:t>
            </a:r>
          </a:p>
        </p:txBody>
      </p:sp>
      <p:cxnSp>
        <p:nvCxnSpPr>
          <p:cNvPr id="19470" name="직선 화살표 연결선 3">
            <a:extLst>
              <a:ext uri="{FF2B5EF4-FFF2-40B4-BE49-F238E27FC236}">
                <a16:creationId xmlns:a16="http://schemas.microsoft.com/office/drawing/2014/main" id="{8C2D8C71-BB49-41D6-806C-87CEF203FA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04775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모서리가 둥근 사각형 설명선 37">
            <a:extLst>
              <a:ext uri="{FF2B5EF4-FFF2-40B4-BE49-F238E27FC236}">
                <a16:creationId xmlns:a16="http://schemas.microsoft.com/office/drawing/2014/main" id="{A24EE7DD-4A1F-4E4E-8886-507DB58834E0}"/>
              </a:ext>
            </a:extLst>
          </p:cNvPr>
          <p:cNvSpPr/>
          <p:nvPr/>
        </p:nvSpPr>
        <p:spPr bwMode="auto">
          <a:xfrm>
            <a:off x="80963" y="944563"/>
            <a:ext cx="2776537" cy="166687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(-3.61394, 22.6662, 7.16336 )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사각형 설명선 43">
            <a:extLst>
              <a:ext uri="{FF2B5EF4-FFF2-40B4-BE49-F238E27FC236}">
                <a16:creationId xmlns:a16="http://schemas.microsoft.com/office/drawing/2014/main" id="{3CEAB664-8C78-4747-BAC6-130F19758B3A}"/>
              </a:ext>
            </a:extLst>
          </p:cNvPr>
          <p:cNvSpPr/>
          <p:nvPr/>
        </p:nvSpPr>
        <p:spPr bwMode="auto">
          <a:xfrm>
            <a:off x="80963" y="1111250"/>
            <a:ext cx="2776537" cy="1666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(-3.56127, 22.73, 7.13144 )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모서리가 둥근 사각형 설명선 44">
            <a:extLst>
              <a:ext uri="{FF2B5EF4-FFF2-40B4-BE49-F238E27FC236}">
                <a16:creationId xmlns:a16="http://schemas.microsoft.com/office/drawing/2014/main" id="{0115D8E1-98B1-4C29-A300-51864090F86D}"/>
              </a:ext>
            </a:extLst>
          </p:cNvPr>
          <p:cNvSpPr/>
          <p:nvPr/>
        </p:nvSpPr>
        <p:spPr bwMode="auto">
          <a:xfrm>
            <a:off x="80963" y="1277938"/>
            <a:ext cx="2776537" cy="16510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(-3.5884, 22.6662, 7.09952 )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474" name="직선 화살표 연결선 45">
            <a:extLst>
              <a:ext uri="{FF2B5EF4-FFF2-40B4-BE49-F238E27FC236}">
                <a16:creationId xmlns:a16="http://schemas.microsoft.com/office/drawing/2014/main" id="{318C497A-A3E6-451D-B7B6-20ACABC90B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19380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직선 화살표 연결선 46">
            <a:extLst>
              <a:ext uri="{FF2B5EF4-FFF2-40B4-BE49-F238E27FC236}">
                <a16:creationId xmlns:a16="http://schemas.microsoft.com/office/drawing/2014/main" id="{A52A5014-F72E-4216-9573-7B08AE5B77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349375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모서리가 둥근 사각형 설명선 47">
            <a:extLst>
              <a:ext uri="{FF2B5EF4-FFF2-40B4-BE49-F238E27FC236}">
                <a16:creationId xmlns:a16="http://schemas.microsoft.com/office/drawing/2014/main" id="{086D00B7-9BB9-4E6D-B555-0912BFFA16BC}"/>
              </a:ext>
            </a:extLst>
          </p:cNvPr>
          <p:cNvSpPr/>
          <p:nvPr/>
        </p:nvSpPr>
        <p:spPr bwMode="auto">
          <a:xfrm>
            <a:off x="107950" y="3692525"/>
            <a:ext cx="2776538" cy="16510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17667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(1.9088, 29.2896, 7.88156 )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모서리가 둥근 사각형 설명선 48">
            <a:extLst>
              <a:ext uri="{FF2B5EF4-FFF2-40B4-BE49-F238E27FC236}">
                <a16:creationId xmlns:a16="http://schemas.microsoft.com/office/drawing/2014/main" id="{CCFF9142-4CBA-47E5-82B1-94FE295DA5E1}"/>
              </a:ext>
            </a:extLst>
          </p:cNvPr>
          <p:cNvSpPr/>
          <p:nvPr/>
        </p:nvSpPr>
        <p:spPr bwMode="auto">
          <a:xfrm>
            <a:off x="107950" y="3524250"/>
            <a:ext cx="2776538" cy="16510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17666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(2.17603, 27.7096, 7.5464 )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19478" name="직선 화살표 연결선 49">
            <a:extLst>
              <a:ext uri="{FF2B5EF4-FFF2-40B4-BE49-F238E27FC236}">
                <a16:creationId xmlns:a16="http://schemas.microsoft.com/office/drawing/2014/main" id="{7C6AC928-ECC5-4EA5-A33B-35AE3D6E195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4338" y="3606800"/>
            <a:ext cx="1074737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직선 화살표 연결선 50">
            <a:extLst>
              <a:ext uri="{FF2B5EF4-FFF2-40B4-BE49-F238E27FC236}">
                <a16:creationId xmlns:a16="http://schemas.microsoft.com/office/drawing/2014/main" id="{8909E85A-B1C6-42A7-A12A-337CF1A693A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4338" y="3760788"/>
            <a:ext cx="1074737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모서리가 둥근 사각형 설명선 51">
            <a:extLst>
              <a:ext uri="{FF2B5EF4-FFF2-40B4-BE49-F238E27FC236}">
                <a16:creationId xmlns:a16="http://schemas.microsoft.com/office/drawing/2014/main" id="{FD211B75-16AE-4036-AF22-8D5B4AF1EB2D}"/>
              </a:ext>
            </a:extLst>
          </p:cNvPr>
          <p:cNvSpPr/>
          <p:nvPr/>
        </p:nvSpPr>
        <p:spPr bwMode="auto">
          <a:xfrm>
            <a:off x="606425" y="1933575"/>
            <a:ext cx="1760538" cy="942975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번호</a:t>
            </a:r>
            <a:endParaRPr kumimoji="0" lang="en-US" altLang="ko-KR" sz="1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 ~ 17667</a:t>
            </a:r>
          </a:p>
          <a:p>
            <a:pPr algn="ctr" eaLnBrk="1" hangingPunct="1">
              <a:defRPr/>
            </a:pPr>
            <a:endParaRPr kumimoji="0" lang="en-US" altLang="ko-KR" sz="1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총 </a:t>
            </a:r>
            <a:r>
              <a:rPr kumimoji="0" lang="en-US" altLang="ko-KR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17668</a:t>
            </a:r>
            <a:r>
              <a:rPr kumimoji="0" lang="ko-KR" altLang="en-US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</a:t>
            </a:r>
            <a:r>
              <a:rPr kumimoji="0" lang="en-US" altLang="ko-KR" sz="1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!)</a:t>
            </a:r>
            <a:endParaRPr kumimoji="0" lang="ko-KR" altLang="en-US" sz="14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966F164B-A666-4B79-A540-FB3F0CCD827C}"/>
              </a:ext>
            </a:extLst>
          </p:cNvPr>
          <p:cNvSpPr/>
          <p:nvPr/>
        </p:nvSpPr>
        <p:spPr>
          <a:xfrm>
            <a:off x="269875" y="1111250"/>
            <a:ext cx="365125" cy="282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A</a:t>
            </a:r>
            <a:endParaRPr lang="ko-KR" altLang="en-US" sz="2400" dirty="0"/>
          </a:p>
        </p:txBody>
      </p:sp>
      <p:grpSp>
        <p:nvGrpSpPr>
          <p:cNvPr id="20483" name="그룹 9">
            <a:extLst>
              <a:ext uri="{FF2B5EF4-FFF2-40B4-BE49-F238E27FC236}">
                <a16:creationId xmlns:a16="http://schemas.microsoft.com/office/drawing/2014/main" id="{1362058A-CA7D-4F85-A536-184112180BB1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90525"/>
            <a:ext cx="2524125" cy="6400800"/>
            <a:chOff x="4513687" y="19416"/>
            <a:chExt cx="2524125" cy="6400800"/>
          </a:xfrm>
        </p:grpSpPr>
        <p:pic>
          <p:nvPicPr>
            <p:cNvPr id="20504" name="그림 8">
              <a:extLst>
                <a:ext uri="{FF2B5EF4-FFF2-40B4-BE49-F238E27FC236}">
                  <a16:creationId xmlns:a16="http://schemas.microsoft.com/office/drawing/2014/main" id="{8B3929DF-50B1-48E0-B893-6D7CBF60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687" y="19416"/>
              <a:ext cx="252412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5" name="그림 10">
              <a:extLst>
                <a:ext uri="{FF2B5EF4-FFF2-40B4-BE49-F238E27FC236}">
                  <a16:creationId xmlns:a16="http://schemas.microsoft.com/office/drawing/2014/main" id="{84E5B9C8-FEE1-420A-A6EA-AD7FE7C97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3" y="3029316"/>
              <a:ext cx="234315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TextBox 11">
              <a:extLst>
                <a:ext uri="{FF2B5EF4-FFF2-40B4-BE49-F238E27FC236}">
                  <a16:creationId xmlns:a16="http://schemas.microsoft.com/office/drawing/2014/main" id="{FD47E913-B204-40C0-9876-87368D8D9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5080" y="2506126"/>
              <a:ext cx="2311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  <a:endParaRPr lang="ko-KR" altLang="en-US" sz="12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20484" name="그림 36">
            <a:extLst>
              <a:ext uri="{FF2B5EF4-FFF2-40B4-BE49-F238E27FC236}">
                <a16:creationId xmlns:a16="http://schemas.microsoft.com/office/drawing/2014/main" id="{95FD15EE-33BC-434F-9D2A-B4DF3D995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5956300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263733-5690-4CDA-ACF6-B82DC153A587}"/>
              </a:ext>
            </a:extLst>
          </p:cNvPr>
          <p:cNvSpPr/>
          <p:nvPr/>
        </p:nvSpPr>
        <p:spPr bwMode="auto">
          <a:xfrm>
            <a:off x="3571875" y="5667375"/>
            <a:ext cx="2079625" cy="554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486" name="그룹 28">
            <a:extLst>
              <a:ext uri="{FF2B5EF4-FFF2-40B4-BE49-F238E27FC236}">
                <a16:creationId xmlns:a16="http://schemas.microsoft.com/office/drawing/2014/main" id="{39B64C4B-3787-4EA8-B6C7-16FF418E33BC}"/>
              </a:ext>
            </a:extLst>
          </p:cNvPr>
          <p:cNvGrpSpPr>
            <a:grpSpLocks/>
          </p:cNvGrpSpPr>
          <p:nvPr/>
        </p:nvGrpSpPr>
        <p:grpSpPr bwMode="auto">
          <a:xfrm>
            <a:off x="5835650" y="3857625"/>
            <a:ext cx="1744663" cy="2933700"/>
            <a:chOff x="5779901" y="1047750"/>
            <a:chExt cx="2104467" cy="2750309"/>
          </a:xfrm>
        </p:grpSpPr>
        <p:cxnSp>
          <p:nvCxnSpPr>
            <p:cNvPr id="20502" name="꺾인 연결선 31">
              <a:extLst>
                <a:ext uri="{FF2B5EF4-FFF2-40B4-BE49-F238E27FC236}">
                  <a16:creationId xmlns:a16="http://schemas.microsoft.com/office/drawing/2014/main" id="{2A37C8F6-446A-4366-870D-990478856F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1047750"/>
              <a:ext cx="1927466" cy="762000"/>
            </a:xfrm>
            <a:prstGeom prst="bentConnector3">
              <a:avLst>
                <a:gd name="adj1" fmla="val 46375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꺾인 연결선 32">
              <a:extLst>
                <a:ext uri="{FF2B5EF4-FFF2-40B4-BE49-F238E27FC236}">
                  <a16:creationId xmlns:a16="http://schemas.microsoft.com/office/drawing/2014/main" id="{294F0E18-C28B-43F6-82EF-FE64EDBC09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9901" y="1809750"/>
              <a:ext cx="2104467" cy="198830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8EED1064-E766-4234-9233-286716665E11}"/>
              </a:ext>
            </a:extLst>
          </p:cNvPr>
          <p:cNvSpPr/>
          <p:nvPr/>
        </p:nvSpPr>
        <p:spPr bwMode="auto">
          <a:xfrm>
            <a:off x="7594600" y="4508500"/>
            <a:ext cx="1474788" cy="7762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Face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정보</a:t>
            </a: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정보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algn="ctr" eaLnBrk="1" hangingPunct="1">
              <a:defRPr/>
            </a:pP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한 줄 당 삼각형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</a:t>
            </a:r>
          </a:p>
        </p:txBody>
      </p:sp>
      <p:cxnSp>
        <p:nvCxnSpPr>
          <p:cNvPr id="20488" name="직선 화살표 연결선 3">
            <a:extLst>
              <a:ext uri="{FF2B5EF4-FFF2-40B4-BE49-F238E27FC236}">
                <a16:creationId xmlns:a16="http://schemas.microsoft.com/office/drawing/2014/main" id="{507D91F7-0C23-45A7-A610-B0BF38556A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04775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모서리가 둥근 사각형 설명선 37">
            <a:extLst>
              <a:ext uri="{FF2B5EF4-FFF2-40B4-BE49-F238E27FC236}">
                <a16:creationId xmlns:a16="http://schemas.microsoft.com/office/drawing/2014/main" id="{415F498D-1DDD-4DB3-BD1D-04A351089278}"/>
              </a:ext>
            </a:extLst>
          </p:cNvPr>
          <p:cNvSpPr/>
          <p:nvPr/>
        </p:nvSpPr>
        <p:spPr bwMode="auto">
          <a:xfrm>
            <a:off x="80963" y="944563"/>
            <a:ext cx="2776537" cy="166687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(-3.61394, 22.6662, 7.16336 )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사각형 설명선 43">
            <a:extLst>
              <a:ext uri="{FF2B5EF4-FFF2-40B4-BE49-F238E27FC236}">
                <a16:creationId xmlns:a16="http://schemas.microsoft.com/office/drawing/2014/main" id="{54722F9F-244F-4627-9116-5D29838892D4}"/>
              </a:ext>
            </a:extLst>
          </p:cNvPr>
          <p:cNvSpPr/>
          <p:nvPr/>
        </p:nvSpPr>
        <p:spPr bwMode="auto">
          <a:xfrm>
            <a:off x="80963" y="1111250"/>
            <a:ext cx="2776537" cy="1666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(-3.56127, 22.73, 7.13144 )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모서리가 둥근 사각형 설명선 44">
            <a:extLst>
              <a:ext uri="{FF2B5EF4-FFF2-40B4-BE49-F238E27FC236}">
                <a16:creationId xmlns:a16="http://schemas.microsoft.com/office/drawing/2014/main" id="{170190E9-C859-4BCD-AAF1-DFF5797AC80E}"/>
              </a:ext>
            </a:extLst>
          </p:cNvPr>
          <p:cNvSpPr/>
          <p:nvPr/>
        </p:nvSpPr>
        <p:spPr bwMode="auto">
          <a:xfrm>
            <a:off x="80963" y="1277938"/>
            <a:ext cx="2776537" cy="16510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(-3.5884, 22.6662, 7.09952 )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20492" name="직선 화살표 연결선 45">
            <a:extLst>
              <a:ext uri="{FF2B5EF4-FFF2-40B4-BE49-F238E27FC236}">
                <a16:creationId xmlns:a16="http://schemas.microsoft.com/office/drawing/2014/main" id="{2C0B6238-0847-43B1-B6CB-3ABE467B17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19380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직선 화살표 연결선 46">
            <a:extLst>
              <a:ext uri="{FF2B5EF4-FFF2-40B4-BE49-F238E27FC236}">
                <a16:creationId xmlns:a16="http://schemas.microsoft.com/office/drawing/2014/main" id="{F0256EA4-B35D-4414-97B6-B87D933D67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349375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모서리가 둥근 사각형 설명선 48">
            <a:extLst>
              <a:ext uri="{FF2B5EF4-FFF2-40B4-BE49-F238E27FC236}">
                <a16:creationId xmlns:a16="http://schemas.microsoft.com/office/drawing/2014/main" id="{337FEC74-7CAD-446A-95BF-451DD59FA4E3}"/>
              </a:ext>
            </a:extLst>
          </p:cNvPr>
          <p:cNvSpPr/>
          <p:nvPr/>
        </p:nvSpPr>
        <p:spPr bwMode="auto">
          <a:xfrm>
            <a:off x="6205538" y="1485900"/>
            <a:ext cx="2863850" cy="1514475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첫번째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삼각형은 </a:t>
            </a:r>
            <a:b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번호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2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번으로 구성</a:t>
            </a: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20495" name="직선 화살표 연결선 50">
            <a:extLst>
              <a:ext uri="{FF2B5EF4-FFF2-40B4-BE49-F238E27FC236}">
                <a16:creationId xmlns:a16="http://schemas.microsoft.com/office/drawing/2014/main" id="{7162BE37-E90B-4983-880C-129EEC0AE9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43438" y="2898775"/>
            <a:ext cx="1876425" cy="1035050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05FF99-E038-4B22-BB4D-563EB679CA6E}"/>
              </a:ext>
            </a:extLst>
          </p:cNvPr>
          <p:cNvSpPr/>
          <p:nvPr/>
        </p:nvSpPr>
        <p:spPr bwMode="auto">
          <a:xfrm>
            <a:off x="4106863" y="3857625"/>
            <a:ext cx="117475" cy="29924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형 설명선 35">
            <a:extLst>
              <a:ext uri="{FF2B5EF4-FFF2-40B4-BE49-F238E27FC236}">
                <a16:creationId xmlns:a16="http://schemas.microsoft.com/office/drawing/2014/main" id="{419F5EE7-0BB5-4D6C-804C-41A35671AF16}"/>
              </a:ext>
            </a:extLst>
          </p:cNvPr>
          <p:cNvSpPr/>
          <p:nvPr/>
        </p:nvSpPr>
        <p:spPr bwMode="auto">
          <a:xfrm>
            <a:off x="1403350" y="3127375"/>
            <a:ext cx="1452563" cy="1022350"/>
          </a:xfrm>
          <a:prstGeom prst="wedgeEllipseCallout">
            <a:avLst>
              <a:gd name="adj1" fmla="val 135414"/>
              <a:gd name="adj2" fmla="val 291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이 도형은 </a:t>
            </a:r>
            <a:b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개의 꼭지점으로 이루어졌음을 의미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16613AA-FA78-493C-AEA8-AE72C885E3B2}"/>
              </a:ext>
            </a:extLst>
          </p:cNvPr>
          <p:cNvSpPr/>
          <p:nvPr/>
        </p:nvSpPr>
        <p:spPr bwMode="auto">
          <a:xfrm>
            <a:off x="7308850" y="2170113"/>
            <a:ext cx="788988" cy="54927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99" name="TextBox 6">
            <a:extLst>
              <a:ext uri="{FF2B5EF4-FFF2-40B4-BE49-F238E27FC236}">
                <a16:creationId xmlns:a16="http://schemas.microsoft.com/office/drawing/2014/main" id="{093597E3-6488-4DF4-AD78-9FC15A8A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997075"/>
            <a:ext cx="254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0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0500" name="TextBox 39">
            <a:extLst>
              <a:ext uri="{FF2B5EF4-FFF2-40B4-BE49-F238E27FC236}">
                <a16:creationId xmlns:a16="http://schemas.microsoft.com/office/drawing/2014/main" id="{42182B45-FF15-413B-9069-2FFFECA4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6543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2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0501" name="TextBox 40">
            <a:extLst>
              <a:ext uri="{FF2B5EF4-FFF2-40B4-BE49-F238E27FC236}">
                <a16:creationId xmlns:a16="http://schemas.microsoft.com/office/drawing/2014/main" id="{99968072-DF35-4589-BB4D-153AD1D2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313" y="26860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FFD3D25C-3C96-4D6C-916A-9D746DD4C3C2}"/>
              </a:ext>
            </a:extLst>
          </p:cNvPr>
          <p:cNvSpPr/>
          <p:nvPr/>
        </p:nvSpPr>
        <p:spPr>
          <a:xfrm>
            <a:off x="269875" y="1111250"/>
            <a:ext cx="365125" cy="2825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A</a:t>
            </a:r>
            <a:endParaRPr lang="ko-KR" altLang="en-US" sz="2400" dirty="0"/>
          </a:p>
        </p:txBody>
      </p:sp>
      <p:grpSp>
        <p:nvGrpSpPr>
          <p:cNvPr id="21507" name="그룹 9">
            <a:extLst>
              <a:ext uri="{FF2B5EF4-FFF2-40B4-BE49-F238E27FC236}">
                <a16:creationId xmlns:a16="http://schemas.microsoft.com/office/drawing/2014/main" id="{F6C5D47D-EB42-4D41-A97D-81AFE6316256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90525"/>
            <a:ext cx="2524125" cy="6400800"/>
            <a:chOff x="4513687" y="19416"/>
            <a:chExt cx="2524125" cy="6400800"/>
          </a:xfrm>
        </p:grpSpPr>
        <p:pic>
          <p:nvPicPr>
            <p:cNvPr id="21539" name="그림 8">
              <a:extLst>
                <a:ext uri="{FF2B5EF4-FFF2-40B4-BE49-F238E27FC236}">
                  <a16:creationId xmlns:a16="http://schemas.microsoft.com/office/drawing/2014/main" id="{5BC075B3-0C95-4415-8D49-771F36A43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687" y="19416"/>
              <a:ext cx="2524125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0" name="그림 10">
              <a:extLst>
                <a:ext uri="{FF2B5EF4-FFF2-40B4-BE49-F238E27FC236}">
                  <a16:creationId xmlns:a16="http://schemas.microsoft.com/office/drawing/2014/main" id="{9E13187B-B0CD-43D9-858C-64AC8FE69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3" y="3029316"/>
              <a:ext cx="2343150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1" name="TextBox 11">
              <a:extLst>
                <a:ext uri="{FF2B5EF4-FFF2-40B4-BE49-F238E27FC236}">
                  <a16:creationId xmlns:a16="http://schemas.microsoft.com/office/drawing/2014/main" id="{0256D938-0B0B-40F7-9D28-952D436C7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5080" y="2506126"/>
              <a:ext cx="2311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b="1">
                  <a:solidFill>
                    <a:srgbClr val="CC0000"/>
                  </a:solidFill>
                  <a:latin typeface="Tahoma" panose="020B0604030504040204" pitchFamily="34" charset="0"/>
                </a:rPr>
                <a:t>.</a:t>
              </a:r>
              <a:endParaRPr lang="ko-KR" altLang="en-US" sz="12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21508" name="그림 36">
            <a:extLst>
              <a:ext uri="{FF2B5EF4-FFF2-40B4-BE49-F238E27FC236}">
                <a16:creationId xmlns:a16="http://schemas.microsoft.com/office/drawing/2014/main" id="{9F73B04A-9A07-4123-8D48-F31A178EE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5956300"/>
            <a:ext cx="220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95A7C4-2180-4320-A963-32732905F57B}"/>
              </a:ext>
            </a:extLst>
          </p:cNvPr>
          <p:cNvSpPr/>
          <p:nvPr/>
        </p:nvSpPr>
        <p:spPr bwMode="auto">
          <a:xfrm>
            <a:off x="3571875" y="5667375"/>
            <a:ext cx="2079625" cy="554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 eaLnBrk="1" hangingPunct="1"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kumimoji="0"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510" name="그룹 28">
            <a:extLst>
              <a:ext uri="{FF2B5EF4-FFF2-40B4-BE49-F238E27FC236}">
                <a16:creationId xmlns:a16="http://schemas.microsoft.com/office/drawing/2014/main" id="{82CD76FC-796E-4398-8274-C6F5D3315789}"/>
              </a:ext>
            </a:extLst>
          </p:cNvPr>
          <p:cNvGrpSpPr>
            <a:grpSpLocks/>
          </p:cNvGrpSpPr>
          <p:nvPr/>
        </p:nvGrpSpPr>
        <p:grpSpPr bwMode="auto">
          <a:xfrm>
            <a:off x="5835650" y="3857625"/>
            <a:ext cx="1744663" cy="2933700"/>
            <a:chOff x="5779901" y="1047750"/>
            <a:chExt cx="2104467" cy="2750309"/>
          </a:xfrm>
        </p:grpSpPr>
        <p:cxnSp>
          <p:nvCxnSpPr>
            <p:cNvPr id="21537" name="꺾인 연결선 31">
              <a:extLst>
                <a:ext uri="{FF2B5EF4-FFF2-40B4-BE49-F238E27FC236}">
                  <a16:creationId xmlns:a16="http://schemas.microsoft.com/office/drawing/2014/main" id="{59819090-545F-4959-9742-F455A85DB9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2" y="1047750"/>
              <a:ext cx="1927466" cy="762000"/>
            </a:xfrm>
            <a:prstGeom prst="bentConnector3">
              <a:avLst>
                <a:gd name="adj1" fmla="val 46375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꺾인 연결선 32">
              <a:extLst>
                <a:ext uri="{FF2B5EF4-FFF2-40B4-BE49-F238E27FC236}">
                  <a16:creationId xmlns:a16="http://schemas.microsoft.com/office/drawing/2014/main" id="{BD9D9C9A-94A4-4996-8701-6AFD9E2E21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79901" y="1809750"/>
              <a:ext cx="2104467" cy="1988309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1BFFB632-8ECB-4B05-9A95-FF9C389D1247}"/>
              </a:ext>
            </a:extLst>
          </p:cNvPr>
          <p:cNvSpPr/>
          <p:nvPr/>
        </p:nvSpPr>
        <p:spPr bwMode="auto">
          <a:xfrm>
            <a:off x="7594600" y="4508500"/>
            <a:ext cx="1474788" cy="7762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Face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정보</a:t>
            </a: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정보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algn="ctr" eaLnBrk="1" hangingPunct="1">
              <a:defRPr/>
            </a:pPr>
            <a:endParaRPr kumimoji="0" lang="en-US" altLang="ko-KR" sz="1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한 줄 당 삼각형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</a:t>
            </a:r>
          </a:p>
        </p:txBody>
      </p:sp>
      <p:cxnSp>
        <p:nvCxnSpPr>
          <p:cNvPr id="21512" name="직선 화살표 연결선 3">
            <a:extLst>
              <a:ext uri="{FF2B5EF4-FFF2-40B4-BE49-F238E27FC236}">
                <a16:creationId xmlns:a16="http://schemas.microsoft.com/office/drawing/2014/main" id="{57DDFB98-A0A3-4CED-9CCB-1E0629DCE98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04775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모서리가 둥근 사각형 설명선 37">
            <a:extLst>
              <a:ext uri="{FF2B5EF4-FFF2-40B4-BE49-F238E27FC236}">
                <a16:creationId xmlns:a16="http://schemas.microsoft.com/office/drawing/2014/main" id="{19EB90F3-9D9A-4941-BE95-851FBF239CFC}"/>
              </a:ext>
            </a:extLst>
          </p:cNvPr>
          <p:cNvSpPr/>
          <p:nvPr/>
        </p:nvSpPr>
        <p:spPr bwMode="auto">
          <a:xfrm>
            <a:off x="80963" y="944563"/>
            <a:ext cx="2776537" cy="166687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(-3.61394, 22.6662, 7.16336 )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사각형 설명선 43">
            <a:extLst>
              <a:ext uri="{FF2B5EF4-FFF2-40B4-BE49-F238E27FC236}">
                <a16:creationId xmlns:a16="http://schemas.microsoft.com/office/drawing/2014/main" id="{5F4DADF0-4CBC-45AA-9E0E-41FED7EE1888}"/>
              </a:ext>
            </a:extLst>
          </p:cNvPr>
          <p:cNvSpPr/>
          <p:nvPr/>
        </p:nvSpPr>
        <p:spPr bwMode="auto">
          <a:xfrm>
            <a:off x="80963" y="1111250"/>
            <a:ext cx="2776537" cy="166688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(-3.56127, 22.73, 7.13144 )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5" name="모서리가 둥근 사각형 설명선 44">
            <a:extLst>
              <a:ext uri="{FF2B5EF4-FFF2-40B4-BE49-F238E27FC236}">
                <a16:creationId xmlns:a16="http://schemas.microsoft.com/office/drawing/2014/main" id="{25804F0E-A9E2-447B-97C9-C1CDE895875D}"/>
              </a:ext>
            </a:extLst>
          </p:cNvPr>
          <p:cNvSpPr/>
          <p:nvPr/>
        </p:nvSpPr>
        <p:spPr bwMode="auto">
          <a:xfrm>
            <a:off x="80963" y="1277938"/>
            <a:ext cx="2776537" cy="16510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 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 == (-3.5884, 22.6662, 7.09952 )</a:t>
            </a: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516" name="직선 화살표 연결선 45">
            <a:extLst>
              <a:ext uri="{FF2B5EF4-FFF2-40B4-BE49-F238E27FC236}">
                <a16:creationId xmlns:a16="http://schemas.microsoft.com/office/drawing/2014/main" id="{C33DF4C8-1636-40B6-9620-9B25A66BA3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193800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직선 화살표 연결선 46">
            <a:extLst>
              <a:ext uri="{FF2B5EF4-FFF2-40B4-BE49-F238E27FC236}">
                <a16:creationId xmlns:a16="http://schemas.microsoft.com/office/drawing/2014/main" id="{65ECEC58-1E5B-497E-8299-6622CF9C82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7675" y="1349375"/>
            <a:ext cx="107632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모서리가 둥근 사각형 설명선 48">
            <a:extLst>
              <a:ext uri="{FF2B5EF4-FFF2-40B4-BE49-F238E27FC236}">
                <a16:creationId xmlns:a16="http://schemas.microsoft.com/office/drawing/2014/main" id="{9FF000AC-AE21-4FEA-A473-23FBF65E7B78}"/>
              </a:ext>
            </a:extLst>
          </p:cNvPr>
          <p:cNvSpPr/>
          <p:nvPr/>
        </p:nvSpPr>
        <p:spPr bwMode="auto">
          <a:xfrm>
            <a:off x="6205538" y="1485900"/>
            <a:ext cx="2863850" cy="1514475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첫번째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삼각형은 </a:t>
            </a:r>
            <a:b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번호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2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번으로 구성</a:t>
            </a: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71482C-1C7E-4A33-85DA-076D85302609}"/>
              </a:ext>
            </a:extLst>
          </p:cNvPr>
          <p:cNvSpPr/>
          <p:nvPr/>
        </p:nvSpPr>
        <p:spPr bwMode="auto">
          <a:xfrm>
            <a:off x="4106863" y="3857625"/>
            <a:ext cx="117475" cy="29924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215A478-185D-482D-902C-AF2A7178388C}"/>
              </a:ext>
            </a:extLst>
          </p:cNvPr>
          <p:cNvSpPr/>
          <p:nvPr/>
        </p:nvSpPr>
        <p:spPr bwMode="auto">
          <a:xfrm>
            <a:off x="7308850" y="2170113"/>
            <a:ext cx="788988" cy="54927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21" name="TextBox 6">
            <a:extLst>
              <a:ext uri="{FF2B5EF4-FFF2-40B4-BE49-F238E27FC236}">
                <a16:creationId xmlns:a16="http://schemas.microsoft.com/office/drawing/2014/main" id="{4D6B77A5-4ECA-4022-8C08-C810CDB4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997075"/>
            <a:ext cx="319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v0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1522" name="TextBox 39">
            <a:extLst>
              <a:ext uri="{FF2B5EF4-FFF2-40B4-BE49-F238E27FC236}">
                <a16:creationId xmlns:a16="http://schemas.microsoft.com/office/drawing/2014/main" id="{1A61C96B-212B-49C5-BAB3-80BCF955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654300"/>
            <a:ext cx="319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v2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1523" name="TextBox 40">
            <a:extLst>
              <a:ext uri="{FF2B5EF4-FFF2-40B4-BE49-F238E27FC236}">
                <a16:creationId xmlns:a16="http://schemas.microsoft.com/office/drawing/2014/main" id="{C4003D37-E42E-460B-A337-9E1575C9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313" y="2686050"/>
            <a:ext cx="3190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solidFill>
                  <a:srgbClr val="CC0000"/>
                </a:solidFill>
                <a:latin typeface="Tahoma" panose="020B0604030504040204" pitchFamily="34" charset="0"/>
              </a:rPr>
              <a:t>v1</a:t>
            </a:r>
            <a:endParaRPr lang="ko-KR" altLang="en-US" sz="10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오른쪽 화살표 1">
            <a:extLst>
              <a:ext uri="{FF2B5EF4-FFF2-40B4-BE49-F238E27FC236}">
                <a16:creationId xmlns:a16="http://schemas.microsoft.com/office/drawing/2014/main" id="{D9C14C58-9F6D-4B6F-992F-51739499F2CD}"/>
              </a:ext>
            </a:extLst>
          </p:cNvPr>
          <p:cNvSpPr/>
          <p:nvPr/>
        </p:nvSpPr>
        <p:spPr bwMode="auto">
          <a:xfrm flipH="1">
            <a:off x="3198813" y="2151063"/>
            <a:ext cx="2911475" cy="24606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사각형 설명선 29">
            <a:extLst>
              <a:ext uri="{FF2B5EF4-FFF2-40B4-BE49-F238E27FC236}">
                <a16:creationId xmlns:a16="http://schemas.microsoft.com/office/drawing/2014/main" id="{08E808EE-F6EC-4DEE-B361-734DA9CE303F}"/>
              </a:ext>
            </a:extLst>
          </p:cNvPr>
          <p:cNvSpPr/>
          <p:nvPr/>
        </p:nvSpPr>
        <p:spPr bwMode="auto">
          <a:xfrm>
            <a:off x="287338" y="1554163"/>
            <a:ext cx="2863850" cy="2162175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첫번째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삼각형은 </a:t>
            </a:r>
            <a:b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</a:b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번호 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2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</a:t>
            </a:r>
            <a:r>
              <a:rPr kumimoji="0" lang="en-US" altLang="ko-KR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</a:t>
            </a:r>
            <a:r>
              <a:rPr kumimoji="0" lang="ko-KR" altLang="en-US" sz="9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번으로 구성</a:t>
            </a: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ko-KR" alt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717C5B1-363A-41F4-804D-CAF4F9DBD519}"/>
              </a:ext>
            </a:extLst>
          </p:cNvPr>
          <p:cNvSpPr/>
          <p:nvPr/>
        </p:nvSpPr>
        <p:spPr bwMode="auto">
          <a:xfrm>
            <a:off x="1389063" y="2238375"/>
            <a:ext cx="790575" cy="54927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181248-32B4-44EA-8609-2CC572A988AB}"/>
              </a:ext>
            </a:extLst>
          </p:cNvPr>
          <p:cNvSpPr txBox="1"/>
          <p:nvPr/>
        </p:nvSpPr>
        <p:spPr>
          <a:xfrm>
            <a:off x="703263" y="2022475"/>
            <a:ext cx="24955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V0 =</a:t>
            </a:r>
            <a:r>
              <a:rPr kumimoji="0" lang="en-US" altLang="ko-KR" sz="1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(-3.61394, 22.6662, 7.16336 )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9F79BB-E6BD-4A54-BED5-1621F071B689}"/>
              </a:ext>
            </a:extLst>
          </p:cNvPr>
          <p:cNvSpPr txBox="1"/>
          <p:nvPr/>
        </p:nvSpPr>
        <p:spPr>
          <a:xfrm>
            <a:off x="223838" y="2855913"/>
            <a:ext cx="241300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V2 =</a:t>
            </a:r>
            <a:r>
              <a:rPr kumimoji="0" lang="en-US" altLang="ko-KR" sz="1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(-3.5884, 22.6662, 7.09952 )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9B131-87EC-489D-8E9D-4BAB671FF26C}"/>
              </a:ext>
            </a:extLst>
          </p:cNvPr>
          <p:cNvSpPr txBox="1"/>
          <p:nvPr/>
        </p:nvSpPr>
        <p:spPr>
          <a:xfrm>
            <a:off x="677863" y="3190875"/>
            <a:ext cx="2330450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</a:rPr>
              <a:t>V1 =</a:t>
            </a:r>
            <a:r>
              <a:rPr kumimoji="0" lang="en-US" altLang="ko-KR" sz="10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(-3.56127, 22.73, 7.13144 )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모서리가 둥근 사각형 설명선 53">
            <a:extLst>
              <a:ext uri="{FF2B5EF4-FFF2-40B4-BE49-F238E27FC236}">
                <a16:creationId xmlns:a16="http://schemas.microsoft.com/office/drawing/2014/main" id="{5FCD78BB-FEF9-4933-9B9E-23B395E484C1}"/>
              </a:ext>
            </a:extLst>
          </p:cNvPr>
          <p:cNvSpPr/>
          <p:nvPr/>
        </p:nvSpPr>
        <p:spPr bwMode="auto">
          <a:xfrm>
            <a:off x="223838" y="4586288"/>
            <a:ext cx="2863850" cy="2163762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glBegin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(GL_TRIANGLES);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glVertex3f(-3.61394, 22.6662, 7.16336);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v0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glVertex3f(-3.5884, 22.6662, 7.09952);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v2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glVertex3f(-3.56127, 22.73, 7.13144);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v1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glVertex3f(-3.61394, 22.6662, 7.16336);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v0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glVertex3f(-3.5884, 22.6662, 7.09952);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v3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glVertex3f(-3.56127, 22.73, 7.13144);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v2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glEnd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</p:txBody>
      </p:sp>
      <p:sp>
        <p:nvSpPr>
          <p:cNvPr id="55" name="오른쪽 화살표 54">
            <a:extLst>
              <a:ext uri="{FF2B5EF4-FFF2-40B4-BE49-F238E27FC236}">
                <a16:creationId xmlns:a16="http://schemas.microsoft.com/office/drawing/2014/main" id="{C5ABE829-3668-4946-AD83-F17DA7B3A4E0}"/>
              </a:ext>
            </a:extLst>
          </p:cNvPr>
          <p:cNvSpPr/>
          <p:nvPr/>
        </p:nvSpPr>
        <p:spPr bwMode="auto">
          <a:xfrm rot="16200000" flipH="1">
            <a:off x="518319" y="4045744"/>
            <a:ext cx="1003300" cy="246062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모서리가 둥근 사각형 설명선 55">
            <a:extLst>
              <a:ext uri="{FF2B5EF4-FFF2-40B4-BE49-F238E27FC236}">
                <a16:creationId xmlns:a16="http://schemas.microsoft.com/office/drawing/2014/main" id="{ED18FA34-1482-41CC-86BA-DA09615052BA}"/>
              </a:ext>
            </a:extLst>
          </p:cNvPr>
          <p:cNvSpPr/>
          <p:nvPr/>
        </p:nvSpPr>
        <p:spPr bwMode="auto">
          <a:xfrm>
            <a:off x="1704975" y="6167438"/>
            <a:ext cx="1474788" cy="582612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이 부분을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for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루프를 이용해서 해결해야 함</a:t>
            </a:r>
          </a:p>
        </p:txBody>
      </p:sp>
      <p:cxnSp>
        <p:nvCxnSpPr>
          <p:cNvPr id="21533" name="직선 화살표 연결선 57">
            <a:extLst>
              <a:ext uri="{FF2B5EF4-FFF2-40B4-BE49-F238E27FC236}">
                <a16:creationId xmlns:a16="http://schemas.microsoft.com/office/drawing/2014/main" id="{34B7BD0B-9DF3-4112-8EE8-8D2541FFCF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57500" y="3956050"/>
            <a:ext cx="1366838" cy="1189038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직선 화살표 연결선 58">
            <a:extLst>
              <a:ext uri="{FF2B5EF4-FFF2-40B4-BE49-F238E27FC236}">
                <a16:creationId xmlns:a16="http://schemas.microsoft.com/office/drawing/2014/main" id="{075E483B-8DF3-4411-BEEF-9684C7E8D5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43213" y="4103688"/>
            <a:ext cx="1395412" cy="1530350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072903C-B684-4B31-93C6-6B7E00143677}"/>
              </a:ext>
            </a:extLst>
          </p:cNvPr>
          <p:cNvSpPr/>
          <p:nvPr/>
        </p:nvSpPr>
        <p:spPr bwMode="auto">
          <a:xfrm>
            <a:off x="4224338" y="3857625"/>
            <a:ext cx="509587" cy="1476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3A6C7FA4-D6BD-4A4A-8463-A867F299DDC2}"/>
              </a:ext>
            </a:extLst>
          </p:cNvPr>
          <p:cNvSpPr/>
          <p:nvPr/>
        </p:nvSpPr>
        <p:spPr bwMode="auto">
          <a:xfrm>
            <a:off x="4224338" y="3997325"/>
            <a:ext cx="509587" cy="1460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그룹 2">
            <a:extLst>
              <a:ext uri="{FF2B5EF4-FFF2-40B4-BE49-F238E27FC236}">
                <a16:creationId xmlns:a16="http://schemas.microsoft.com/office/drawing/2014/main" id="{0F60323D-F50E-490C-A0C2-1815340E64F2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60350"/>
            <a:ext cx="2524125" cy="6480175"/>
            <a:chOff x="3491880" y="390574"/>
            <a:chExt cx="2524125" cy="6479564"/>
          </a:xfrm>
        </p:grpSpPr>
        <p:grpSp>
          <p:nvGrpSpPr>
            <p:cNvPr id="22547" name="그룹 9">
              <a:extLst>
                <a:ext uri="{FF2B5EF4-FFF2-40B4-BE49-F238E27FC236}">
                  <a16:creationId xmlns:a16="http://schemas.microsoft.com/office/drawing/2014/main" id="{F1B600DE-6DDE-448D-B879-D1E7BAE24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880" y="390574"/>
              <a:ext cx="2524125" cy="6400800"/>
              <a:chOff x="4513687" y="19416"/>
              <a:chExt cx="2524125" cy="6400800"/>
            </a:xfrm>
          </p:grpSpPr>
          <p:pic>
            <p:nvPicPr>
              <p:cNvPr id="22550" name="그림 8">
                <a:extLst>
                  <a:ext uri="{FF2B5EF4-FFF2-40B4-BE49-F238E27FC236}">
                    <a16:creationId xmlns:a16="http://schemas.microsoft.com/office/drawing/2014/main" id="{0A711443-D162-428B-8C80-A041E9D20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687" y="19416"/>
                <a:ext cx="2524125" cy="2609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1" name="그림 10">
                <a:extLst>
                  <a:ext uri="{FF2B5EF4-FFF2-40B4-BE49-F238E27FC236}">
                    <a16:creationId xmlns:a16="http://schemas.microsoft.com/office/drawing/2014/main" id="{710416AC-F0CA-40C0-B197-256784744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903" y="3029316"/>
                <a:ext cx="2343150" cy="3390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52" name="TextBox 11">
                <a:extLst>
                  <a:ext uri="{FF2B5EF4-FFF2-40B4-BE49-F238E27FC236}">
                    <a16:creationId xmlns:a16="http://schemas.microsoft.com/office/drawing/2014/main" id="{B690BEFC-AA5B-42F8-B75E-0B0404A8E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5080" y="2506126"/>
                <a:ext cx="23115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1">
                    <a:solidFill>
                      <a:srgbClr val="CC0000"/>
                    </a:solidFill>
                    <a:latin typeface="Tahoma" panose="020B060403050404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1">
                    <a:solidFill>
                      <a:srgbClr val="CC0000"/>
                    </a:solidFill>
                    <a:latin typeface="Tahoma" panose="020B060403050404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 b="1">
                    <a:solidFill>
                      <a:srgbClr val="CC0000"/>
                    </a:solidFill>
                    <a:latin typeface="Tahoma" panose="020B0604030504040204" pitchFamily="34" charset="0"/>
                  </a:rPr>
                  <a:t>.</a:t>
                </a:r>
                <a:endParaRPr lang="ko-KR" altLang="en-US" sz="12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</p:grpSp>
        <p:pic>
          <p:nvPicPr>
            <p:cNvPr id="22548" name="그림 36">
              <a:extLst>
                <a:ext uri="{FF2B5EF4-FFF2-40B4-BE49-F238E27FC236}">
                  <a16:creationId xmlns:a16="http://schemas.microsoft.com/office/drawing/2014/main" id="{1D97E07B-269D-4B5E-982E-66C1FB1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796" y="5955738"/>
              <a:ext cx="22098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49076A-4F5C-4A97-BC20-8029526ED229}"/>
                </a:ext>
              </a:extLst>
            </p:cNvPr>
            <p:cNvSpPr/>
            <p:nvPr/>
          </p:nvSpPr>
          <p:spPr bwMode="auto">
            <a:xfrm>
              <a:off x="3572842" y="5666926"/>
              <a:ext cx="2079625" cy="5539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0"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ctr" eaLnBrk="1" hangingPunct="1">
                <a:defRPr/>
              </a:pPr>
              <a:r>
                <a:rPr kumimoji="0"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ctr" eaLnBrk="1" hangingPunct="1">
                <a:defRPr/>
              </a:pPr>
              <a:r>
                <a:rPr kumimoji="0" lang="en-US" altLang="ko-K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kumimoji="0"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4" name="모서리가 둥근 사각형 설명선 53">
            <a:extLst>
              <a:ext uri="{FF2B5EF4-FFF2-40B4-BE49-F238E27FC236}">
                <a16:creationId xmlns:a16="http://schemas.microsoft.com/office/drawing/2014/main" id="{0CCE7D85-2964-4B7F-AF66-A7FBFBE1E288}"/>
              </a:ext>
            </a:extLst>
          </p:cNvPr>
          <p:cNvSpPr/>
          <p:nvPr/>
        </p:nvSpPr>
        <p:spPr bwMode="auto">
          <a:xfrm>
            <a:off x="250825" y="188913"/>
            <a:ext cx="2863850" cy="2163762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glBegin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(GL_TRIANGLES);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glVertex3f(-3.61394, 22.6662, 7.16336);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v0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glVertex3f(-3.5884, 22.6662, 7.09952);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v2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glVertex3f(-3.56127, 22.73, 7.13144);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v1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glVertex3f(-3.61394, 22.6662, 7.16336);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v0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glVertex3f(-3.5884, 22.6662, 7.09952);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v3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glVertex3f(-3.56127, 22.73, 7.13144); // </a:t>
            </a:r>
            <a:r>
              <a:rPr kumimoji="0" lang="en-US" altLang="ko-KR" sz="9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v2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glEnd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</p:txBody>
      </p:sp>
      <p:sp>
        <p:nvSpPr>
          <p:cNvPr id="56" name="모서리가 둥근 사각형 설명선 55">
            <a:extLst>
              <a:ext uri="{FF2B5EF4-FFF2-40B4-BE49-F238E27FC236}">
                <a16:creationId xmlns:a16="http://schemas.microsoft.com/office/drawing/2014/main" id="{628ED313-82FD-4CEB-8246-AF38BC7070EB}"/>
              </a:ext>
            </a:extLst>
          </p:cNvPr>
          <p:cNvSpPr/>
          <p:nvPr/>
        </p:nvSpPr>
        <p:spPr bwMode="auto">
          <a:xfrm>
            <a:off x="1731963" y="1770063"/>
            <a:ext cx="1474787" cy="582612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이 부분을 </a:t>
            </a:r>
            <a:r>
              <a:rPr kumimoji="0" lang="en-US" altLang="ko-KR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for </a:t>
            </a:r>
            <a:r>
              <a:rPr kumimoji="0" lang="ko-KR" altLang="en-US" sz="1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루프를 이용해서 해결해야 함</a:t>
            </a:r>
          </a:p>
        </p:txBody>
      </p:sp>
      <p:sp>
        <p:nvSpPr>
          <p:cNvPr id="43" name="모서리가 둥근 사각형 설명선 42">
            <a:extLst>
              <a:ext uri="{FF2B5EF4-FFF2-40B4-BE49-F238E27FC236}">
                <a16:creationId xmlns:a16="http://schemas.microsoft.com/office/drawing/2014/main" id="{DDC34A51-9B69-4248-9B86-D27AAF6BEF4E}"/>
              </a:ext>
            </a:extLst>
          </p:cNvPr>
          <p:cNvSpPr/>
          <p:nvPr/>
        </p:nvSpPr>
        <p:spPr bwMode="auto">
          <a:xfrm>
            <a:off x="30163" y="2663825"/>
            <a:ext cx="4716462" cy="2163763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읽어 와야 함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여기에서는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16922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glBegin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(GL_TRIANGLES);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for 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0 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&lt;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++)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{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}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glEnd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16BA6F-7706-430F-98F4-FDCA733B3924}"/>
              </a:ext>
            </a:extLst>
          </p:cNvPr>
          <p:cNvSpPr/>
          <p:nvPr/>
        </p:nvSpPr>
        <p:spPr bwMode="auto">
          <a:xfrm>
            <a:off x="6389688" y="765175"/>
            <a:ext cx="558800" cy="294481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B1E578-5AFD-4473-826D-55C6A8238BB9}"/>
              </a:ext>
            </a:extLst>
          </p:cNvPr>
          <p:cNvSpPr/>
          <p:nvPr/>
        </p:nvSpPr>
        <p:spPr bwMode="auto">
          <a:xfrm>
            <a:off x="7015163" y="765175"/>
            <a:ext cx="558800" cy="294481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4FC58F-A7D4-44F1-B1A8-C0B252976570}"/>
              </a:ext>
            </a:extLst>
          </p:cNvPr>
          <p:cNvSpPr/>
          <p:nvPr/>
        </p:nvSpPr>
        <p:spPr bwMode="auto">
          <a:xfrm>
            <a:off x="7607300" y="765175"/>
            <a:ext cx="558800" cy="2944813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타원형 설명선 56">
            <a:extLst>
              <a:ext uri="{FF2B5EF4-FFF2-40B4-BE49-F238E27FC236}">
                <a16:creationId xmlns:a16="http://schemas.microsoft.com/office/drawing/2014/main" id="{2823FF79-7E64-4EA3-8408-5760818E3C52}"/>
              </a:ext>
            </a:extLst>
          </p:cNvPr>
          <p:cNvSpPr/>
          <p:nvPr/>
        </p:nvSpPr>
        <p:spPr bwMode="auto">
          <a:xfrm>
            <a:off x="6022975" y="42863"/>
            <a:ext cx="955675" cy="544512"/>
          </a:xfrm>
          <a:prstGeom prst="wedgeEllipseCallout">
            <a:avLst>
              <a:gd name="adj1" fmla="val 2275"/>
              <a:gd name="adj2" fmla="val 988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</a:t>
            </a:r>
          </a:p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0" name="타원형 설명선 59">
            <a:extLst>
              <a:ext uri="{FF2B5EF4-FFF2-40B4-BE49-F238E27FC236}">
                <a16:creationId xmlns:a16="http://schemas.microsoft.com/office/drawing/2014/main" id="{80604679-63DF-404D-9E8D-BC338EC4A47A}"/>
              </a:ext>
            </a:extLst>
          </p:cNvPr>
          <p:cNvSpPr/>
          <p:nvPr/>
        </p:nvSpPr>
        <p:spPr bwMode="auto">
          <a:xfrm>
            <a:off x="6791325" y="42863"/>
            <a:ext cx="955675" cy="547687"/>
          </a:xfrm>
          <a:prstGeom prst="wedgeEllipseCallout">
            <a:avLst>
              <a:gd name="adj1" fmla="val 2275"/>
              <a:gd name="adj2" fmla="val 988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 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1" name="타원형 설명선 60">
            <a:extLst>
              <a:ext uri="{FF2B5EF4-FFF2-40B4-BE49-F238E27FC236}">
                <a16:creationId xmlns:a16="http://schemas.microsoft.com/office/drawing/2014/main" id="{051A2814-1FA2-47A7-8EC5-ABFC83743C9D}"/>
              </a:ext>
            </a:extLst>
          </p:cNvPr>
          <p:cNvSpPr/>
          <p:nvPr/>
        </p:nvSpPr>
        <p:spPr bwMode="auto">
          <a:xfrm>
            <a:off x="7548563" y="42863"/>
            <a:ext cx="955675" cy="544512"/>
          </a:xfrm>
          <a:prstGeom prst="wedgeEllipseCallout">
            <a:avLst>
              <a:gd name="adj1" fmla="val 2275"/>
              <a:gd name="adj2" fmla="val 988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 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988131-E168-4B67-A9FC-F9A7ADC0EB0C}"/>
              </a:ext>
            </a:extLst>
          </p:cNvPr>
          <p:cNvSpPr/>
          <p:nvPr/>
        </p:nvSpPr>
        <p:spPr bwMode="auto">
          <a:xfrm>
            <a:off x="6530975" y="3744913"/>
            <a:ext cx="128588" cy="29956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465DD5-C231-4033-8976-4BE518E2221A}"/>
              </a:ext>
            </a:extLst>
          </p:cNvPr>
          <p:cNvSpPr/>
          <p:nvPr/>
        </p:nvSpPr>
        <p:spPr bwMode="auto">
          <a:xfrm>
            <a:off x="6681788" y="3744913"/>
            <a:ext cx="128587" cy="299561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A5B222-1FBD-490E-B1B3-5BF4C2DDE97D}"/>
              </a:ext>
            </a:extLst>
          </p:cNvPr>
          <p:cNvSpPr/>
          <p:nvPr/>
        </p:nvSpPr>
        <p:spPr bwMode="auto">
          <a:xfrm>
            <a:off x="6834188" y="3744913"/>
            <a:ext cx="130175" cy="2995612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타원형 설명선 65">
            <a:extLst>
              <a:ext uri="{FF2B5EF4-FFF2-40B4-BE49-F238E27FC236}">
                <a16:creationId xmlns:a16="http://schemas.microsoft.com/office/drawing/2014/main" id="{99AE069D-203F-44F7-A0CB-7E009438AAC9}"/>
              </a:ext>
            </a:extLst>
          </p:cNvPr>
          <p:cNvSpPr/>
          <p:nvPr/>
        </p:nvSpPr>
        <p:spPr bwMode="auto">
          <a:xfrm>
            <a:off x="5211763" y="4656138"/>
            <a:ext cx="955675" cy="374650"/>
          </a:xfrm>
          <a:prstGeom prst="wedgeEllipseCallout">
            <a:avLst>
              <a:gd name="adj1" fmla="val 88609"/>
              <a:gd name="adj2" fmla="val -439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a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7" name="타원형 설명선 66">
            <a:extLst>
              <a:ext uri="{FF2B5EF4-FFF2-40B4-BE49-F238E27FC236}">
                <a16:creationId xmlns:a16="http://schemas.microsoft.com/office/drawing/2014/main" id="{621BE535-960D-4444-B586-2B510F4D45ED}"/>
              </a:ext>
            </a:extLst>
          </p:cNvPr>
          <p:cNvSpPr/>
          <p:nvPr/>
        </p:nvSpPr>
        <p:spPr bwMode="auto">
          <a:xfrm>
            <a:off x="5267325" y="5097463"/>
            <a:ext cx="957263" cy="373062"/>
          </a:xfrm>
          <a:prstGeom prst="wedgeEllipseCallout">
            <a:avLst>
              <a:gd name="adj1" fmla="val 101305"/>
              <a:gd name="adj2" fmla="val -1024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b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8" name="타원형 설명선 67">
            <a:extLst>
              <a:ext uri="{FF2B5EF4-FFF2-40B4-BE49-F238E27FC236}">
                <a16:creationId xmlns:a16="http://schemas.microsoft.com/office/drawing/2014/main" id="{E0BC8A06-4152-4A04-BCF1-709931EDA27E}"/>
              </a:ext>
            </a:extLst>
          </p:cNvPr>
          <p:cNvSpPr/>
          <p:nvPr/>
        </p:nvSpPr>
        <p:spPr bwMode="auto">
          <a:xfrm>
            <a:off x="5291138" y="5568950"/>
            <a:ext cx="955675" cy="374650"/>
          </a:xfrm>
          <a:prstGeom prst="wedgeEllipseCallout">
            <a:avLst>
              <a:gd name="adj1" fmla="val 118233"/>
              <a:gd name="adj2" fmla="val -1543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모서리가 둥근 사각형 설명선 68">
            <a:extLst>
              <a:ext uri="{FF2B5EF4-FFF2-40B4-BE49-F238E27FC236}">
                <a16:creationId xmlns:a16="http://schemas.microsoft.com/office/drawing/2014/main" id="{8E094256-03AB-407A-8269-963EA42F1FBF}"/>
              </a:ext>
            </a:extLst>
          </p:cNvPr>
          <p:cNvSpPr/>
          <p:nvPr/>
        </p:nvSpPr>
        <p:spPr bwMode="auto">
          <a:xfrm>
            <a:off x="58738" y="5030788"/>
            <a:ext cx="4716462" cy="1566862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예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1)</a:t>
            </a: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[3] =?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b[4] =?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예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2)</a:t>
            </a:r>
          </a:p>
          <a:p>
            <a:pPr eaLnBrk="1" hangingPunct="1">
              <a:defRPr/>
            </a:pP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위의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for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루프에서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5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라면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?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a[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b[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glVertex3f(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],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 c[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Tindex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 ] 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43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6AF572D4-3C41-4730-B06A-14513760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A :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변수 선언   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B-2: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배열 메모리 할당</a:t>
            </a:r>
          </a:p>
        </p:txBody>
      </p:sp>
      <p:sp>
        <p:nvSpPr>
          <p:cNvPr id="19" name="모서리가 둥근 사각형 설명선 18">
            <a:extLst>
              <a:ext uri="{FF2B5EF4-FFF2-40B4-BE49-F238E27FC236}">
                <a16:creationId xmlns:a16="http://schemas.microsoft.com/office/drawing/2014/main" id="{EDAA941F-DA0C-4BF8-8A72-3B57F3BCE783}"/>
              </a:ext>
            </a:extLst>
          </p:cNvPr>
          <p:cNvSpPr/>
          <p:nvPr/>
        </p:nvSpPr>
        <p:spPr bwMode="auto">
          <a:xfrm>
            <a:off x="95250" y="1196975"/>
            <a:ext cx="4714875" cy="2952750"/>
          </a:xfrm>
          <a:prstGeom prst="wedgeRoundRectCallout">
            <a:avLst>
              <a:gd name="adj1" fmla="val -49905"/>
              <a:gd name="adj2" fmla="val -252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읽어 와야 함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numV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개수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파일에서 읽어 와야 함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. 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*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꼭지점들의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x </a:t>
            </a:r>
            <a:r>
              <a:rPr kumimoji="0" lang="ko-KR" altLang="en-US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좌표값들을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*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꼭지점들의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y </a:t>
            </a:r>
            <a:r>
              <a:rPr kumimoji="0" lang="ko-KR" altLang="en-US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좌표값들을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*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 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꼭지점들의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 </a:t>
            </a:r>
            <a:r>
              <a:rPr kumimoji="0" lang="ko-KR" altLang="en-US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좌표값들을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* a;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삼각형에서 첫 번째 꼭지점들의 색인 번호들을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* b;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삼각형에서 두 번째 꼭지점들의 색인 번호들을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* c;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삼각형에서 세 번째 꼭지점들의 색인 번호들을 저장할 배열의 주소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좌표 중 각각 최대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최소값을 기억하기 위한 변수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-100000.0f;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-100000.0f;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-100000.0f;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100000.0f;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100000.0f;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100000.0f;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23556" name="그룹 19">
            <a:extLst>
              <a:ext uri="{FF2B5EF4-FFF2-40B4-BE49-F238E27FC236}">
                <a16:creationId xmlns:a16="http://schemas.microsoft.com/office/drawing/2014/main" id="{13E0A91C-5D4F-4403-9F23-E96A8C37C4EE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1268413"/>
            <a:ext cx="3832128" cy="4541837"/>
            <a:chOff x="3059832" y="1196752"/>
            <a:chExt cx="3831956" cy="4540760"/>
          </a:xfrm>
        </p:grpSpPr>
        <p:pic>
          <p:nvPicPr>
            <p:cNvPr id="23566" name="Picture 6">
              <a:extLst>
                <a:ext uri="{FF2B5EF4-FFF2-40B4-BE49-F238E27FC236}">
                  <a16:creationId xmlns:a16="http://schemas.microsoft.com/office/drawing/2014/main" id="{45B395CB-EFE8-4F77-8D80-53B71B054C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567" name="직선 연결선 21">
              <a:extLst>
                <a:ext uri="{FF2B5EF4-FFF2-40B4-BE49-F238E27FC236}">
                  <a16:creationId xmlns:a16="http://schemas.microsoft.com/office/drawing/2014/main" id="{48AC7309-583B-457B-B20E-433D9FC8C0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7412" y="4681509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0E3B83-29BE-4293-A181-F36EC5F9DE2A}"/>
                </a:ext>
              </a:extLst>
            </p:cNvPr>
            <p:cNvSpPr/>
            <p:nvPr/>
          </p:nvSpPr>
          <p:spPr bwMode="auto">
            <a:xfrm>
              <a:off x="3564634" y="2636273"/>
              <a:ext cx="2204938" cy="1872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D66CCCF-C961-4C28-AD8E-46CAA9E02B53}"/>
                </a:ext>
              </a:extLst>
            </p:cNvPr>
            <p:cNvSpPr/>
            <p:nvPr/>
          </p:nvSpPr>
          <p:spPr bwMode="auto">
            <a:xfrm>
              <a:off x="3563046" y="3572675"/>
              <a:ext cx="2206526" cy="21584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3557" name="직선 연결선 24">
            <a:extLst>
              <a:ext uri="{FF2B5EF4-FFF2-40B4-BE49-F238E27FC236}">
                <a16:creationId xmlns:a16="http://schemas.microsoft.com/office/drawing/2014/main" id="{D3CC30BF-A766-4ABD-88B1-2FAD59371D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6250" y="2068513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58" name="그룹 25">
            <a:extLst>
              <a:ext uri="{FF2B5EF4-FFF2-40B4-BE49-F238E27FC236}">
                <a16:creationId xmlns:a16="http://schemas.microsoft.com/office/drawing/2014/main" id="{9B979911-2197-4B3B-852F-73975D3B0530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957263"/>
            <a:ext cx="2011363" cy="892175"/>
            <a:chOff x="251519" y="1096685"/>
            <a:chExt cx="2010447" cy="892155"/>
          </a:xfrm>
        </p:grpSpPr>
        <p:sp>
          <p:nvSpPr>
            <p:cNvPr id="27" name="타원형 설명선 26">
              <a:extLst>
                <a:ext uri="{FF2B5EF4-FFF2-40B4-BE49-F238E27FC236}">
                  <a16:creationId xmlns:a16="http://schemas.microsoft.com/office/drawing/2014/main" id="{E3506B66-C3ED-4824-AD71-62AAB2CD40DB}"/>
                </a:ext>
              </a:extLst>
            </p:cNvPr>
            <p:cNvSpPr/>
            <p:nvPr/>
          </p:nvSpPr>
          <p:spPr bwMode="auto">
            <a:xfrm>
              <a:off x="251519" y="1133196"/>
              <a:ext cx="2010447" cy="855644"/>
            </a:xfrm>
            <a:prstGeom prst="wedgeEllipseCallout">
              <a:avLst>
                <a:gd name="adj1" fmla="val 77401"/>
                <a:gd name="adj2" fmla="val 7451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eaLnBrk="1" hangingPunct="1">
                <a:defRPr/>
              </a:pP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꼭지점</a:t>
              </a:r>
              <a:r>
                <a:rPr kumimoji="0" lang="en-US" altLang="ko-KR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(vertex) </a:t>
              </a: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정보와 삼각형</a:t>
              </a:r>
              <a:r>
                <a:rPr kumimoji="0" lang="en-US" altLang="ko-KR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(face) </a:t>
              </a:r>
              <a:r>
                <a:rPr kumimoji="0" lang="ko-KR" altLang="en-US" sz="105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</a:rPr>
                <a:t>정보를 저장할 배열 변수 선언</a:t>
              </a:r>
            </a:p>
          </p:txBody>
        </p:sp>
        <p:grpSp>
          <p:nvGrpSpPr>
            <p:cNvPr id="23563" name="그룹 27">
              <a:extLst>
                <a:ext uri="{FF2B5EF4-FFF2-40B4-BE49-F238E27FC236}">
                  <a16:creationId xmlns:a16="http://schemas.microsoft.com/office/drawing/2014/main" id="{615D279D-F858-4F4C-B0BB-1FACA5B2E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78" y="1096685"/>
              <a:ext cx="378156" cy="311835"/>
              <a:chOff x="630919" y="1632464"/>
              <a:chExt cx="1215384" cy="815891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3DF8D340-F2E9-407E-BEFD-551CD722E3C5}"/>
                  </a:ext>
                </a:extLst>
              </p:cNvPr>
              <p:cNvSpPr/>
              <p:nvPr/>
            </p:nvSpPr>
            <p:spPr>
              <a:xfrm>
                <a:off x="650342" y="1632464"/>
                <a:ext cx="1198467" cy="81408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4">
                <a:extLst>
                  <a:ext uri="{FF2B5EF4-FFF2-40B4-BE49-F238E27FC236}">
                    <a16:creationId xmlns:a16="http://schemas.microsoft.com/office/drawing/2014/main" id="{50165572-5B63-4BD3-83F1-455250016920}"/>
                  </a:ext>
                </a:extLst>
              </p:cNvPr>
              <p:cNvSpPr/>
              <p:nvPr/>
            </p:nvSpPr>
            <p:spPr>
              <a:xfrm>
                <a:off x="629942" y="1673999"/>
                <a:ext cx="1178067" cy="7310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0480" tIns="30480" rIns="30480" bIns="30480" spcCol="1270" anchor="ctr"/>
              <a:lstStyle/>
              <a:p>
                <a:pPr algn="ctr" defTabSz="355600" latinLnBrk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ko-KR" sz="2400" dirty="0"/>
                  <a:t>A</a:t>
                </a:r>
                <a:endParaRPr lang="ko-KR" altLang="en-US" sz="2400" dirty="0"/>
              </a:p>
            </p:txBody>
          </p:sp>
        </p:grpSp>
      </p:grpSp>
      <p:sp>
        <p:nvSpPr>
          <p:cNvPr id="31" name="타원형 설명선 30">
            <a:extLst>
              <a:ext uri="{FF2B5EF4-FFF2-40B4-BE49-F238E27FC236}">
                <a16:creationId xmlns:a16="http://schemas.microsoft.com/office/drawing/2014/main" id="{A73C60FB-8EDC-466D-8271-12E6B55EEA67}"/>
              </a:ext>
            </a:extLst>
          </p:cNvPr>
          <p:cNvSpPr/>
          <p:nvPr/>
        </p:nvSpPr>
        <p:spPr bwMode="auto">
          <a:xfrm>
            <a:off x="6007100" y="1998662"/>
            <a:ext cx="3348038" cy="2151063"/>
          </a:xfrm>
          <a:prstGeom prst="wedgeEllipseCallout">
            <a:avLst>
              <a:gd name="adj1" fmla="val -14917"/>
              <a:gd name="adj2" fmla="val 761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꼭지점 개수와 삼각형 개수 읽어 오기</a:t>
            </a:r>
            <a:endParaRPr kumimoji="0" lang="en-US" altLang="ko-KR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정의한 변수에 꼭지점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(vertex)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개수와 삼각형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(face)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만큼 배열로 메모리 할당하기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3.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좌표와 삼각형 정보를 읽어서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배열에 정보 채우기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811D4A-6A78-452B-8A71-D88F2FDCD5BA}"/>
              </a:ext>
            </a:extLst>
          </p:cNvPr>
          <p:cNvGrpSpPr/>
          <p:nvPr/>
        </p:nvGrpSpPr>
        <p:grpSpPr>
          <a:xfrm>
            <a:off x="6156176" y="2516417"/>
            <a:ext cx="377825" cy="312737"/>
            <a:chOff x="6007100" y="3008313"/>
            <a:chExt cx="377825" cy="312737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07BEDCF-992A-495B-805A-B9157FE6F4B2}"/>
                </a:ext>
              </a:extLst>
            </p:cNvPr>
            <p:cNvSpPr/>
            <p:nvPr/>
          </p:nvSpPr>
          <p:spPr>
            <a:xfrm>
              <a:off x="6011863" y="3008313"/>
              <a:ext cx="373062" cy="31273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모서리가 둥근 직사각형 4">
              <a:extLst>
                <a:ext uri="{FF2B5EF4-FFF2-40B4-BE49-F238E27FC236}">
                  <a16:creationId xmlns:a16="http://schemas.microsoft.com/office/drawing/2014/main" id="{BD350415-B52B-4D1E-B491-B90D8DFBAA4D}"/>
                </a:ext>
              </a:extLst>
            </p:cNvPr>
            <p:cNvSpPr/>
            <p:nvPr/>
          </p:nvSpPr>
          <p:spPr>
            <a:xfrm>
              <a:off x="6007100" y="3024188"/>
              <a:ext cx="365125" cy="280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AC7A294-5B30-4210-A1DD-54B071BE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B-1: Off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파일 열기 및 꼭지점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삼각형 개수 읽어 오기</a:t>
            </a:r>
          </a:p>
        </p:txBody>
      </p:sp>
      <p:grpSp>
        <p:nvGrpSpPr>
          <p:cNvPr id="24579" name="그룹 19">
            <a:extLst>
              <a:ext uri="{FF2B5EF4-FFF2-40B4-BE49-F238E27FC236}">
                <a16:creationId xmlns:a16="http://schemas.microsoft.com/office/drawing/2014/main" id="{DCE24879-37B8-4836-B165-F2519916B1F6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1268413"/>
            <a:ext cx="3887787" cy="4541837"/>
            <a:chOff x="3059832" y="1196752"/>
            <a:chExt cx="3887612" cy="4540760"/>
          </a:xfrm>
        </p:grpSpPr>
        <p:pic>
          <p:nvPicPr>
            <p:cNvPr id="24594" name="Picture 6">
              <a:extLst>
                <a:ext uri="{FF2B5EF4-FFF2-40B4-BE49-F238E27FC236}">
                  <a16:creationId xmlns:a16="http://schemas.microsoft.com/office/drawing/2014/main" id="{EE5C9199-EEB8-47EC-BB74-081415EA1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595" name="직선 연결선 21">
              <a:extLst>
                <a:ext uri="{FF2B5EF4-FFF2-40B4-BE49-F238E27FC236}">
                  <a16:creationId xmlns:a16="http://schemas.microsoft.com/office/drawing/2014/main" id="{E1D7BF4A-A55D-4669-9777-851BDD2F56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068" y="5412856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AB36EC-0A57-46DA-96E3-06026CFF431D}"/>
                </a:ext>
              </a:extLst>
            </p:cNvPr>
            <p:cNvSpPr/>
            <p:nvPr/>
          </p:nvSpPr>
          <p:spPr bwMode="auto">
            <a:xfrm>
              <a:off x="3564634" y="2636273"/>
              <a:ext cx="2204938" cy="1872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57D255-5638-4C3C-A054-9401200CE61C}"/>
                </a:ext>
              </a:extLst>
            </p:cNvPr>
            <p:cNvSpPr/>
            <p:nvPr/>
          </p:nvSpPr>
          <p:spPr bwMode="auto">
            <a:xfrm>
              <a:off x="3563046" y="3572675"/>
              <a:ext cx="2206526" cy="21584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580" name="직선 연결선 24">
            <a:extLst>
              <a:ext uri="{FF2B5EF4-FFF2-40B4-BE49-F238E27FC236}">
                <a16:creationId xmlns:a16="http://schemas.microsoft.com/office/drawing/2014/main" id="{49F87552-45A6-4E2F-A842-3C39ED236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6250" y="2068513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타원형 설명선 30">
            <a:extLst>
              <a:ext uri="{FF2B5EF4-FFF2-40B4-BE49-F238E27FC236}">
                <a16:creationId xmlns:a16="http://schemas.microsoft.com/office/drawing/2014/main" id="{109B8281-126F-4ECF-89DC-EC5C7F005E06}"/>
              </a:ext>
            </a:extLst>
          </p:cNvPr>
          <p:cNvSpPr/>
          <p:nvPr/>
        </p:nvSpPr>
        <p:spPr bwMode="auto">
          <a:xfrm>
            <a:off x="5746750" y="2752725"/>
            <a:ext cx="3348038" cy="2151063"/>
          </a:xfrm>
          <a:prstGeom prst="wedgeEllipseCallout">
            <a:avLst>
              <a:gd name="adj1" fmla="val -14917"/>
              <a:gd name="adj2" fmla="val 761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꼭지점 개수와 삼각형 개수 읽어 오기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정의한 변수에 꼭지점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(vertex)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개수와 삼각형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(face)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만큼 배열로 메모리 할당하기</a:t>
            </a:r>
            <a:endParaRPr kumimoji="0" lang="en-US" altLang="ko-KR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3.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좌표와 삼각형 정보를 읽어서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배열에 정보 채우기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0AE04E-1365-4FCF-A41F-82BE2BC2A49A}"/>
              </a:ext>
            </a:extLst>
          </p:cNvPr>
          <p:cNvSpPr/>
          <p:nvPr/>
        </p:nvSpPr>
        <p:spPr>
          <a:xfrm>
            <a:off x="6011863" y="3008313"/>
            <a:ext cx="373062" cy="3127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6378F6BD-00E8-4785-81E2-A63EC564A145}"/>
              </a:ext>
            </a:extLst>
          </p:cNvPr>
          <p:cNvSpPr/>
          <p:nvPr/>
        </p:nvSpPr>
        <p:spPr>
          <a:xfrm>
            <a:off x="6007100" y="3024188"/>
            <a:ext cx="365125" cy="2809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48CB4D74-1674-4CDA-815E-119E08F92B72}"/>
              </a:ext>
            </a:extLst>
          </p:cNvPr>
          <p:cNvSpPr/>
          <p:nvPr/>
        </p:nvSpPr>
        <p:spPr bwMode="auto">
          <a:xfrm>
            <a:off x="144463" y="1268413"/>
            <a:ext cx="4859337" cy="4251325"/>
          </a:xfrm>
          <a:prstGeom prst="wedgeRoundRectCallout">
            <a:avLst>
              <a:gd name="adj1" fmla="val 85432"/>
              <a:gd name="adj2" fmla="val -109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char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str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[255];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문자열을 읽을 변수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dummy; 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불필요한 정보를 읽기 위한 변수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열기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FILE *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fp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fopen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(“                                         “, “r”);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첫 줄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(OFF)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읽고 버리기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fscanf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fp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“%s”,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str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두 번째 줄에서 꼭지점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의미 없는 정보 읽기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fscanf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fp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“%d %d %d”, &amp;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numV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&amp;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&amp;dummy);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7AD25A-688A-49F7-B813-3B4554B2D1D7}"/>
              </a:ext>
            </a:extLst>
          </p:cNvPr>
          <p:cNvSpPr/>
          <p:nvPr/>
        </p:nvSpPr>
        <p:spPr bwMode="auto">
          <a:xfrm>
            <a:off x="2008188" y="3163888"/>
            <a:ext cx="1195387" cy="9366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형 설명선 35">
            <a:extLst>
              <a:ext uri="{FF2B5EF4-FFF2-40B4-BE49-F238E27FC236}">
                <a16:creationId xmlns:a16="http://schemas.microsoft.com/office/drawing/2014/main" id="{B773594B-7034-49B3-92E3-EA4D3F243011}"/>
              </a:ext>
            </a:extLst>
          </p:cNvPr>
          <p:cNvSpPr/>
          <p:nvPr/>
        </p:nvSpPr>
        <p:spPr bwMode="auto">
          <a:xfrm>
            <a:off x="2659063" y="1479550"/>
            <a:ext cx="3348037" cy="855663"/>
          </a:xfrm>
          <a:prstGeom prst="wedgeEllipseCallout">
            <a:avLst>
              <a:gd name="adj1" fmla="val -4523"/>
              <a:gd name="adj2" fmla="val 514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 전체 경로를 포함하는 파일 이름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예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“C:\\Meshes\\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whatisthis.off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”</a:t>
            </a:r>
            <a:endParaRPr kumimoji="0" lang="ko-KR" altLang="en-US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cxnSp>
        <p:nvCxnSpPr>
          <p:cNvPr id="24587" name="직선 화살표 연결선 4">
            <a:extLst>
              <a:ext uri="{FF2B5EF4-FFF2-40B4-BE49-F238E27FC236}">
                <a16:creationId xmlns:a16="http://schemas.microsoft.com/office/drawing/2014/main" id="{48FA787B-606B-4791-B1C1-B5ABC4706E6C}"/>
              </a:ext>
            </a:extLst>
          </p:cNvPr>
          <p:cNvCxnSpPr>
            <a:cxnSpLocks noChangeShapeType="1"/>
            <a:stCxn id="36" idx="8"/>
          </p:cNvCxnSpPr>
          <p:nvPr/>
        </p:nvCxnSpPr>
        <p:spPr bwMode="auto">
          <a:xfrm flipH="1">
            <a:off x="2843213" y="2347913"/>
            <a:ext cx="1338262" cy="7699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BCE82B-1FAD-4AE0-9F6C-C1EA17E5294E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2770188"/>
            <a:ext cx="5965825" cy="1809750"/>
            <a:chOff x="2380756" y="2769885"/>
            <a:chExt cx="5966567" cy="1810023"/>
          </a:xfrm>
        </p:grpSpPr>
        <p:grpSp>
          <p:nvGrpSpPr>
            <p:cNvPr id="24589" name="그룹 7">
              <a:extLst>
                <a:ext uri="{FF2B5EF4-FFF2-40B4-BE49-F238E27FC236}">
                  <a16:creationId xmlns:a16="http://schemas.microsoft.com/office/drawing/2014/main" id="{5B0AEFB7-06E4-4419-BB16-C59848E0E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2679" y="2769885"/>
              <a:ext cx="3284644" cy="1810023"/>
              <a:chOff x="5266863" y="3232043"/>
              <a:chExt cx="3284644" cy="1810023"/>
            </a:xfrm>
          </p:grpSpPr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B344F825-4F5A-4F9B-90C1-37AA0A645A1B}"/>
                  </a:ext>
                </a:extLst>
              </p:cNvPr>
              <p:cNvSpPr/>
              <p:nvPr/>
            </p:nvSpPr>
            <p:spPr bwMode="auto">
              <a:xfrm>
                <a:off x="5266562" y="3232043"/>
                <a:ext cx="3284945" cy="181002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kumimoji="0"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4593" name="그림 36">
                <a:extLst>
                  <a:ext uri="{FF2B5EF4-FFF2-40B4-BE49-F238E27FC236}">
                    <a16:creationId xmlns:a16="http://schemas.microsoft.com/office/drawing/2014/main" id="{29724DB3-6C42-4444-A76C-F8F39DAB7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8003" y="3463813"/>
                <a:ext cx="2581275" cy="1257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4590" name="직선 화살표 연결선 37">
              <a:extLst>
                <a:ext uri="{FF2B5EF4-FFF2-40B4-BE49-F238E27FC236}">
                  <a16:creationId xmlns:a16="http://schemas.microsoft.com/office/drawing/2014/main" id="{E3FC2FED-A830-4CB4-A118-5BFBF1C01F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0756" y="3394595"/>
              <a:ext cx="3378868" cy="4829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1" name="직선 화살표 연결선 38">
              <a:extLst>
                <a:ext uri="{FF2B5EF4-FFF2-40B4-BE49-F238E27FC236}">
                  <a16:creationId xmlns:a16="http://schemas.microsoft.com/office/drawing/2014/main" id="{38DEB555-13EA-4C5C-A999-935AE461E7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38600" y="3535177"/>
              <a:ext cx="1708575" cy="44616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AB24C-4A5A-4128-9A2B-C08DAC64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2F253-3F54-4895-9E44-8A1C850A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마감</a:t>
            </a:r>
            <a:r>
              <a:rPr lang="en-US" altLang="ko-KR" dirty="0"/>
              <a:t>:11/26</a:t>
            </a:r>
          </a:p>
          <a:p>
            <a:r>
              <a:rPr lang="ko-KR" altLang="en-US" sz="2400" dirty="0"/>
              <a:t>과제 내용</a:t>
            </a:r>
            <a:endParaRPr lang="en-US" altLang="ko-KR" sz="2400" dirty="0"/>
          </a:p>
          <a:p>
            <a:pPr lvl="1"/>
            <a:r>
              <a:rPr lang="en-US" altLang="ko-KR" sz="2000" dirty="0"/>
              <a:t>Mesh</a:t>
            </a:r>
            <a:r>
              <a:rPr lang="ko-KR" altLang="en-US" sz="2000" dirty="0"/>
              <a:t> 파일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what_is_this.off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what_is_this2.off, what_is_this3.off)</a:t>
            </a:r>
            <a:r>
              <a:rPr lang="ko-KR" altLang="en-US" sz="2000" dirty="0"/>
              <a:t>을 읽어서 화면에 표시</a:t>
            </a:r>
            <a:endParaRPr lang="en-US" altLang="ko-KR" sz="2000" dirty="0"/>
          </a:p>
          <a:p>
            <a:r>
              <a:rPr lang="ko-KR" altLang="en-US" sz="2400" dirty="0"/>
              <a:t>개요</a:t>
            </a:r>
            <a:endParaRPr lang="en-US" altLang="ko-KR" sz="2400" dirty="0"/>
          </a:p>
          <a:p>
            <a:pPr lvl="1"/>
            <a:r>
              <a:rPr lang="en-US" altLang="ko-KR" dirty="0"/>
              <a:t>OFF file Mesh Loader</a:t>
            </a:r>
          </a:p>
          <a:p>
            <a:pPr lvl="1"/>
            <a:r>
              <a:rPr lang="en-US" altLang="ko-KR" dirty="0"/>
              <a:t>3D Viewing</a:t>
            </a:r>
          </a:p>
          <a:p>
            <a:pPr lvl="1"/>
            <a:r>
              <a:rPr lang="en-US" altLang="ko-KR" dirty="0"/>
              <a:t>Object’s Transformation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10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0CE03E12-CCE7-4AC8-8359-71EB9FE3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B-2: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배열 메모리 할당</a:t>
            </a:r>
          </a:p>
        </p:txBody>
      </p:sp>
      <p:grpSp>
        <p:nvGrpSpPr>
          <p:cNvPr id="25603" name="그룹 19">
            <a:extLst>
              <a:ext uri="{FF2B5EF4-FFF2-40B4-BE49-F238E27FC236}">
                <a16:creationId xmlns:a16="http://schemas.microsoft.com/office/drawing/2014/main" id="{B76D183A-65DE-4519-B35B-70D32B655FA8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1268413"/>
            <a:ext cx="3887765" cy="4541837"/>
            <a:chOff x="3059832" y="1196752"/>
            <a:chExt cx="3887590" cy="4540760"/>
          </a:xfrm>
        </p:grpSpPr>
        <p:pic>
          <p:nvPicPr>
            <p:cNvPr id="25609" name="Picture 6">
              <a:extLst>
                <a:ext uri="{FF2B5EF4-FFF2-40B4-BE49-F238E27FC236}">
                  <a16:creationId xmlns:a16="http://schemas.microsoft.com/office/drawing/2014/main" id="{013A139A-6123-401A-A5D2-626495BB3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610" name="직선 연결선 21">
              <a:extLst>
                <a:ext uri="{FF2B5EF4-FFF2-40B4-BE49-F238E27FC236}">
                  <a16:creationId xmlns:a16="http://schemas.microsoft.com/office/drawing/2014/main" id="{F7D07985-AF77-42B4-97B0-712F667ABB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046" y="4652663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CF227D-5A9C-4850-A380-8E1D7202C1F6}"/>
                </a:ext>
              </a:extLst>
            </p:cNvPr>
            <p:cNvSpPr/>
            <p:nvPr/>
          </p:nvSpPr>
          <p:spPr bwMode="auto">
            <a:xfrm>
              <a:off x="3564634" y="2636273"/>
              <a:ext cx="2204938" cy="1872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5A01DF-14B2-4D7D-82E0-D7231750BF55}"/>
                </a:ext>
              </a:extLst>
            </p:cNvPr>
            <p:cNvSpPr/>
            <p:nvPr/>
          </p:nvSpPr>
          <p:spPr bwMode="auto">
            <a:xfrm>
              <a:off x="3563046" y="3572675"/>
              <a:ext cx="2206526" cy="21584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604" name="직선 연결선 24">
            <a:extLst>
              <a:ext uri="{FF2B5EF4-FFF2-40B4-BE49-F238E27FC236}">
                <a16:creationId xmlns:a16="http://schemas.microsoft.com/office/drawing/2014/main" id="{7B3B655F-A601-4689-ABD0-73A6658494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6250" y="2068513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타원형 설명선 30">
            <a:extLst>
              <a:ext uri="{FF2B5EF4-FFF2-40B4-BE49-F238E27FC236}">
                <a16:creationId xmlns:a16="http://schemas.microsoft.com/office/drawing/2014/main" id="{A1B6A596-782B-4FBC-B98D-3859C06058C3}"/>
              </a:ext>
            </a:extLst>
          </p:cNvPr>
          <p:cNvSpPr/>
          <p:nvPr/>
        </p:nvSpPr>
        <p:spPr bwMode="auto">
          <a:xfrm>
            <a:off x="5778072" y="2039495"/>
            <a:ext cx="3348038" cy="2151063"/>
          </a:xfrm>
          <a:prstGeom prst="wedgeEllipseCallout">
            <a:avLst>
              <a:gd name="adj1" fmla="val -14917"/>
              <a:gd name="adj2" fmla="val 761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꼭지점 개수와 삼각형 개수 읽어 오기</a:t>
            </a:r>
            <a:endParaRPr kumimoji="0" lang="en-US" altLang="ko-KR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정의한 변수에 꼭지점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(vertex)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개수와 삼각형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(face)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만큼 배열로 메모리 할당하기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3.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좌표와 삼각형 정보를 읽어서 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배열에 정보 채우기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ED27F77C-9096-4690-8A74-44F707169580}"/>
              </a:ext>
            </a:extLst>
          </p:cNvPr>
          <p:cNvSpPr/>
          <p:nvPr/>
        </p:nvSpPr>
        <p:spPr>
          <a:xfrm>
            <a:off x="6043185" y="2295083"/>
            <a:ext cx="373062" cy="3127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33DFF919-55B9-40E2-8997-31DB9888617A}"/>
              </a:ext>
            </a:extLst>
          </p:cNvPr>
          <p:cNvSpPr/>
          <p:nvPr/>
        </p:nvSpPr>
        <p:spPr>
          <a:xfrm>
            <a:off x="6038422" y="2310958"/>
            <a:ext cx="365125" cy="2809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0B368582-0ECA-4288-965D-6A52612E45F3}"/>
              </a:ext>
            </a:extLst>
          </p:cNvPr>
          <p:cNvSpPr/>
          <p:nvPr/>
        </p:nvSpPr>
        <p:spPr bwMode="auto">
          <a:xfrm>
            <a:off x="2269224" y="3537019"/>
            <a:ext cx="2771775" cy="2163762"/>
          </a:xfrm>
          <a:prstGeom prst="wedgeRoundRectCallout">
            <a:avLst>
              <a:gd name="adj1" fmla="val 107577"/>
              <a:gd name="adj2" fmla="val -8064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배열을 메모리에 할당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new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numV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new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numV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new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float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numV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a = new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b = new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 = new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numT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D1082592-CB2A-461D-8A6D-35D5722B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B-3: Off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파일에서 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vertex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좌표와 삼각형 정보를 읽어서 배열에 정보 채우기</a:t>
            </a:r>
          </a:p>
        </p:txBody>
      </p:sp>
      <p:grpSp>
        <p:nvGrpSpPr>
          <p:cNvPr id="26627" name="그룹 19">
            <a:extLst>
              <a:ext uri="{FF2B5EF4-FFF2-40B4-BE49-F238E27FC236}">
                <a16:creationId xmlns:a16="http://schemas.microsoft.com/office/drawing/2014/main" id="{D5A612B5-646B-4ED8-8130-1EBFC9B8A526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1268413"/>
            <a:ext cx="3887765" cy="4541837"/>
            <a:chOff x="3059832" y="1196752"/>
            <a:chExt cx="3887590" cy="4540760"/>
          </a:xfrm>
        </p:grpSpPr>
        <p:pic>
          <p:nvPicPr>
            <p:cNvPr id="26636" name="Picture 6">
              <a:extLst>
                <a:ext uri="{FF2B5EF4-FFF2-40B4-BE49-F238E27FC236}">
                  <a16:creationId xmlns:a16="http://schemas.microsoft.com/office/drawing/2014/main" id="{2DA3AA34-57CC-47A1-9636-CAA43CC92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6637" name="직선 연결선 21">
              <a:extLst>
                <a:ext uri="{FF2B5EF4-FFF2-40B4-BE49-F238E27FC236}">
                  <a16:creationId xmlns:a16="http://schemas.microsoft.com/office/drawing/2014/main" id="{2B44A62C-9586-4929-A69D-6B2F345337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046" y="4652663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E131FF-9D9D-4826-9962-731C024271BF}"/>
                </a:ext>
              </a:extLst>
            </p:cNvPr>
            <p:cNvSpPr/>
            <p:nvPr/>
          </p:nvSpPr>
          <p:spPr bwMode="auto">
            <a:xfrm>
              <a:off x="3564634" y="2636273"/>
              <a:ext cx="2204938" cy="18728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65D71D-318C-4F8E-AA90-36290801E0F2}"/>
                </a:ext>
              </a:extLst>
            </p:cNvPr>
            <p:cNvSpPr/>
            <p:nvPr/>
          </p:nvSpPr>
          <p:spPr bwMode="auto">
            <a:xfrm>
              <a:off x="3563046" y="3572675"/>
              <a:ext cx="2206526" cy="21584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6628" name="직선 연결선 24">
            <a:extLst>
              <a:ext uri="{FF2B5EF4-FFF2-40B4-BE49-F238E27FC236}">
                <a16:creationId xmlns:a16="http://schemas.microsoft.com/office/drawing/2014/main" id="{A4FF4093-FBEC-4670-966C-681D587FCF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6250" y="2068513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타원형 설명선 30">
            <a:extLst>
              <a:ext uri="{FF2B5EF4-FFF2-40B4-BE49-F238E27FC236}">
                <a16:creationId xmlns:a16="http://schemas.microsoft.com/office/drawing/2014/main" id="{8E646AAF-C28F-460E-A61E-94618263F43C}"/>
              </a:ext>
            </a:extLst>
          </p:cNvPr>
          <p:cNvSpPr/>
          <p:nvPr/>
        </p:nvSpPr>
        <p:spPr bwMode="auto">
          <a:xfrm>
            <a:off x="5833161" y="2050256"/>
            <a:ext cx="3348038" cy="2151063"/>
          </a:xfrm>
          <a:prstGeom prst="wedgeEllipseCallout">
            <a:avLst>
              <a:gd name="adj1" fmla="val -14917"/>
              <a:gd name="adj2" fmla="val 761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Off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꼭지점 개수와 삼각형 개수 읽어 오기</a:t>
            </a:r>
            <a:endParaRPr kumimoji="0" lang="en-US" altLang="ko-KR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marL="228600" indent="-228600" algn="ctr" eaLnBrk="1" hangingPunct="1">
              <a:buFontTx/>
              <a:buAutoNum type="arabicPeriod"/>
              <a:defRPr/>
            </a:pP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정의한 변수에 꼭지점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(vertex)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개수와 삼각형</a:t>
            </a:r>
            <a:r>
              <a:rPr kumimoji="0" lang="en-US" altLang="ko-KR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(face) </a:t>
            </a:r>
            <a:r>
              <a:rPr kumimoji="0" lang="ko-KR" altLang="en-US" sz="105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개수 만큼 배열로 메모리 할당하기</a:t>
            </a:r>
            <a:endParaRPr kumimoji="0" lang="en-US" altLang="ko-KR" sz="1050" b="1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3. off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파일에서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vertex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좌표와 삼각형 정보를 읽어서 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(A)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의 배열에 정보 채우기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52D5F09-C71D-462B-84AE-00F7D9A886A3}"/>
              </a:ext>
            </a:extLst>
          </p:cNvPr>
          <p:cNvSpPr/>
          <p:nvPr/>
        </p:nvSpPr>
        <p:spPr>
          <a:xfrm>
            <a:off x="6098274" y="2305844"/>
            <a:ext cx="373062" cy="31273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모서리가 둥근 직사각형 4">
            <a:extLst>
              <a:ext uri="{FF2B5EF4-FFF2-40B4-BE49-F238E27FC236}">
                <a16:creationId xmlns:a16="http://schemas.microsoft.com/office/drawing/2014/main" id="{667EBE26-5D6C-4F7E-900C-B20101C4E153}"/>
              </a:ext>
            </a:extLst>
          </p:cNvPr>
          <p:cNvSpPr/>
          <p:nvPr/>
        </p:nvSpPr>
        <p:spPr>
          <a:xfrm>
            <a:off x="6093511" y="2321719"/>
            <a:ext cx="365125" cy="2809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34" name="모서리가 둥근 사각형 설명선 33">
            <a:extLst>
              <a:ext uri="{FF2B5EF4-FFF2-40B4-BE49-F238E27FC236}">
                <a16:creationId xmlns:a16="http://schemas.microsoft.com/office/drawing/2014/main" id="{CD13D2EE-B2A2-4CCA-A9FD-83ABCC9452D9}"/>
              </a:ext>
            </a:extLst>
          </p:cNvPr>
          <p:cNvSpPr/>
          <p:nvPr/>
        </p:nvSpPr>
        <p:spPr bwMode="auto">
          <a:xfrm>
            <a:off x="144463" y="1268413"/>
            <a:ext cx="4859337" cy="4251325"/>
          </a:xfrm>
          <a:prstGeom prst="wedgeRoundRectCallout">
            <a:avLst>
              <a:gd name="adj1" fmla="val 85432"/>
              <a:gd name="adj2" fmla="val -1098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꼭지점 배열 채우기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int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;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for(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0 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&lt;                 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++)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{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fscanf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(“%f %f %f”, &amp;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], &amp;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], &amp;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]);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 x, y, z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축 방향으로 꼭지점의 최대 최소값 결정</a:t>
            </a: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if(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&gt;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if(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 &lt;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      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[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];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}</a:t>
            </a:r>
          </a:p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//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삼각형 색인 배열 채우기 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(a, b, c)</a:t>
            </a: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9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C70AD3-052E-4655-903D-071C873BB7CF}"/>
              </a:ext>
            </a:extLst>
          </p:cNvPr>
          <p:cNvSpPr/>
          <p:nvPr/>
        </p:nvSpPr>
        <p:spPr bwMode="auto">
          <a:xfrm>
            <a:off x="2057400" y="1681163"/>
            <a:ext cx="358775" cy="1397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C6A97C-8415-415C-A46B-857BCC547C51}"/>
              </a:ext>
            </a:extLst>
          </p:cNvPr>
          <p:cNvSpPr/>
          <p:nvPr/>
        </p:nvSpPr>
        <p:spPr bwMode="auto">
          <a:xfrm>
            <a:off x="1187450" y="3752850"/>
            <a:ext cx="2305050" cy="81121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28C88F-3B4F-48E4-895D-5CB4D86EB165}"/>
              </a:ext>
            </a:extLst>
          </p:cNvPr>
          <p:cNvSpPr/>
          <p:nvPr/>
        </p:nvSpPr>
        <p:spPr bwMode="auto">
          <a:xfrm>
            <a:off x="1265238" y="3125788"/>
            <a:ext cx="2303462" cy="2317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y, z 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축 최대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최소값 구하는 코드 작성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5E4F92CA-A2CF-4B7E-A3D7-F05B9575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C: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카메라 프로젝션 설정 및 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Bounding Box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구하기 </a:t>
            </a:r>
          </a:p>
        </p:txBody>
      </p:sp>
      <p:grpSp>
        <p:nvGrpSpPr>
          <p:cNvPr id="27651" name="그룹 14">
            <a:extLst>
              <a:ext uri="{FF2B5EF4-FFF2-40B4-BE49-F238E27FC236}">
                <a16:creationId xmlns:a16="http://schemas.microsoft.com/office/drawing/2014/main" id="{CB83A55E-52E5-40AA-866D-5E1774B8D99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412875"/>
            <a:ext cx="3887765" cy="4540250"/>
            <a:chOff x="3059832" y="1196752"/>
            <a:chExt cx="3887590" cy="4540760"/>
          </a:xfrm>
        </p:grpSpPr>
        <p:pic>
          <p:nvPicPr>
            <p:cNvPr id="27659" name="Picture 6">
              <a:extLst>
                <a:ext uri="{FF2B5EF4-FFF2-40B4-BE49-F238E27FC236}">
                  <a16:creationId xmlns:a16="http://schemas.microsoft.com/office/drawing/2014/main" id="{F9FA9A79-4B43-4615-BA48-26F887773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660" name="직선 연결선 16">
              <a:extLst>
                <a:ext uri="{FF2B5EF4-FFF2-40B4-BE49-F238E27FC236}">
                  <a16:creationId xmlns:a16="http://schemas.microsoft.com/office/drawing/2014/main" id="{F00ACA8E-7DD2-4829-B3B9-E0A73E5883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3046" y="4680646"/>
              <a:ext cx="3384376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54D095-9770-4925-839A-A6019B541CE6}"/>
                </a:ext>
              </a:extLst>
            </p:cNvPr>
            <p:cNvSpPr/>
            <p:nvPr/>
          </p:nvSpPr>
          <p:spPr bwMode="auto">
            <a:xfrm>
              <a:off x="3564634" y="2636777"/>
              <a:ext cx="2204938" cy="18734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ED9FC5-E0A0-49EF-A4AB-EAC9522C67A0}"/>
                </a:ext>
              </a:extLst>
            </p:cNvPr>
            <p:cNvSpPr/>
            <p:nvPr/>
          </p:nvSpPr>
          <p:spPr bwMode="auto">
            <a:xfrm>
              <a:off x="3563046" y="3573507"/>
              <a:ext cx="2206526" cy="21592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652" name="직선 연결선 28">
            <a:extLst>
              <a:ext uri="{FF2B5EF4-FFF2-40B4-BE49-F238E27FC236}">
                <a16:creationId xmlns:a16="http://schemas.microsoft.com/office/drawing/2014/main" id="{041C8CA2-BDF7-4EA4-A715-3AF1C7A844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9375" y="2212975"/>
            <a:ext cx="3384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모서리가 둥근 직사각형 4">
            <a:extLst>
              <a:ext uri="{FF2B5EF4-FFF2-40B4-BE49-F238E27FC236}">
                <a16:creationId xmlns:a16="http://schemas.microsoft.com/office/drawing/2014/main" id="{EA016018-E2AA-4DB8-ACB4-35E3F9600DF1}"/>
              </a:ext>
            </a:extLst>
          </p:cNvPr>
          <p:cNvSpPr/>
          <p:nvPr/>
        </p:nvSpPr>
        <p:spPr>
          <a:xfrm>
            <a:off x="8445500" y="4921250"/>
            <a:ext cx="365125" cy="2809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0480" tIns="30480" rIns="30480" bIns="30480" spcCol="1270" anchor="ctr"/>
          <a:lstStyle/>
          <a:p>
            <a:pPr algn="ctr" defTabSz="355600" latinLnBrk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36" name="모서리가 둥근 사각형 설명선 35">
            <a:extLst>
              <a:ext uri="{FF2B5EF4-FFF2-40B4-BE49-F238E27FC236}">
                <a16:creationId xmlns:a16="http://schemas.microsoft.com/office/drawing/2014/main" id="{13287F55-11CE-46D9-A5D1-D1BC4B0BCF06}"/>
              </a:ext>
            </a:extLst>
          </p:cNvPr>
          <p:cNvSpPr/>
          <p:nvPr/>
        </p:nvSpPr>
        <p:spPr bwMode="auto">
          <a:xfrm>
            <a:off x="6357938" y="3616325"/>
            <a:ext cx="2600325" cy="1831975"/>
          </a:xfrm>
          <a:prstGeom prst="wedgeRoundRectCallout">
            <a:avLst>
              <a:gd name="adj1" fmla="val -40739"/>
              <a:gd name="adj2" fmla="val -857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카메라 </a:t>
            </a:r>
            <a:r>
              <a:rPr kumimoji="0" lang="ko-KR" altLang="en-US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프로젝션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설정</a:t>
            </a: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glMatrixMode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(GL_PROJECTION);</a:t>
            </a:r>
          </a:p>
          <a:p>
            <a:pPr eaLnBrk="1" hangingPunct="1">
              <a:defRPr/>
            </a:pP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glLoadIdentity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();</a:t>
            </a:r>
          </a:p>
          <a:p>
            <a:pPr algn="ctr" eaLnBrk="1" hangingPunct="1">
              <a:defRPr/>
            </a:pPr>
            <a:endParaRPr kumimoji="0" lang="en-US" altLang="ko-KR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</a:t>
            </a:r>
          </a:p>
          <a:p>
            <a:pPr algn="ctr"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* 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glFrustum</a:t>
            </a:r>
            <a:r>
              <a:rPr kumimoji="0" lang="en-US" altLang="ko-KR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또는 </a:t>
            </a:r>
            <a:r>
              <a:rPr kumimoji="0" lang="en-US" altLang="ko-KR" sz="105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gluPerspective</a:t>
            </a:r>
            <a:endParaRPr kumimoji="0" lang="ko-KR" alt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27655" name="그룹 36">
            <a:extLst>
              <a:ext uri="{FF2B5EF4-FFF2-40B4-BE49-F238E27FC236}">
                <a16:creationId xmlns:a16="http://schemas.microsoft.com/office/drawing/2014/main" id="{36EEFACA-9221-4ECF-9090-51542CF0548C}"/>
              </a:ext>
            </a:extLst>
          </p:cNvPr>
          <p:cNvGrpSpPr>
            <a:grpSpLocks/>
          </p:cNvGrpSpPr>
          <p:nvPr/>
        </p:nvGrpSpPr>
        <p:grpSpPr bwMode="auto">
          <a:xfrm>
            <a:off x="8037513" y="3476625"/>
            <a:ext cx="379412" cy="312738"/>
            <a:chOff x="1397799" y="5156871"/>
            <a:chExt cx="378156" cy="311835"/>
          </a:xfrm>
        </p:grpSpPr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E34CC4A8-FAC9-4CC7-8C85-6B611D2691D0}"/>
                </a:ext>
              </a:extLst>
            </p:cNvPr>
            <p:cNvSpPr/>
            <p:nvPr/>
          </p:nvSpPr>
          <p:spPr>
            <a:xfrm>
              <a:off x="1404128" y="5156871"/>
              <a:ext cx="371827" cy="311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모서리가 둥근 직사각형 4">
              <a:extLst>
                <a:ext uri="{FF2B5EF4-FFF2-40B4-BE49-F238E27FC236}">
                  <a16:creationId xmlns:a16="http://schemas.microsoft.com/office/drawing/2014/main" id="{72EF393C-5474-4B77-ACC9-D36A50B1B6FB}"/>
                </a:ext>
              </a:extLst>
            </p:cNvPr>
            <p:cNvSpPr/>
            <p:nvPr/>
          </p:nvSpPr>
          <p:spPr>
            <a:xfrm>
              <a:off x="1397799" y="5172700"/>
              <a:ext cx="365498" cy="2801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</p:grpSp>
      <p:pic>
        <p:nvPicPr>
          <p:cNvPr id="27656" name="그림 2">
            <a:extLst>
              <a:ext uri="{FF2B5EF4-FFF2-40B4-BE49-F238E27FC236}">
                <a16:creationId xmlns:a16="http://schemas.microsoft.com/office/drawing/2014/main" id="{7662F967-0BA8-4722-8E07-74224EC7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271713"/>
            <a:ext cx="2809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D9683380-9BC2-45C7-BC16-67673D86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C: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카메라 프로젝션 설정 및 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Bounding Box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구하기 </a:t>
            </a:r>
          </a:p>
        </p:txBody>
      </p:sp>
      <p:pic>
        <p:nvPicPr>
          <p:cNvPr id="28675" name="그림 2">
            <a:extLst>
              <a:ext uri="{FF2B5EF4-FFF2-40B4-BE49-F238E27FC236}">
                <a16:creationId xmlns:a16="http://schemas.microsoft.com/office/drawing/2014/main" id="{BF93BB64-6EF2-4332-AC41-5E5C0F4D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133600"/>
            <a:ext cx="2809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모서리가 둥근 사각형 설명선 19">
            <a:extLst>
              <a:ext uri="{FF2B5EF4-FFF2-40B4-BE49-F238E27FC236}">
                <a16:creationId xmlns:a16="http://schemas.microsoft.com/office/drawing/2014/main" id="{81FFB782-F2C9-420D-8F53-243F32D9A325}"/>
              </a:ext>
            </a:extLst>
          </p:cNvPr>
          <p:cNvSpPr/>
          <p:nvPr/>
        </p:nvSpPr>
        <p:spPr bwMode="auto">
          <a:xfrm>
            <a:off x="6300788" y="1628775"/>
            <a:ext cx="2771775" cy="287338"/>
          </a:xfrm>
          <a:prstGeom prst="wedgeRoundRectCallout">
            <a:avLst>
              <a:gd name="adj1" fmla="val -69047"/>
              <a:gd name="adj2" fmla="val 27870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vz_max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21" name="모서리가 둥근 사각형 설명선 20">
            <a:extLst>
              <a:ext uri="{FF2B5EF4-FFF2-40B4-BE49-F238E27FC236}">
                <a16:creationId xmlns:a16="http://schemas.microsoft.com/office/drawing/2014/main" id="{7DEE730A-F16C-4672-B904-92B7EEC96180}"/>
              </a:ext>
            </a:extLst>
          </p:cNvPr>
          <p:cNvSpPr/>
          <p:nvPr/>
        </p:nvSpPr>
        <p:spPr bwMode="auto">
          <a:xfrm>
            <a:off x="900113" y="3068638"/>
            <a:ext cx="2771775" cy="288925"/>
          </a:xfrm>
          <a:prstGeom prst="wedgeRoundRectCallout">
            <a:avLst>
              <a:gd name="adj1" fmla="val 67290"/>
              <a:gd name="adj2" fmla="val 18318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(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en-US" altLang="ko-KR" sz="9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vz_min</a:t>
            </a:r>
            <a:r>
              <a:rPr kumimoji="0" lang="en-US" altLang="ko-KR" sz="9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28678" name="직선 연결선 5">
            <a:extLst>
              <a:ext uri="{FF2B5EF4-FFF2-40B4-BE49-F238E27FC236}">
                <a16:creationId xmlns:a16="http://schemas.microsoft.com/office/drawing/2014/main" id="{4090882A-02D8-4EB4-B2CA-CF2C8716B6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3438" y="4508500"/>
            <a:ext cx="98425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직선 연결선 21">
            <a:extLst>
              <a:ext uri="{FF2B5EF4-FFF2-40B4-BE49-F238E27FC236}">
                <a16:creationId xmlns:a16="http://schemas.microsoft.com/office/drawing/2014/main" id="{6BE8A6A4-A812-4DA2-B1A2-D5F45F6484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57838" y="4176713"/>
            <a:ext cx="130175" cy="112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직선 화살표 연결선 9">
            <a:extLst>
              <a:ext uri="{FF2B5EF4-FFF2-40B4-BE49-F238E27FC236}">
                <a16:creationId xmlns:a16="http://schemas.microsoft.com/office/drawing/2014/main" id="{3D1E48C1-83A8-424A-8381-2394A87759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87900" y="4289425"/>
            <a:ext cx="769938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직선 연결선 24">
            <a:extLst>
              <a:ext uri="{FF2B5EF4-FFF2-40B4-BE49-F238E27FC236}">
                <a16:creationId xmlns:a16="http://schemas.microsoft.com/office/drawing/2014/main" id="{FCFEF688-9C7D-4B9E-8295-115CCD1A6D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75300" y="4110038"/>
            <a:ext cx="193675" cy="65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직선 연결선 26">
            <a:extLst>
              <a:ext uri="{FF2B5EF4-FFF2-40B4-BE49-F238E27FC236}">
                <a16:creationId xmlns:a16="http://schemas.microsoft.com/office/drawing/2014/main" id="{3704D9F0-2EC5-4842-A841-1093A1F13F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37225" y="2573338"/>
            <a:ext cx="161925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직선 화살표 연결선 29">
            <a:extLst>
              <a:ext uri="{FF2B5EF4-FFF2-40B4-BE49-F238E27FC236}">
                <a16:creationId xmlns:a16="http://schemas.microsoft.com/office/drawing/2014/main" id="{9A3A3BD7-214A-4787-95B8-5011DD8D9E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6900" y="2613025"/>
            <a:ext cx="180975" cy="151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직선 화살표 연결선 31">
            <a:extLst>
              <a:ext uri="{FF2B5EF4-FFF2-40B4-BE49-F238E27FC236}">
                <a16:creationId xmlns:a16="http://schemas.microsoft.com/office/drawing/2014/main" id="{F0F67432-2203-48DA-95AE-E4F24872C99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84650" y="3854450"/>
            <a:ext cx="387350" cy="654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직선 연결선 33">
            <a:extLst>
              <a:ext uri="{FF2B5EF4-FFF2-40B4-BE49-F238E27FC236}">
                <a16:creationId xmlns:a16="http://schemas.microsoft.com/office/drawing/2014/main" id="{AA0C5C91-BF68-4C35-B143-BBA4347E7C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94200" y="4492625"/>
            <a:ext cx="231775" cy="92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직선 연결선 39">
            <a:extLst>
              <a:ext uri="{FF2B5EF4-FFF2-40B4-BE49-F238E27FC236}">
                <a16:creationId xmlns:a16="http://schemas.microsoft.com/office/drawing/2014/main" id="{F71DD1CD-27E4-40E1-8B1B-5DC43280CE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5575" y="3794125"/>
            <a:ext cx="246063" cy="41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모서리가 둥근 사각형 설명선 40">
            <a:extLst>
              <a:ext uri="{FF2B5EF4-FFF2-40B4-BE49-F238E27FC236}">
                <a16:creationId xmlns:a16="http://schemas.microsoft.com/office/drawing/2014/main" id="{B87A3A85-5FE4-46A7-8BFB-B563910B69FB}"/>
              </a:ext>
            </a:extLst>
          </p:cNvPr>
          <p:cNvSpPr/>
          <p:nvPr/>
        </p:nvSpPr>
        <p:spPr bwMode="auto">
          <a:xfrm>
            <a:off x="6300788" y="3033713"/>
            <a:ext cx="2771775" cy="287337"/>
          </a:xfrm>
          <a:prstGeom prst="wedgeRoundRectCallout">
            <a:avLst>
              <a:gd name="adj1" fmla="val -68463"/>
              <a:gd name="adj2" fmla="val 230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길이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ly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–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vy_min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42" name="모서리가 둥근 사각형 설명선 41">
            <a:extLst>
              <a:ext uri="{FF2B5EF4-FFF2-40B4-BE49-F238E27FC236}">
                <a16:creationId xmlns:a16="http://schemas.microsoft.com/office/drawing/2014/main" id="{CC9C264D-B2C7-4DC6-B72B-8FBAB16051FF}"/>
              </a:ext>
            </a:extLst>
          </p:cNvPr>
          <p:cNvSpPr/>
          <p:nvPr/>
        </p:nvSpPr>
        <p:spPr bwMode="auto">
          <a:xfrm>
            <a:off x="5688013" y="4297363"/>
            <a:ext cx="2771775" cy="287337"/>
          </a:xfrm>
          <a:prstGeom prst="wedgeRoundRectCallout">
            <a:avLst>
              <a:gd name="adj1" fmla="val -68463"/>
              <a:gd name="adj2" fmla="val 230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길이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lx =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–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endParaRPr kumimoji="0" lang="en-US" altLang="ko-KR" sz="105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3" name="모서리가 둥근 사각형 설명선 42">
            <a:extLst>
              <a:ext uri="{FF2B5EF4-FFF2-40B4-BE49-F238E27FC236}">
                <a16:creationId xmlns:a16="http://schemas.microsoft.com/office/drawing/2014/main" id="{04225758-C04F-4256-93FF-771812D80D75}"/>
              </a:ext>
            </a:extLst>
          </p:cNvPr>
          <p:cNvSpPr/>
          <p:nvPr/>
        </p:nvSpPr>
        <p:spPr bwMode="auto">
          <a:xfrm>
            <a:off x="3527425" y="5180013"/>
            <a:ext cx="2771775" cy="287337"/>
          </a:xfrm>
          <a:prstGeom prst="wedgeRoundRectCallout">
            <a:avLst>
              <a:gd name="adj1" fmla="val -18541"/>
              <a:gd name="adj2" fmla="val -37307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길이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lz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–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vz_min</a:t>
            </a:r>
            <a:endParaRPr kumimoji="0" lang="en-US" altLang="ko-KR" sz="105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B3073-7813-43F6-9CA5-37493B974BD5}"/>
              </a:ext>
            </a:extLst>
          </p:cNvPr>
          <p:cNvSpPr/>
          <p:nvPr/>
        </p:nvSpPr>
        <p:spPr bwMode="auto">
          <a:xfrm>
            <a:off x="4859338" y="3321050"/>
            <a:ext cx="122237" cy="107950"/>
          </a:xfrm>
          <a:prstGeom prst="ellipse">
            <a:avLst/>
          </a:prstGeom>
          <a:solidFill>
            <a:srgbClr val="CC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사각형 설명선 18">
            <a:extLst>
              <a:ext uri="{FF2B5EF4-FFF2-40B4-BE49-F238E27FC236}">
                <a16:creationId xmlns:a16="http://schemas.microsoft.com/office/drawing/2014/main" id="{1E9DC45D-60C4-4045-B3EB-60EDB8B15B9A}"/>
              </a:ext>
            </a:extLst>
          </p:cNvPr>
          <p:cNvSpPr/>
          <p:nvPr/>
        </p:nvSpPr>
        <p:spPr bwMode="auto">
          <a:xfrm>
            <a:off x="42863" y="1052513"/>
            <a:ext cx="5321300" cy="801687"/>
          </a:xfrm>
          <a:prstGeom prst="wedgeRoundRectCallout">
            <a:avLst>
              <a:gd name="adj1" fmla="val 41705"/>
              <a:gd name="adj2" fmla="val 2348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중심점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좌표 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(xc,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yc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zc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= </a:t>
            </a:r>
          </a:p>
          <a:p>
            <a:pPr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 (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+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vx_min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/ 2.0f,  (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+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vy_min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/ 2.0f, (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vz_max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+ </a:t>
            </a:r>
            <a:r>
              <a:rPr kumimoji="0" lang="en-US" altLang="ko-KR" sz="105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vz_min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/ 2.0f ) </a:t>
            </a:r>
          </a:p>
          <a:p>
            <a:pPr eaLnBrk="1" hangingPunct="1">
              <a:defRPr/>
            </a:pPr>
            <a:endParaRPr kumimoji="0" lang="en-US" altLang="ko-KR" sz="105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* scale, rotation</a:t>
            </a: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에서 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local coordinate </a:t>
            </a: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원점으로 이용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!!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7978E5E4-F346-4B87-84A1-F527723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C: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카메라 프로젝션 설정 및 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Bounding Box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구하기 </a:t>
            </a:r>
          </a:p>
        </p:txBody>
      </p:sp>
      <p:grpSp>
        <p:nvGrpSpPr>
          <p:cNvPr id="29699" name="그룹 27">
            <a:extLst>
              <a:ext uri="{FF2B5EF4-FFF2-40B4-BE49-F238E27FC236}">
                <a16:creationId xmlns:a16="http://schemas.microsoft.com/office/drawing/2014/main" id="{73F7C787-ED3A-4E70-AF3B-7BA9E6BAA18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152525"/>
            <a:ext cx="2809875" cy="2790825"/>
            <a:chOff x="3563888" y="2132856"/>
            <a:chExt cx="2809875" cy="2790825"/>
          </a:xfrm>
        </p:grpSpPr>
        <p:pic>
          <p:nvPicPr>
            <p:cNvPr id="29710" name="그림 2">
              <a:extLst>
                <a:ext uri="{FF2B5EF4-FFF2-40B4-BE49-F238E27FC236}">
                  <a16:creationId xmlns:a16="http://schemas.microsoft.com/office/drawing/2014/main" id="{A3FED446-DC34-4C66-A902-F4E6A95AB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132856"/>
              <a:ext cx="2809875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711" name="직선 연결선 5">
              <a:extLst>
                <a:ext uri="{FF2B5EF4-FFF2-40B4-BE49-F238E27FC236}">
                  <a16:creationId xmlns:a16="http://schemas.microsoft.com/office/drawing/2014/main" id="{AC8953EE-13BE-4A10-BC29-D9FF407D6C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4008" y="4509120"/>
              <a:ext cx="97925" cy="1357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직선 연결선 21">
              <a:extLst>
                <a:ext uri="{FF2B5EF4-FFF2-40B4-BE49-F238E27FC236}">
                  <a16:creationId xmlns:a16="http://schemas.microsoft.com/office/drawing/2014/main" id="{4FEE0DA2-B7B0-475C-96A7-19631FCB4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57059" y="4175998"/>
              <a:ext cx="131642" cy="1127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직선 화살표 연결선 9">
              <a:extLst>
                <a:ext uri="{FF2B5EF4-FFF2-40B4-BE49-F238E27FC236}">
                  <a16:creationId xmlns:a16="http://schemas.microsoft.com/office/drawing/2014/main" id="{861F692E-4F57-4325-9C11-A4A9CC368B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8024" y="4288779"/>
              <a:ext cx="769035" cy="2881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직선 연결선 24">
              <a:extLst>
                <a:ext uri="{FF2B5EF4-FFF2-40B4-BE49-F238E27FC236}">
                  <a16:creationId xmlns:a16="http://schemas.microsoft.com/office/drawing/2014/main" id="{838C4E53-0EAB-4F3C-B45E-8960FC76A4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75482" y="4110754"/>
              <a:ext cx="194139" cy="6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직선 연결선 26">
              <a:extLst>
                <a:ext uri="{FF2B5EF4-FFF2-40B4-BE49-F238E27FC236}">
                  <a16:creationId xmlns:a16="http://schemas.microsoft.com/office/drawing/2014/main" id="{A150D2E5-4C90-42DC-BD85-77CD6965B0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37254" y="2573267"/>
              <a:ext cx="161840" cy="151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직선 화살표 연결선 29">
              <a:extLst>
                <a:ext uri="{FF2B5EF4-FFF2-40B4-BE49-F238E27FC236}">
                  <a16:creationId xmlns:a16="http://schemas.microsoft.com/office/drawing/2014/main" id="{6AB4B3F3-6462-41C2-A707-D4A74B37F6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6799" y="2613727"/>
              <a:ext cx="181835" cy="1516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직선 화살표 연결선 31">
              <a:extLst>
                <a:ext uri="{FF2B5EF4-FFF2-40B4-BE49-F238E27FC236}">
                  <a16:creationId xmlns:a16="http://schemas.microsoft.com/office/drawing/2014/main" id="{1C079E02-A717-4D77-BDD7-B467D9175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185168" y="3854529"/>
              <a:ext cx="386832" cy="6545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직선 연결선 33">
              <a:extLst>
                <a:ext uri="{FF2B5EF4-FFF2-40B4-BE49-F238E27FC236}">
                  <a16:creationId xmlns:a16="http://schemas.microsoft.com/office/drawing/2014/main" id="{E978D96C-FAC3-4F08-B11B-65FBF1002A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94768" y="4492033"/>
              <a:ext cx="231269" cy="930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직선 연결선 39">
              <a:extLst>
                <a:ext uri="{FF2B5EF4-FFF2-40B4-BE49-F238E27FC236}">
                  <a16:creationId xmlns:a16="http://schemas.microsoft.com/office/drawing/2014/main" id="{81AC7372-E85B-4E51-8D18-E08860F348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65097" y="3794769"/>
              <a:ext cx="246899" cy="408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9700" name="그림 30">
            <a:extLst>
              <a:ext uri="{FF2B5EF4-FFF2-40B4-BE49-F238E27FC236}">
                <a16:creationId xmlns:a16="http://schemas.microsoft.com/office/drawing/2014/main" id="{5A7C26FE-EE6C-4EEC-8928-0A9BD6519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916113"/>
            <a:ext cx="342265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모서리가 둥근 사각형 설명선 43">
            <a:extLst>
              <a:ext uri="{FF2B5EF4-FFF2-40B4-BE49-F238E27FC236}">
                <a16:creationId xmlns:a16="http://schemas.microsoft.com/office/drawing/2014/main" id="{47E3E489-CE2A-4678-90B2-16D577B6AA16}"/>
              </a:ext>
            </a:extLst>
          </p:cNvPr>
          <p:cNvSpPr/>
          <p:nvPr/>
        </p:nvSpPr>
        <p:spPr bwMode="auto">
          <a:xfrm>
            <a:off x="7416800" y="2025650"/>
            <a:ext cx="1355725" cy="701675"/>
          </a:xfrm>
          <a:prstGeom prst="wedgeRoundRectCallout">
            <a:avLst>
              <a:gd name="adj1" fmla="val -68463"/>
              <a:gd name="adj2" fmla="val 2305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예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 </a:t>
            </a: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길이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: 100.0</a:t>
            </a:r>
            <a:r>
              <a:rPr kumimoji="0" lang="ko-KR" altLang="en-US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또는 </a:t>
            </a:r>
            <a:r>
              <a:rPr kumimoji="0" lang="en-US" altLang="ko-KR" sz="105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0.1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42DC42-4A76-48D7-AFC7-B83EF8B99F4A}"/>
              </a:ext>
            </a:extLst>
          </p:cNvPr>
          <p:cNvSpPr/>
          <p:nvPr/>
        </p:nvSpPr>
        <p:spPr bwMode="auto">
          <a:xfrm>
            <a:off x="1593850" y="4203700"/>
            <a:ext cx="1944688" cy="18081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703" name="직선 화살표 연결선 46">
            <a:extLst>
              <a:ext uri="{FF2B5EF4-FFF2-40B4-BE49-F238E27FC236}">
                <a16:creationId xmlns:a16="http://schemas.microsoft.com/office/drawing/2014/main" id="{80810DD3-7684-42A4-A44C-C356AE76B0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16013" y="5106988"/>
            <a:ext cx="3276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직선 화살표 연결선 48">
            <a:extLst>
              <a:ext uri="{FF2B5EF4-FFF2-40B4-BE49-F238E27FC236}">
                <a16:creationId xmlns:a16="http://schemas.microsoft.com/office/drawing/2014/main" id="{14770B09-5342-4344-B841-947F5106706E}"/>
              </a:ext>
            </a:extLst>
          </p:cNvPr>
          <p:cNvCxnSpPr>
            <a:cxnSpLocks noChangeShapeType="1"/>
            <a:endCxn id="29700" idx="2"/>
          </p:cNvCxnSpPr>
          <p:nvPr/>
        </p:nvCxnSpPr>
        <p:spPr bwMode="auto">
          <a:xfrm flipV="1">
            <a:off x="2566988" y="3727450"/>
            <a:ext cx="0" cy="2509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732EA1-C3B8-436A-8FF3-BD2EA04CF5BD}"/>
              </a:ext>
            </a:extLst>
          </p:cNvPr>
          <p:cNvSpPr txBox="1"/>
          <p:nvPr/>
        </p:nvSpPr>
        <p:spPr>
          <a:xfrm>
            <a:off x="1160463" y="5122863"/>
            <a:ext cx="4333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-1.0</a:t>
            </a:r>
            <a:endParaRPr lang="ko-KR" alt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BD09A7-001D-49E6-ABF0-F397683C7DC7}"/>
              </a:ext>
            </a:extLst>
          </p:cNvPr>
          <p:cNvSpPr txBox="1"/>
          <p:nvPr/>
        </p:nvSpPr>
        <p:spPr>
          <a:xfrm>
            <a:off x="3538538" y="5118100"/>
            <a:ext cx="3714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1.0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DD9431-672B-4C34-AB43-DE1D093C9C0B}"/>
              </a:ext>
            </a:extLst>
          </p:cNvPr>
          <p:cNvSpPr txBox="1"/>
          <p:nvPr/>
        </p:nvSpPr>
        <p:spPr>
          <a:xfrm>
            <a:off x="2595563" y="3819525"/>
            <a:ext cx="373062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1.0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0A5A75-21B1-421B-B453-869CC953C723}"/>
              </a:ext>
            </a:extLst>
          </p:cNvPr>
          <p:cNvSpPr txBox="1"/>
          <p:nvPr/>
        </p:nvSpPr>
        <p:spPr>
          <a:xfrm>
            <a:off x="2679700" y="6019800"/>
            <a:ext cx="4222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-1.0</a:t>
            </a:r>
            <a:endParaRPr lang="ko-KR" altLang="en-US" sz="1050" dirty="0"/>
          </a:p>
        </p:txBody>
      </p:sp>
      <p:sp>
        <p:nvSpPr>
          <p:cNvPr id="55" name="모서리가 둥근 사각형 설명선 54">
            <a:extLst>
              <a:ext uri="{FF2B5EF4-FFF2-40B4-BE49-F238E27FC236}">
                <a16:creationId xmlns:a16="http://schemas.microsoft.com/office/drawing/2014/main" id="{651ED8A5-02F9-412B-B1DF-A8FEF9A10750}"/>
              </a:ext>
            </a:extLst>
          </p:cNvPr>
          <p:cNvSpPr/>
          <p:nvPr/>
        </p:nvSpPr>
        <p:spPr bwMode="auto">
          <a:xfrm>
            <a:off x="4510088" y="4064000"/>
            <a:ext cx="4022725" cy="2238375"/>
          </a:xfrm>
          <a:prstGeom prst="wedgeRoundRectCallout">
            <a:avLst>
              <a:gd name="adj1" fmla="val 26417"/>
              <a:gd name="adj2" fmla="val 87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Q. Bounding Box </a:t>
            </a:r>
            <a:r>
              <a:rPr kumimoji="0" lang="ko-KR" altLang="en-US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크기가 너무 크거나 너무 작으면 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View Volume </a:t>
            </a:r>
            <a:r>
              <a:rPr kumimoji="0" lang="ko-KR" altLang="en-US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안에서 제대로 보일까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?</a:t>
            </a:r>
          </a:p>
          <a:p>
            <a:pPr eaLnBrk="1" hangingPunct="1">
              <a:defRPr/>
            </a:pP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ko-KR" altLang="en-US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해결책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?</a:t>
            </a:r>
          </a:p>
          <a:p>
            <a:pPr eaLnBrk="1" hangingPunct="1">
              <a:defRPr/>
            </a:pP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max(max(lx,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ly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),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lz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 // </a:t>
            </a:r>
            <a:r>
              <a:rPr kumimoji="0" lang="ko-KR" altLang="en-US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셋중</a:t>
            </a:r>
            <a:r>
              <a:rPr kumimoji="0" lang="ko-KR" altLang="en-US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가장 큰 값 찾기</a:t>
            </a: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glScalef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</a:t>
            </a:r>
          </a:p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glTranslatef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 - xc, -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yc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-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zc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</a:t>
            </a:r>
          </a:p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glBegin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(……….);</a:t>
            </a:r>
          </a:p>
          <a:p>
            <a:pPr eaLnBrk="1" hangingPunct="1">
              <a:defRPr/>
            </a:pP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…..</a:t>
            </a:r>
          </a:p>
          <a:p>
            <a:pPr eaLnBrk="1" hangingPunct="1">
              <a:defRPr/>
            </a:pP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A8D3409E-0558-4CA5-8154-7464B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C: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카메라 프로젝션 설정 및 </a:t>
            </a:r>
            <a:r>
              <a:rPr lang="en-US" altLang="ko-KR" sz="2400">
                <a:latin typeface="Adobe 고딕 Std B" pitchFamily="34" charset="-127"/>
                <a:ea typeface="Adobe 고딕 Std B" pitchFamily="34" charset="-127"/>
              </a:rPr>
              <a:t>Bounding Box </a:t>
            </a:r>
            <a:r>
              <a:rPr lang="ko-KR" altLang="en-US" sz="2400">
                <a:latin typeface="Adobe 고딕 Std B" pitchFamily="34" charset="-127"/>
                <a:ea typeface="Adobe 고딕 Std B" pitchFamily="34" charset="-127"/>
              </a:rPr>
              <a:t>구하기 </a:t>
            </a:r>
          </a:p>
        </p:txBody>
      </p:sp>
      <p:grpSp>
        <p:nvGrpSpPr>
          <p:cNvPr id="30723" name="그룹 27">
            <a:extLst>
              <a:ext uri="{FF2B5EF4-FFF2-40B4-BE49-F238E27FC236}">
                <a16:creationId xmlns:a16="http://schemas.microsoft.com/office/drawing/2014/main" id="{43E6D1C2-A715-435D-8FBF-F7D9DE4D61E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268413"/>
            <a:ext cx="2809875" cy="2790825"/>
            <a:chOff x="3563888" y="2132856"/>
            <a:chExt cx="2809875" cy="2790825"/>
          </a:xfrm>
        </p:grpSpPr>
        <p:pic>
          <p:nvPicPr>
            <p:cNvPr id="30771" name="그림 2">
              <a:extLst>
                <a:ext uri="{FF2B5EF4-FFF2-40B4-BE49-F238E27FC236}">
                  <a16:creationId xmlns:a16="http://schemas.microsoft.com/office/drawing/2014/main" id="{C310BE20-2D9C-490D-BD45-684376A6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132856"/>
              <a:ext cx="2809875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772" name="직선 연결선 5">
              <a:extLst>
                <a:ext uri="{FF2B5EF4-FFF2-40B4-BE49-F238E27FC236}">
                  <a16:creationId xmlns:a16="http://schemas.microsoft.com/office/drawing/2014/main" id="{0B609B1E-96A3-4EF1-9082-6C7B45385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4008" y="4509120"/>
              <a:ext cx="97925" cy="1357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3" name="직선 연결선 21">
              <a:extLst>
                <a:ext uri="{FF2B5EF4-FFF2-40B4-BE49-F238E27FC236}">
                  <a16:creationId xmlns:a16="http://schemas.microsoft.com/office/drawing/2014/main" id="{C839CC40-BF55-4AD3-81F7-6ABC811DAA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57059" y="4175998"/>
              <a:ext cx="131642" cy="1127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4" name="직선 화살표 연결선 9">
              <a:extLst>
                <a:ext uri="{FF2B5EF4-FFF2-40B4-BE49-F238E27FC236}">
                  <a16:creationId xmlns:a16="http://schemas.microsoft.com/office/drawing/2014/main" id="{33882BF4-D572-4754-BF14-C5B12D34BF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8024" y="4288779"/>
              <a:ext cx="769035" cy="2881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5" name="직선 연결선 24">
              <a:extLst>
                <a:ext uri="{FF2B5EF4-FFF2-40B4-BE49-F238E27FC236}">
                  <a16:creationId xmlns:a16="http://schemas.microsoft.com/office/drawing/2014/main" id="{05ACDA9E-F0B9-454C-BECE-BB0E0754BB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75482" y="4110754"/>
              <a:ext cx="194139" cy="6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6" name="직선 연결선 26">
              <a:extLst>
                <a:ext uri="{FF2B5EF4-FFF2-40B4-BE49-F238E27FC236}">
                  <a16:creationId xmlns:a16="http://schemas.microsoft.com/office/drawing/2014/main" id="{3873BC07-0F58-4311-97C7-C163C41423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37254" y="2573267"/>
              <a:ext cx="161840" cy="151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7" name="직선 화살표 연결선 29">
              <a:extLst>
                <a:ext uri="{FF2B5EF4-FFF2-40B4-BE49-F238E27FC236}">
                  <a16:creationId xmlns:a16="http://schemas.microsoft.com/office/drawing/2014/main" id="{2BDE2D54-D695-40B3-929D-018DFAB195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6799" y="2613727"/>
              <a:ext cx="181835" cy="1516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8" name="직선 화살표 연결선 31">
              <a:extLst>
                <a:ext uri="{FF2B5EF4-FFF2-40B4-BE49-F238E27FC236}">
                  <a16:creationId xmlns:a16="http://schemas.microsoft.com/office/drawing/2014/main" id="{4142900F-C7AE-447E-A3AC-4AFA043C57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185168" y="3854529"/>
              <a:ext cx="386832" cy="6545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9" name="직선 연결선 33">
              <a:extLst>
                <a:ext uri="{FF2B5EF4-FFF2-40B4-BE49-F238E27FC236}">
                  <a16:creationId xmlns:a16="http://schemas.microsoft.com/office/drawing/2014/main" id="{C6A3A4F3-A2D2-4AD3-9DFD-A1FA0F7133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94768" y="4492033"/>
              <a:ext cx="231269" cy="930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80" name="직선 연결선 39">
              <a:extLst>
                <a:ext uri="{FF2B5EF4-FFF2-40B4-BE49-F238E27FC236}">
                  <a16:creationId xmlns:a16="http://schemas.microsoft.com/office/drawing/2014/main" id="{1515674E-1015-4148-98BE-C802983A38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65097" y="3794769"/>
              <a:ext cx="246899" cy="408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모서리가 둥근 사각형 설명선 54">
            <a:extLst>
              <a:ext uri="{FF2B5EF4-FFF2-40B4-BE49-F238E27FC236}">
                <a16:creationId xmlns:a16="http://schemas.microsoft.com/office/drawing/2014/main" id="{3B99763E-956D-4CA9-AE02-47397892A49E}"/>
              </a:ext>
            </a:extLst>
          </p:cNvPr>
          <p:cNvSpPr/>
          <p:nvPr/>
        </p:nvSpPr>
        <p:spPr bwMode="auto">
          <a:xfrm>
            <a:off x="1490663" y="465138"/>
            <a:ext cx="4267200" cy="928687"/>
          </a:xfrm>
          <a:prstGeom prst="wedgeRoundRectCallout">
            <a:avLst>
              <a:gd name="adj1" fmla="val 26417"/>
              <a:gd name="adj2" fmla="val 87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= max(max(lx,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ly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),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lz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 // </a:t>
            </a:r>
            <a:r>
              <a:rPr kumimoji="0" lang="ko-KR" altLang="en-US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셋중</a:t>
            </a:r>
            <a:r>
              <a:rPr kumimoji="0" lang="ko-KR" altLang="en-US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가장 큰 값 찾기</a:t>
            </a: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pPr eaLnBrk="1" hangingPunct="1">
              <a:defRPr/>
            </a:pP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glScalef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(1.0f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, 1.0f / </a:t>
            </a:r>
            <a:r>
              <a:rPr kumimoji="0" lang="en-US" altLang="ko-KR" sz="1200" b="1" dirty="0" err="1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lmax</a:t>
            </a:r>
            <a:r>
              <a:rPr kumimoji="0" lang="en-US" altLang="ko-KR" sz="1200" b="1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);</a:t>
            </a:r>
          </a:p>
          <a:p>
            <a:pPr eaLnBrk="1" hangingPunct="1">
              <a:defRPr/>
            </a:pPr>
            <a:endParaRPr kumimoji="0" lang="en-US" altLang="ko-KR" sz="1200" b="1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30725" name="그룹 47">
            <a:extLst>
              <a:ext uri="{FF2B5EF4-FFF2-40B4-BE49-F238E27FC236}">
                <a16:creationId xmlns:a16="http://schemas.microsoft.com/office/drawing/2014/main" id="{C448B1BC-DBA6-4701-A598-3811009EDAAE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4697413"/>
            <a:ext cx="893762" cy="946150"/>
            <a:chOff x="3563888" y="2132856"/>
            <a:chExt cx="2809875" cy="2790825"/>
          </a:xfrm>
        </p:grpSpPr>
        <p:pic>
          <p:nvPicPr>
            <p:cNvPr id="30761" name="그림 49">
              <a:extLst>
                <a:ext uri="{FF2B5EF4-FFF2-40B4-BE49-F238E27FC236}">
                  <a16:creationId xmlns:a16="http://schemas.microsoft.com/office/drawing/2014/main" id="{5D07A281-DE55-4D29-9650-AB4AA9A4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132856"/>
              <a:ext cx="2809875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0762" name="직선 연결선 55">
              <a:extLst>
                <a:ext uri="{FF2B5EF4-FFF2-40B4-BE49-F238E27FC236}">
                  <a16:creationId xmlns:a16="http://schemas.microsoft.com/office/drawing/2014/main" id="{4D363692-188D-4DD7-9C56-2B0DFCD191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4008" y="4509120"/>
              <a:ext cx="97925" cy="1357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3" name="직선 연결선 56">
              <a:extLst>
                <a:ext uri="{FF2B5EF4-FFF2-40B4-BE49-F238E27FC236}">
                  <a16:creationId xmlns:a16="http://schemas.microsoft.com/office/drawing/2014/main" id="{7FC056C0-D9AD-4286-8B2C-E11B4FE88E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57059" y="4175998"/>
              <a:ext cx="131642" cy="1127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4" name="직선 화살표 연결선 57">
              <a:extLst>
                <a:ext uri="{FF2B5EF4-FFF2-40B4-BE49-F238E27FC236}">
                  <a16:creationId xmlns:a16="http://schemas.microsoft.com/office/drawing/2014/main" id="{71DAA157-04FA-4627-9C73-0265F0B24E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8024" y="4288779"/>
              <a:ext cx="769035" cy="2881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5" name="직선 연결선 58">
              <a:extLst>
                <a:ext uri="{FF2B5EF4-FFF2-40B4-BE49-F238E27FC236}">
                  <a16:creationId xmlns:a16="http://schemas.microsoft.com/office/drawing/2014/main" id="{85BDA23D-97DD-4227-B08F-F7628F809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75482" y="4110754"/>
              <a:ext cx="194139" cy="6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6" name="직선 연결선 59">
              <a:extLst>
                <a:ext uri="{FF2B5EF4-FFF2-40B4-BE49-F238E27FC236}">
                  <a16:creationId xmlns:a16="http://schemas.microsoft.com/office/drawing/2014/main" id="{CDE06502-D2E5-46C2-9044-08682116BE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37254" y="2573267"/>
              <a:ext cx="161840" cy="151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7" name="직선 화살표 연결선 60">
              <a:extLst>
                <a:ext uri="{FF2B5EF4-FFF2-40B4-BE49-F238E27FC236}">
                  <a16:creationId xmlns:a16="http://schemas.microsoft.com/office/drawing/2014/main" id="{502ACE68-7896-4728-927E-657490E72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6799" y="2613727"/>
              <a:ext cx="181835" cy="1516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8" name="직선 화살표 연결선 61">
              <a:extLst>
                <a:ext uri="{FF2B5EF4-FFF2-40B4-BE49-F238E27FC236}">
                  <a16:creationId xmlns:a16="http://schemas.microsoft.com/office/drawing/2014/main" id="{49AD07F5-3FEC-444E-B84A-6708398C5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185168" y="3854529"/>
              <a:ext cx="386832" cy="6545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9" name="직선 연결선 62">
              <a:extLst>
                <a:ext uri="{FF2B5EF4-FFF2-40B4-BE49-F238E27FC236}">
                  <a16:creationId xmlns:a16="http://schemas.microsoft.com/office/drawing/2014/main" id="{B1633025-990D-4E7D-A1DB-3EF39230DA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94768" y="4492033"/>
              <a:ext cx="231269" cy="930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0" name="직선 연결선 63">
              <a:extLst>
                <a:ext uri="{FF2B5EF4-FFF2-40B4-BE49-F238E27FC236}">
                  <a16:creationId xmlns:a16="http://schemas.microsoft.com/office/drawing/2014/main" id="{FB608B00-9109-4F95-9994-02D045A70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965097" y="3794769"/>
              <a:ext cx="246899" cy="408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6" name="그룹 7">
            <a:extLst>
              <a:ext uri="{FF2B5EF4-FFF2-40B4-BE49-F238E27FC236}">
                <a16:creationId xmlns:a16="http://schemas.microsoft.com/office/drawing/2014/main" id="{E5BC21CA-274C-453F-8214-07B3A9FF4096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2954338"/>
            <a:ext cx="3278187" cy="2546350"/>
            <a:chOff x="6038608" y="1972959"/>
            <a:chExt cx="3277148" cy="2545021"/>
          </a:xfrm>
        </p:grpSpPr>
        <p:grpSp>
          <p:nvGrpSpPr>
            <p:cNvPr id="30742" name="그룹 64">
              <a:extLst>
                <a:ext uri="{FF2B5EF4-FFF2-40B4-BE49-F238E27FC236}">
                  <a16:creationId xmlns:a16="http://schemas.microsoft.com/office/drawing/2014/main" id="{DE0B7DB9-56FD-4C4D-8955-586A830A5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1318" y="2691616"/>
              <a:ext cx="1355696" cy="1367969"/>
              <a:chOff x="3563888" y="2132856"/>
              <a:chExt cx="2809875" cy="2790825"/>
            </a:xfrm>
          </p:grpSpPr>
          <p:pic>
            <p:nvPicPr>
              <p:cNvPr id="30751" name="그림 65">
                <a:extLst>
                  <a:ext uri="{FF2B5EF4-FFF2-40B4-BE49-F238E27FC236}">
                    <a16:creationId xmlns:a16="http://schemas.microsoft.com/office/drawing/2014/main" id="{8588B91A-4133-4E99-A661-4E872FEC8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2132856"/>
                <a:ext cx="2809875" cy="279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0752" name="직선 연결선 66">
                <a:extLst>
                  <a:ext uri="{FF2B5EF4-FFF2-40B4-BE49-F238E27FC236}">
                    <a16:creationId xmlns:a16="http://schemas.microsoft.com/office/drawing/2014/main" id="{2BA515AC-E280-4CA3-B94D-C1D5FAA54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44008" y="4509120"/>
                <a:ext cx="97925" cy="1357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3" name="직선 연결선 67">
                <a:extLst>
                  <a:ext uri="{FF2B5EF4-FFF2-40B4-BE49-F238E27FC236}">
                    <a16:creationId xmlns:a16="http://schemas.microsoft.com/office/drawing/2014/main" id="{07602370-2150-40F4-B67D-1EC8F3A887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57059" y="4175998"/>
                <a:ext cx="131642" cy="1127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4" name="직선 화살표 연결선 68">
                <a:extLst>
                  <a:ext uri="{FF2B5EF4-FFF2-40B4-BE49-F238E27FC236}">
                    <a16:creationId xmlns:a16="http://schemas.microsoft.com/office/drawing/2014/main" id="{1478067E-AD8C-4A29-9BBF-53E266F3F0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4288779"/>
                <a:ext cx="769035" cy="28819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5" name="직선 연결선 69">
                <a:extLst>
                  <a:ext uri="{FF2B5EF4-FFF2-40B4-BE49-F238E27FC236}">
                    <a16:creationId xmlns:a16="http://schemas.microsoft.com/office/drawing/2014/main" id="{F83ED8D1-830A-4799-95CF-E6F0930350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75482" y="4110754"/>
                <a:ext cx="194139" cy="6393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6" name="직선 연결선 70">
                <a:extLst>
                  <a:ext uri="{FF2B5EF4-FFF2-40B4-BE49-F238E27FC236}">
                    <a16:creationId xmlns:a16="http://schemas.microsoft.com/office/drawing/2014/main" id="{8AEF2E0A-AEA8-4898-B5B7-791C4B2DB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737254" y="2573267"/>
                <a:ext cx="161840" cy="1511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7" name="직선 화살표 연결선 71">
                <a:extLst>
                  <a:ext uri="{FF2B5EF4-FFF2-40B4-BE49-F238E27FC236}">
                    <a16:creationId xmlns:a16="http://schemas.microsoft.com/office/drawing/2014/main" id="{EDCF4D66-0A26-45D6-901B-5699E811D3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676799" y="2613727"/>
                <a:ext cx="181835" cy="151683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8" name="직선 화살표 연결선 72">
                <a:extLst>
                  <a:ext uri="{FF2B5EF4-FFF2-40B4-BE49-F238E27FC236}">
                    <a16:creationId xmlns:a16="http://schemas.microsoft.com/office/drawing/2014/main" id="{7AF1BC9F-6D7C-46A4-AA75-1D9F23C866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185168" y="3854529"/>
                <a:ext cx="386832" cy="65459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59" name="직선 연결선 73">
                <a:extLst>
                  <a:ext uri="{FF2B5EF4-FFF2-40B4-BE49-F238E27FC236}">
                    <a16:creationId xmlns:a16="http://schemas.microsoft.com/office/drawing/2014/main" id="{3E732CD8-75A6-4D7E-AB21-98A0AD76AD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94768" y="4492033"/>
                <a:ext cx="231269" cy="930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60" name="직선 연결선 74">
                <a:extLst>
                  <a:ext uri="{FF2B5EF4-FFF2-40B4-BE49-F238E27FC236}">
                    <a16:creationId xmlns:a16="http://schemas.microsoft.com/office/drawing/2014/main" id="{5684E50B-58DA-4D36-B14A-02814B1A66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65097" y="3794769"/>
                <a:ext cx="246899" cy="408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E9C3A58-E4EC-45AF-B882-C916AFD568B4}"/>
                </a:ext>
              </a:extLst>
            </p:cNvPr>
            <p:cNvSpPr/>
            <p:nvPr/>
          </p:nvSpPr>
          <p:spPr bwMode="auto">
            <a:xfrm>
              <a:off x="6517881" y="2447373"/>
              <a:ext cx="1944071" cy="180880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744" name="직선 화살표 연결선 76">
              <a:extLst>
                <a:ext uri="{FF2B5EF4-FFF2-40B4-BE49-F238E27FC236}">
                  <a16:creationId xmlns:a16="http://schemas.microsoft.com/office/drawing/2014/main" id="{50250867-8D4C-4B00-B021-0F67B3DF51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38608" y="3352116"/>
              <a:ext cx="327714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직선 화살표 연결선 77">
              <a:extLst>
                <a:ext uri="{FF2B5EF4-FFF2-40B4-BE49-F238E27FC236}">
                  <a16:creationId xmlns:a16="http://schemas.microsoft.com/office/drawing/2014/main" id="{80EEAE6D-26D4-4189-A624-9843992E48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489250" y="1972959"/>
              <a:ext cx="1" cy="25090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B43AE80-D68F-4C30-AB7D-6131F88459E2}"/>
                </a:ext>
              </a:extLst>
            </p:cNvPr>
            <p:cNvSpPr txBox="1"/>
            <p:nvPr/>
          </p:nvSpPr>
          <p:spPr>
            <a:xfrm>
              <a:off x="6084630" y="3367643"/>
              <a:ext cx="433251" cy="2618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dirty="0"/>
                <a:t>-1.0</a:t>
              </a:r>
              <a:endParaRPr lang="ko-KR" altLang="en-US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CD238-78A3-4B01-9CEF-A55C0825AD26}"/>
                </a:ext>
              </a:extLst>
            </p:cNvPr>
            <p:cNvSpPr txBox="1"/>
            <p:nvPr/>
          </p:nvSpPr>
          <p:spPr>
            <a:xfrm>
              <a:off x="8461952" y="3362883"/>
              <a:ext cx="371357" cy="2538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dirty="0"/>
                <a:t>1.0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4CB3D9-4E07-4FEE-80AE-6647B0B9CA9C}"/>
                </a:ext>
              </a:extLst>
            </p:cNvPr>
            <p:cNvSpPr txBox="1"/>
            <p:nvPr/>
          </p:nvSpPr>
          <p:spPr>
            <a:xfrm>
              <a:off x="7519276" y="2063399"/>
              <a:ext cx="371357" cy="2538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dirty="0"/>
                <a:t>1.0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E02FEC8-374A-43B2-B62D-66E2121D22D6}"/>
                </a:ext>
              </a:extLst>
            </p:cNvPr>
            <p:cNvSpPr txBox="1"/>
            <p:nvPr/>
          </p:nvSpPr>
          <p:spPr>
            <a:xfrm>
              <a:off x="7603387" y="4264113"/>
              <a:ext cx="422141" cy="2538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dirty="0"/>
                <a:t>-1.0</a:t>
              </a:r>
              <a:endParaRPr lang="ko-KR" alt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FEB28E-1577-472F-9923-71327875674B}"/>
                </a:ext>
              </a:extLst>
            </p:cNvPr>
            <p:cNvSpPr txBox="1"/>
            <p:nvPr/>
          </p:nvSpPr>
          <p:spPr>
            <a:xfrm>
              <a:off x="7857306" y="3069348"/>
              <a:ext cx="371357" cy="2538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050" dirty="0"/>
                <a:t>1.0</a:t>
              </a:r>
              <a:endParaRPr lang="ko-KR" altLang="en-US" sz="105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6A9FA57-5727-4799-8519-F51EA58BAB80}"/>
              </a:ext>
            </a:extLst>
          </p:cNvPr>
          <p:cNvSpPr txBox="1"/>
          <p:nvPr/>
        </p:nvSpPr>
        <p:spPr>
          <a:xfrm>
            <a:off x="2295525" y="2244725"/>
            <a:ext cx="4460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10.0</a:t>
            </a:r>
            <a:endParaRPr lang="ko-KR" alt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7343E7-6851-4D43-8FC2-26C4EFB6D762}"/>
              </a:ext>
            </a:extLst>
          </p:cNvPr>
          <p:cNvSpPr txBox="1"/>
          <p:nvPr/>
        </p:nvSpPr>
        <p:spPr>
          <a:xfrm>
            <a:off x="1603375" y="5043488"/>
            <a:ext cx="3714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 dirty="0"/>
              <a:t>0.5</a:t>
            </a:r>
            <a:endParaRPr lang="ko-KR" altLang="en-US" sz="1050" dirty="0"/>
          </a:p>
        </p:txBody>
      </p:sp>
      <p:sp>
        <p:nvSpPr>
          <p:cNvPr id="7" name="오른쪽 화살표 6">
            <a:extLst>
              <a:ext uri="{FF2B5EF4-FFF2-40B4-BE49-F238E27FC236}">
                <a16:creationId xmlns:a16="http://schemas.microsoft.com/office/drawing/2014/main" id="{0C32BAB1-0493-4F9C-BA87-2967BCF1B0CC}"/>
              </a:ext>
            </a:extLst>
          </p:cNvPr>
          <p:cNvSpPr/>
          <p:nvPr/>
        </p:nvSpPr>
        <p:spPr bwMode="auto">
          <a:xfrm>
            <a:off x="3127375" y="2787650"/>
            <a:ext cx="2486025" cy="854075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오른쪽 화살표 85">
            <a:extLst>
              <a:ext uri="{FF2B5EF4-FFF2-40B4-BE49-F238E27FC236}">
                <a16:creationId xmlns:a16="http://schemas.microsoft.com/office/drawing/2014/main" id="{C3F1D940-6A16-4E0F-AC71-0EF0DE185EED}"/>
              </a:ext>
            </a:extLst>
          </p:cNvPr>
          <p:cNvSpPr/>
          <p:nvPr/>
        </p:nvSpPr>
        <p:spPr bwMode="auto">
          <a:xfrm>
            <a:off x="3130550" y="4384675"/>
            <a:ext cx="2486025" cy="854075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31" name="그룹 86">
            <a:extLst>
              <a:ext uri="{FF2B5EF4-FFF2-40B4-BE49-F238E27FC236}">
                <a16:creationId xmlns:a16="http://schemas.microsoft.com/office/drawing/2014/main" id="{510AA6E2-6BB9-44AB-B00E-92CB1EB2CCD4}"/>
              </a:ext>
            </a:extLst>
          </p:cNvPr>
          <p:cNvGrpSpPr>
            <a:grpSpLocks/>
          </p:cNvGrpSpPr>
          <p:nvPr/>
        </p:nvGrpSpPr>
        <p:grpSpPr bwMode="auto">
          <a:xfrm>
            <a:off x="6054725" y="-723900"/>
            <a:ext cx="3239770" cy="3662363"/>
            <a:chOff x="3059832" y="1196752"/>
            <a:chExt cx="3887231" cy="4540760"/>
          </a:xfrm>
        </p:grpSpPr>
        <p:pic>
          <p:nvPicPr>
            <p:cNvPr id="30738" name="Picture 6">
              <a:extLst>
                <a:ext uri="{FF2B5EF4-FFF2-40B4-BE49-F238E27FC236}">
                  <a16:creationId xmlns:a16="http://schemas.microsoft.com/office/drawing/2014/main" id="{802C8B7D-73C2-4939-A03A-635CEEF6B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196752"/>
              <a:ext cx="3672408" cy="4540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E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739" name="직선 연결선 88">
              <a:extLst>
                <a:ext uri="{FF2B5EF4-FFF2-40B4-BE49-F238E27FC236}">
                  <a16:creationId xmlns:a16="http://schemas.microsoft.com/office/drawing/2014/main" id="{19B2744E-F24F-4ED1-82F6-3E7ADF8FA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2688" y="4649406"/>
              <a:ext cx="3384375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5515D0-2F80-4D30-967A-FBB2D3EDF72B}"/>
                </a:ext>
              </a:extLst>
            </p:cNvPr>
            <p:cNvSpPr/>
            <p:nvPr/>
          </p:nvSpPr>
          <p:spPr bwMode="auto">
            <a:xfrm>
              <a:off x="3564594" y="2637513"/>
              <a:ext cx="2205710" cy="18698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70151A-56B9-475D-931E-C8F625948B64}"/>
                </a:ext>
              </a:extLst>
            </p:cNvPr>
            <p:cNvSpPr/>
            <p:nvPr/>
          </p:nvSpPr>
          <p:spPr bwMode="auto">
            <a:xfrm>
              <a:off x="3562688" y="3572434"/>
              <a:ext cx="2207615" cy="21650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kumimoji="0"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0732" name="직선 연결선 91">
            <a:extLst>
              <a:ext uri="{FF2B5EF4-FFF2-40B4-BE49-F238E27FC236}">
                <a16:creationId xmlns:a16="http://schemas.microsoft.com/office/drawing/2014/main" id="{F907910A-D3F1-4DC8-A3B3-612E4C886C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0625" y="-801688"/>
            <a:ext cx="28209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34" name="그룹 94">
            <a:extLst>
              <a:ext uri="{FF2B5EF4-FFF2-40B4-BE49-F238E27FC236}">
                <a16:creationId xmlns:a16="http://schemas.microsoft.com/office/drawing/2014/main" id="{1F82EBCB-AD20-403A-A11E-71D830F8B78B}"/>
              </a:ext>
            </a:extLst>
          </p:cNvPr>
          <p:cNvGrpSpPr>
            <a:grpSpLocks/>
          </p:cNvGrpSpPr>
          <p:nvPr/>
        </p:nvGrpSpPr>
        <p:grpSpPr bwMode="auto">
          <a:xfrm>
            <a:off x="8648700" y="522288"/>
            <a:ext cx="314325" cy="252412"/>
            <a:chOff x="1397799" y="5156871"/>
            <a:chExt cx="378156" cy="311835"/>
          </a:xfrm>
        </p:grpSpPr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728D6AF4-AF8A-45A4-A487-360B419519CF}"/>
                </a:ext>
              </a:extLst>
            </p:cNvPr>
            <p:cNvSpPr/>
            <p:nvPr/>
          </p:nvSpPr>
          <p:spPr>
            <a:xfrm>
              <a:off x="1403529" y="5156871"/>
              <a:ext cx="372426" cy="3118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모서리가 둥근 직사각형 4">
              <a:extLst>
                <a:ext uri="{FF2B5EF4-FFF2-40B4-BE49-F238E27FC236}">
                  <a16:creationId xmlns:a16="http://schemas.microsoft.com/office/drawing/2014/main" id="{9B1000F8-B1A2-42BD-A4A5-E10F4F4FD752}"/>
                </a:ext>
              </a:extLst>
            </p:cNvPr>
            <p:cNvSpPr/>
            <p:nvPr/>
          </p:nvSpPr>
          <p:spPr>
            <a:xfrm>
              <a:off x="1397799" y="5172561"/>
              <a:ext cx="366697" cy="2804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</p:grpSp>
      <p:cxnSp>
        <p:nvCxnSpPr>
          <p:cNvPr id="30735" name="직선 화살표 연결선 11">
            <a:extLst>
              <a:ext uri="{FF2B5EF4-FFF2-40B4-BE49-F238E27FC236}">
                <a16:creationId xmlns:a16="http://schemas.microsoft.com/office/drawing/2014/main" id="{B2798BA6-8B6B-4D2D-8A29-1437A6951B05}"/>
              </a:ext>
            </a:extLst>
          </p:cNvPr>
          <p:cNvCxnSpPr>
            <a:cxnSpLocks noChangeShapeType="1"/>
            <a:stCxn id="55" idx="3"/>
            <a:endCxn id="91" idx="1"/>
          </p:cNvCxnSpPr>
          <p:nvPr/>
        </p:nvCxnSpPr>
        <p:spPr bwMode="auto">
          <a:xfrm>
            <a:off x="5757863" y="928688"/>
            <a:ext cx="715962" cy="35083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61F3AD48-0E11-4B92-97A6-F18EBC54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그 외 더 추가해야 할 함수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E4B20B89-9AD8-456B-9D48-6CDE5D82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마우스</a:t>
            </a:r>
            <a:r>
              <a:rPr lang="en-US" altLang="ko-KR">
                <a:ea typeface="굴림" panose="020B0600000101010101" pitchFamily="50" charset="-127"/>
              </a:rPr>
              <a:t>/</a:t>
            </a:r>
            <a:r>
              <a:rPr lang="ko-KR" altLang="en-US">
                <a:ea typeface="굴림" panose="020B0600000101010101" pitchFamily="50" charset="-127"/>
              </a:rPr>
              <a:t>키보드 </a:t>
            </a:r>
            <a:r>
              <a:rPr lang="en-US" altLang="ko-KR">
                <a:ea typeface="굴림" panose="020B0600000101010101" pitchFamily="50" charset="-127"/>
              </a:rPr>
              <a:t>callback </a:t>
            </a:r>
            <a:r>
              <a:rPr lang="ko-KR" altLang="en-US">
                <a:ea typeface="굴림" panose="020B0600000101010101" pitchFamily="50" charset="-127"/>
              </a:rPr>
              <a:t>함수</a:t>
            </a:r>
            <a:endParaRPr lang="en-US" altLang="ko-KR">
              <a:ea typeface="굴림" panose="020B0600000101010101" pitchFamily="50" charset="-127"/>
            </a:endParaRP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이동</a:t>
            </a:r>
            <a:r>
              <a:rPr lang="en-US" altLang="ko-KR">
                <a:ea typeface="굴림" panose="020B0600000101010101" pitchFamily="50" charset="-127"/>
              </a:rPr>
              <a:t>(translation), </a:t>
            </a:r>
            <a:r>
              <a:rPr lang="ko-KR" altLang="en-US">
                <a:ea typeface="굴림" panose="020B0600000101010101" pitchFamily="50" charset="-127"/>
              </a:rPr>
              <a:t>확대</a:t>
            </a:r>
            <a:r>
              <a:rPr lang="en-US" altLang="ko-KR">
                <a:ea typeface="굴림" panose="020B0600000101010101" pitchFamily="50" charset="-127"/>
              </a:rPr>
              <a:t>/</a:t>
            </a:r>
            <a:r>
              <a:rPr lang="ko-KR" altLang="en-US">
                <a:ea typeface="굴림" panose="020B0600000101010101" pitchFamily="50" charset="-127"/>
              </a:rPr>
              <a:t>축소</a:t>
            </a:r>
            <a:r>
              <a:rPr lang="en-US" altLang="ko-KR">
                <a:ea typeface="굴림" panose="020B0600000101010101" pitchFamily="50" charset="-127"/>
              </a:rPr>
              <a:t>(scale), </a:t>
            </a:r>
            <a:r>
              <a:rPr lang="ko-KR" altLang="en-US">
                <a:ea typeface="굴림" panose="020B0600000101010101" pitchFamily="50" charset="-127"/>
              </a:rPr>
              <a:t>회전</a:t>
            </a:r>
            <a:r>
              <a:rPr lang="en-US" altLang="ko-KR">
                <a:ea typeface="굴림" panose="020B0600000101010101" pitchFamily="50" charset="-127"/>
              </a:rPr>
              <a:t>(rotation)</a:t>
            </a:r>
          </a:p>
          <a:p>
            <a:r>
              <a:rPr lang="ko-KR" altLang="en-US">
                <a:ea typeface="굴림" panose="020B0600000101010101" pitchFamily="50" charset="-127"/>
              </a:rPr>
              <a:t>조명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Loader (15 points)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(5 points)</a:t>
            </a:r>
          </a:p>
          <a:p>
            <a:pPr lvl="1"/>
            <a:r>
              <a:rPr lang="en-US" altLang="ko-KR" dirty="0"/>
              <a:t>Keyboard (default)</a:t>
            </a:r>
            <a:br>
              <a:rPr lang="en-US" altLang="ko-KR" dirty="0"/>
            </a:b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421231"/>
            <a:ext cx="4291558" cy="47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Loader (15 points)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Wireframe (5 points)</a:t>
            </a:r>
          </a:p>
          <a:p>
            <a:pPr lvl="1"/>
            <a:r>
              <a:rPr lang="en-US" altLang="ko-KR" dirty="0"/>
              <a:t>Keyboard</a:t>
            </a:r>
            <a:br>
              <a:rPr lang="en-US" altLang="ko-KR" dirty="0"/>
            </a:br>
            <a:r>
              <a:rPr lang="en-US" altLang="ko-KR" dirty="0"/>
              <a:t>2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28736"/>
            <a:ext cx="4186408" cy="48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Mesh Loader (15 points)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 Mesh (5 points)</a:t>
            </a:r>
          </a:p>
          <a:p>
            <a:pPr lvl="1"/>
            <a:r>
              <a:rPr lang="en-US" altLang="ko-KR" dirty="0"/>
              <a:t>Keyboard</a:t>
            </a:r>
            <a:br>
              <a:rPr lang="en-US" altLang="ko-KR" dirty="0"/>
            </a:br>
            <a:r>
              <a:rPr lang="en-US" altLang="ko-KR" dirty="0"/>
              <a:t>3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FLAT Shading</a:t>
            </a:r>
          </a:p>
          <a:p>
            <a:pPr lvl="1"/>
            <a:r>
              <a:rPr lang="en-US" altLang="ko-KR" dirty="0"/>
              <a:t>Keyboard (default)</a:t>
            </a:r>
            <a:br>
              <a:rPr lang="en-US" altLang="ko-KR" dirty="0"/>
            </a:br>
            <a:r>
              <a:rPr lang="en-US" altLang="ko-KR" dirty="0"/>
              <a:t>f</a:t>
            </a:r>
          </a:p>
          <a:p>
            <a:r>
              <a:rPr lang="en-US" altLang="ko-KR" dirty="0"/>
              <a:t>Smooth (</a:t>
            </a:r>
            <a:r>
              <a:rPr lang="en-US" altLang="ko-KR" dirty="0" err="1"/>
              <a:t>Gouraud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Shading </a:t>
            </a:r>
          </a:p>
          <a:p>
            <a:pPr lvl="1"/>
            <a:r>
              <a:rPr lang="en-US" altLang="ko-KR" dirty="0"/>
              <a:t>Keyboard </a:t>
            </a:r>
            <a:br>
              <a:rPr lang="en-US" altLang="ko-KR" dirty="0"/>
            </a:br>
            <a:r>
              <a:rPr lang="en-US" altLang="ko-KR" dirty="0"/>
              <a:t>v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95" y="1679652"/>
            <a:ext cx="3562599" cy="43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Viewing (20 points)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Orthographic View (5 points) </a:t>
            </a:r>
          </a:p>
          <a:p>
            <a:pPr lvl="1"/>
            <a:r>
              <a:rPr lang="en-US" altLang="ko-KR" dirty="0"/>
              <a:t>Keyboard (default)</a:t>
            </a:r>
            <a:br>
              <a:rPr lang="en-US" altLang="ko-KR" dirty="0"/>
            </a:br>
            <a:r>
              <a:rPr lang="en-US" altLang="ko-KR" dirty="0"/>
              <a:t>4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Perspective View</a:t>
            </a:r>
          </a:p>
          <a:p>
            <a:pPr lvl="1"/>
            <a:r>
              <a:rPr lang="en-US" altLang="ko-KR" dirty="0"/>
              <a:t>Keyboard </a:t>
            </a:r>
            <a:br>
              <a:rPr lang="en-US" altLang="ko-KR" dirty="0"/>
            </a:br>
            <a:r>
              <a:rPr lang="en-US" altLang="ko-KR" dirty="0"/>
              <a:t>5</a:t>
            </a:r>
          </a:p>
          <a:p>
            <a:r>
              <a:rPr lang="en-US" altLang="ko-KR" dirty="0"/>
              <a:t>Frustum View</a:t>
            </a:r>
          </a:p>
          <a:p>
            <a:pPr lvl="1"/>
            <a:r>
              <a:rPr lang="en-US" altLang="ko-KR" dirty="0"/>
              <a:t>Keyboard</a:t>
            </a:r>
            <a:br>
              <a:rPr lang="en-US" altLang="ko-KR" dirty="0"/>
            </a:br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20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Object’s Transformation (25 points)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Translation (5 points)</a:t>
            </a:r>
          </a:p>
          <a:p>
            <a:pPr lvl="3"/>
            <a:r>
              <a:rPr lang="en-US" altLang="ko-KR" b="1" dirty="0"/>
              <a:t>Keyboard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Up : w, Down : s, Left : a, Right : d</a:t>
            </a:r>
          </a:p>
          <a:p>
            <a:r>
              <a:rPr lang="en-US" altLang="ko-KR" dirty="0"/>
              <a:t>Scaling (5 points)</a:t>
            </a:r>
          </a:p>
          <a:p>
            <a:pPr lvl="3"/>
            <a:r>
              <a:rPr lang="en-US" altLang="ko-KR" b="1" dirty="0"/>
              <a:t>Keyboard</a:t>
            </a:r>
            <a:br>
              <a:rPr lang="en-US" altLang="ko-KR" b="1" dirty="0"/>
            </a:br>
            <a:r>
              <a:rPr lang="en-US" altLang="ko-KR" dirty="0"/>
              <a:t>Scale Up : +, Scale Down : -</a:t>
            </a:r>
          </a:p>
          <a:p>
            <a:endParaRPr lang="en-US" altLang="ko-KR" dirty="0"/>
          </a:p>
          <a:p>
            <a:r>
              <a:rPr lang="en-US" altLang="ko-KR" dirty="0"/>
              <a:t>Axis Rotations (15 points)</a:t>
            </a:r>
          </a:p>
          <a:p>
            <a:pPr lvl="3"/>
            <a:r>
              <a:rPr lang="en-US" altLang="ko-KR" b="1" dirty="0"/>
              <a:t>Keyboard</a:t>
            </a:r>
            <a:br>
              <a:rPr lang="en-US" altLang="ko-KR" b="1" dirty="0"/>
            </a:br>
            <a:r>
              <a:rPr lang="en-US" altLang="ko-KR" b="1" dirty="0"/>
              <a:t>-</a:t>
            </a:r>
            <a:r>
              <a:rPr lang="en-US" altLang="ko-KR" dirty="0"/>
              <a:t>X : y, +X : b</a:t>
            </a:r>
            <a:br>
              <a:rPr lang="en-US" altLang="ko-KR" dirty="0"/>
            </a:br>
            <a:r>
              <a:rPr lang="en-US" altLang="ko-KR" dirty="0"/>
              <a:t>-Y : g, +Y : h</a:t>
            </a:r>
            <a:br>
              <a:rPr lang="en-US" altLang="ko-KR" dirty="0"/>
            </a:br>
            <a:r>
              <a:rPr lang="en-US" altLang="ko-KR" dirty="0"/>
              <a:t>-Z : n, +Z : m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Submission (LMS Site)</a:t>
            </a:r>
          </a:p>
          <a:p>
            <a:pPr lvl="1"/>
            <a:r>
              <a:rPr lang="en-US" altLang="ko-KR" dirty="0"/>
              <a:t>Due : </a:t>
            </a:r>
            <a:r>
              <a:rPr lang="en-US" altLang="ko-KR" dirty="0">
                <a:solidFill>
                  <a:srgbClr val="404040"/>
                </a:solidFill>
                <a:latin typeface="Arial" charset="0"/>
              </a:rPr>
              <a:t>11:59PM, Nov 26, 2020</a:t>
            </a:r>
            <a:endParaRPr lang="en-US" altLang="ko-KR" dirty="0"/>
          </a:p>
          <a:p>
            <a:pPr lvl="1"/>
            <a:r>
              <a:rPr lang="en-US" altLang="ko-KR" dirty="0"/>
              <a:t>StudentID_Name.zip</a:t>
            </a:r>
          </a:p>
          <a:p>
            <a:pPr lvl="2"/>
            <a:r>
              <a:rPr lang="en-US" altLang="ko-KR" dirty="0"/>
              <a:t>2017123456_HongGilDong.zip</a:t>
            </a:r>
          </a:p>
          <a:p>
            <a:pPr lvl="2"/>
            <a:r>
              <a:rPr lang="en-US" altLang="ko-KR" dirty="0"/>
              <a:t>2016654321_</a:t>
            </a:r>
            <a:r>
              <a:rPr lang="ko-KR" altLang="en-US" dirty="0"/>
              <a:t>홍길동</a:t>
            </a:r>
            <a:r>
              <a:rPr lang="en-US" altLang="ko-KR" dirty="0"/>
              <a:t>.zip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Files to submit</a:t>
            </a:r>
          </a:p>
          <a:p>
            <a:pPr lvl="1"/>
            <a:r>
              <a:rPr lang="en-US" altLang="ko-KR" dirty="0"/>
              <a:t>Must be safe from </a:t>
            </a:r>
            <a:r>
              <a:rPr lang="en-US" altLang="ko-KR" dirty="0">
                <a:solidFill>
                  <a:srgbClr val="FF0000"/>
                </a:solidFill>
              </a:rPr>
              <a:t>virus infection</a:t>
            </a:r>
            <a:r>
              <a:rPr lang="en-US" altLang="ko-KR" dirty="0"/>
              <a:t>!!</a:t>
            </a:r>
          </a:p>
          <a:p>
            <a:pPr lvl="2"/>
            <a:r>
              <a:rPr lang="en-US" altLang="ko-KR" dirty="0"/>
              <a:t>Penalty will be on you…</a:t>
            </a:r>
          </a:p>
          <a:p>
            <a:pPr lvl="1"/>
            <a:r>
              <a:rPr lang="en-US" altLang="ko-KR" dirty="0"/>
              <a:t>Include no ‘</a:t>
            </a:r>
            <a:r>
              <a:rPr lang="en-US" altLang="ko-KR" dirty="0">
                <a:solidFill>
                  <a:srgbClr val="92D050"/>
                </a:solidFill>
              </a:rPr>
              <a:t>Release</a:t>
            </a:r>
            <a:r>
              <a:rPr lang="en-US" altLang="ko-KR" dirty="0"/>
              <a:t>’ or ‘</a:t>
            </a:r>
            <a:r>
              <a:rPr lang="en-US" altLang="ko-KR" dirty="0">
                <a:solidFill>
                  <a:srgbClr val="92D050"/>
                </a:solidFill>
              </a:rPr>
              <a:t>Debug</a:t>
            </a:r>
            <a:r>
              <a:rPr lang="en-US" altLang="ko-KR" dirty="0"/>
              <a:t>’ folders</a:t>
            </a:r>
          </a:p>
          <a:p>
            <a:pPr lvl="1"/>
            <a:r>
              <a:rPr lang="en-US" altLang="ko-KR" dirty="0"/>
              <a:t>Include your application manual (doc or </a:t>
            </a:r>
            <a:r>
              <a:rPr lang="en-US" altLang="ko-KR" dirty="0" err="1"/>
              <a:t>docx</a:t>
            </a:r>
            <a:r>
              <a:rPr lang="en-US" altLang="ko-KR" dirty="0"/>
              <a:t> file)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81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CD8F2-90C9-4184-A2ED-DE4F0954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OpenGL 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8BEE4-70F6-47C2-9C0C-BBBCA6EF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0" y="1412776"/>
            <a:ext cx="4438151" cy="3909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A5A747-A9B7-4F96-A3B8-F49DEF5B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453876"/>
            <a:ext cx="3240360" cy="1088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9C083B-B39B-4B12-B67A-EFD19538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986893"/>
            <a:ext cx="3168352" cy="21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7129"/>
      </p:ext>
    </p:extLst>
  </p:cSld>
  <p:clrMapOvr>
    <a:masterClrMapping/>
  </p:clrMapOvr>
</p:sld>
</file>

<file path=ppt/theme/theme1.xml><?xml version="1.0" encoding="utf-8"?>
<a:theme xmlns:a="http://schemas.openxmlformats.org/drawingml/2006/main" name="1_psh_10">
  <a:themeElements>
    <a:clrScheme name="1_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000" b="0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1_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04transform2d</Template>
  <TotalTime>1772</TotalTime>
  <Words>2175</Words>
  <Application>Microsoft Office PowerPoint</Application>
  <PresentationFormat>화면 슬라이드 쇼(4:3)</PresentationFormat>
  <Paragraphs>405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Adobe 고딕 Std B</vt:lpstr>
      <vt:lpstr>맑은 고딕</vt:lpstr>
      <vt:lpstr>함초롬돋움</vt:lpstr>
      <vt:lpstr>Arial</vt:lpstr>
      <vt:lpstr>Arial Black</vt:lpstr>
      <vt:lpstr>Tahoma</vt:lpstr>
      <vt:lpstr>Wingdings</vt:lpstr>
      <vt:lpstr>1_psh_10</vt:lpstr>
      <vt:lpstr>과제 힌트</vt:lpstr>
      <vt:lpstr>과제 </vt:lpstr>
      <vt:lpstr>Mesh Loader (15 points)</vt:lpstr>
      <vt:lpstr>Mesh Loader (15 points)</vt:lpstr>
      <vt:lpstr>Mesh Loader (15 points)</vt:lpstr>
      <vt:lpstr>3D Viewing (20 points)</vt:lpstr>
      <vt:lpstr>Object’s Transformation (25 points)</vt:lpstr>
      <vt:lpstr>Notice</vt:lpstr>
      <vt:lpstr>기본 OpenGL 코드</vt:lpstr>
      <vt:lpstr>함수별로 해야 할 일들</vt:lpstr>
      <vt:lpstr>그 외 더 추가해야 할 함수</vt:lpstr>
      <vt:lpstr>off 파일 구조</vt:lpstr>
      <vt:lpstr>off 파일 구조</vt:lpstr>
      <vt:lpstr>PowerPoint 프레젠테이션</vt:lpstr>
      <vt:lpstr>PowerPoint 프레젠테이션</vt:lpstr>
      <vt:lpstr>PowerPoint 프레젠테이션</vt:lpstr>
      <vt:lpstr>PowerPoint 프레젠테이션</vt:lpstr>
      <vt:lpstr>A : 변수 선언   B-2: 배열 메모리 할당</vt:lpstr>
      <vt:lpstr>B-1: Off 파일 열기 및 꼭지점/삼각형 개수 읽어 오기</vt:lpstr>
      <vt:lpstr>B-2: 배열 메모리 할당</vt:lpstr>
      <vt:lpstr>B-3: Off 파일에서 vertex 좌표와 삼각형 정보를 읽어서 배열에 정보 채우기</vt:lpstr>
      <vt:lpstr>C: 카메라 프로젝션 설정 및 Bounding Box 구하기 </vt:lpstr>
      <vt:lpstr>C: 카메라 프로젝션 설정 및 Bounding Box 구하기 </vt:lpstr>
      <vt:lpstr>C: 카메라 프로젝션 설정 및 Bounding Box 구하기 </vt:lpstr>
      <vt:lpstr>C: 카메라 프로젝션 설정 및 Bounding Box 구하기 </vt:lpstr>
      <vt:lpstr>그 외 더 추가해야 할 함수</vt:lpstr>
    </vt:vector>
  </TitlesOfParts>
  <Company>그래픽스연구실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장수미</dc:creator>
  <cp:lastModifiedBy>박태정</cp:lastModifiedBy>
  <cp:revision>481</cp:revision>
  <dcterms:created xsi:type="dcterms:W3CDTF">2002-10-02T10:01:09Z</dcterms:created>
  <dcterms:modified xsi:type="dcterms:W3CDTF">2020-11-09T13:23:44Z</dcterms:modified>
</cp:coreProperties>
</file>