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301" r:id="rId2"/>
    <p:sldId id="313" r:id="rId3"/>
    <p:sldId id="314" r:id="rId4"/>
    <p:sldId id="315" r:id="rId5"/>
    <p:sldId id="316" r:id="rId6"/>
    <p:sldId id="317" r:id="rId7"/>
    <p:sldId id="318" r:id="rId8"/>
    <p:sldId id="319" r:id="rId9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2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clrMru>
    <a:srgbClr val="FFFF00"/>
    <a:srgbClr val="00FF00"/>
    <a:srgbClr val="0000FF"/>
    <a:srgbClr val="66FF99"/>
    <a:srgbClr val="FF0000"/>
    <a:srgbClr val="CC0066"/>
    <a:srgbClr val="FF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 autoAdjust="0"/>
    <p:restoredTop sz="94058" autoAdjust="0"/>
  </p:normalViewPr>
  <p:slideViewPr>
    <p:cSldViewPr>
      <p:cViewPr varScale="1">
        <p:scale>
          <a:sx n="168" d="100"/>
          <a:sy n="168" d="100"/>
        </p:scale>
        <p:origin x="148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E215DF9-F823-42DC-925C-AFFF44F89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 eaLnBrk="1" latinLnBrk="1" hangingPunct="1">
              <a:defRPr kumimoji="1" sz="1200" baseline="0">
                <a:solidFill>
                  <a:schemeClr val="tx1"/>
                </a:solidFill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C8001F5-C925-4D6C-A9DF-B4A241391D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 eaLnBrk="1" latinLnBrk="1" hangingPunct="1">
              <a:defRPr kumimoji="1" sz="1200" baseline="0">
                <a:solidFill>
                  <a:schemeClr val="tx1"/>
                </a:solidFill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D68C1EC6-C7B5-43FF-B97D-1C649B1D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 eaLnBrk="1" latinLnBrk="1" hangingPunct="1">
              <a:defRPr kumimoji="1" sz="1200" baseline="0">
                <a:solidFill>
                  <a:schemeClr val="tx1"/>
                </a:solidFill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5F2F82B-0B9D-4FF1-BDD7-9176338A83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 eaLnBrk="1" latinLnBrk="1" hangingPunct="1">
              <a:defRPr sz="1200" baseline="0" smtClean="0">
                <a:solidFill>
                  <a:schemeClr val="tx1"/>
                </a:solidFill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9810D5ED-BEB2-4EBC-A1C5-CC28CBF02F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87B61C-999B-441C-990C-BE1CC2DFD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283B7E-8F66-4FC7-978F-294043E094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fld id="{317650DC-08D0-4B18-8CA6-F3AD3956270B}" type="datetimeFigureOut">
              <a:rPr lang="ko-KR" altLang="en-US"/>
              <a:pPr>
                <a:defRPr/>
              </a:pPr>
              <a:t>2018-03-12</a:t>
            </a:fld>
            <a:endParaRPr lang="ko-KR" altLang="en-US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6F3C51F-BE66-44B1-AD1A-F924166E79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7EAC1D3F-487B-4FAC-8EE7-86DA27FD7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9724D-877A-4A51-826A-431845CA07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2EB49-825C-4C81-B41E-21364E0C3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43EB8875-3E0F-4078-BE11-5D97209B38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CF2B8DB9-E13A-4378-AA56-E0982CA565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D65231EB-DA89-4B0C-B6E3-2F10E8E073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F9405-04CC-4416-B4FF-02F4455FF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fld id="{843133EF-0FE3-4B98-8316-2C943BEB03CC}" type="slidenum">
              <a:rPr lang="ko-KR" altLang="en-US" smtClean="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defRPr/>
              </a:pPr>
              <a:t>1</a:t>
            </a:fld>
            <a:endParaRPr lang="ko-KR" altLang="en-US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C196F7AE-17BD-41ED-8BBE-C8334B8104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97DAC153-5CEF-4D22-AA9C-BC65323EF9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A5CCC-3957-41BD-BC29-385152F0B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fld id="{1F98AAF1-84E8-4ACD-858C-66C80A20C0EC}" type="slidenum">
              <a:rPr lang="ko-KR" altLang="en-US" smtClean="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defRPr/>
              </a:pPr>
              <a:t>2</a:t>
            </a:fld>
            <a:endParaRPr lang="ko-KR" altLang="en-US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0C119237-4E63-4003-A770-75C6852C61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45FE28E8-2BF9-4575-BB9B-6A640324C4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A4C46-FEB5-4A91-98D5-319C2D00D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fld id="{50EC85DE-65B0-441E-9F37-D510FBAC0813}" type="slidenum">
              <a:rPr lang="ko-KR" altLang="en-US" smtClean="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defRPr/>
              </a:pPr>
              <a:t>3</a:t>
            </a:fld>
            <a:endParaRPr lang="ko-KR" altLang="en-US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4CFBD7B-2E45-43DE-AEB0-EE18FDDBC4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B8F1D737-833E-4DC1-A259-6105541258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A0EC7-68A9-40AF-B68C-42B0BFD18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fld id="{89657A77-4C6F-4BFF-A468-F7664299BE19}" type="slidenum">
              <a:rPr lang="ko-KR" altLang="en-US" smtClean="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defRPr/>
              </a:pPr>
              <a:t>4</a:t>
            </a:fld>
            <a:endParaRPr lang="ko-KR" altLang="en-US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6A4A3CF9-8FD1-4657-963D-C0A5B340A6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03C1D37D-96DC-4261-9421-84C4905123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D0376-5AD5-430B-9897-145E30B84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fld id="{B2C10DBB-A66D-4F56-97F4-9E57381FC6B8}" type="slidenum">
              <a:rPr lang="ko-KR" altLang="en-US" smtClean="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defRPr/>
              </a:pPr>
              <a:t>5</a:t>
            </a:fld>
            <a:endParaRPr lang="ko-KR" altLang="en-US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9DCD97EA-B0FA-4D6C-8470-9539087873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FE90940A-C72E-464A-A318-9B5015BB4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8BDBE-2946-4033-9BA5-04BDCFB15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fld id="{D3EC55B4-FD8D-440D-B40F-6B9DB44AF29C}" type="slidenum">
              <a:rPr lang="ko-KR" altLang="en-US" smtClean="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defRPr/>
              </a:pPr>
              <a:t>6</a:t>
            </a:fld>
            <a:endParaRPr lang="ko-KR" altLang="en-US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DFA3DA9-104A-4C5C-BA65-07C35EBD33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86D0864F-3C28-45A3-8ED1-D4D3CBCEE0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ABC2E-8374-4036-813E-071354DF5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fld id="{1F6868AF-30D8-490A-B980-8854AE1CE4E9}" type="slidenum">
              <a:rPr lang="ko-KR" altLang="en-US" smtClean="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defRPr/>
              </a:pPr>
              <a:t>7</a:t>
            </a:fld>
            <a:endParaRPr lang="ko-KR" altLang="en-US">
              <a:solidFill>
                <a:schemeClr val="tx2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8CC2CF6-C35C-4272-AEB2-D5C3F912D044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DBC3EA0-74C1-4C35-809A-A963F15AF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1568F5E-1FE2-4251-91E5-8E4BD4FEBD4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03973164-DE45-486C-A9B2-6057D571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686FC32-2A70-4B1B-95EB-E7D2A3C4E89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ko-KR" sz="4400" b="1" i="1" baseline="0">
                <a:solidFill>
                  <a:schemeClr val="bg1"/>
                </a:solidFill>
                <a:latin typeface="Arial Black" panose="020B0A04020102020204" pitchFamily="34" charset="0"/>
              </a:rPr>
              <a:t>Graphics</a:t>
            </a: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9847EBAF-7758-48C7-91E1-77935F7DAD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" name="Rectangle 1027">
              <a:extLst>
                <a:ext uri="{FF2B5EF4-FFF2-40B4-BE49-F238E27FC236}">
                  <a16:creationId xmlns:a16="http://schemas.microsoft.com/office/drawing/2014/main" id="{C6E5A87F-8CFA-4E60-9441-103E3524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endParaRPr lang="ko-KR" altLang="en-US"/>
            </a:p>
          </p:txBody>
        </p:sp>
        <p:sp>
          <p:nvSpPr>
            <p:cNvPr id="11" name="Text Box 1036">
              <a:extLst>
                <a:ext uri="{FF2B5EF4-FFF2-40B4-BE49-F238E27FC236}">
                  <a16:creationId xmlns:a16="http://schemas.microsoft.com/office/drawing/2014/main" id="{E4CA4C11-41B6-41B8-8192-BC5B63BC08E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1521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latinLnBrk="1" hangingPunct="1">
                <a:spcBef>
                  <a:spcPct val="20000"/>
                </a:spcBef>
                <a:buClr>
                  <a:srgbClr val="660066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2" name="그룹 13">
              <a:extLst>
                <a:ext uri="{FF2B5EF4-FFF2-40B4-BE49-F238E27FC236}">
                  <a16:creationId xmlns:a16="http://schemas.microsoft.com/office/drawing/2014/main" id="{4937D3E6-8EB6-4B36-B58C-D2737A2D20D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3" name="Rectangle 1028">
                <a:extLst>
                  <a:ext uri="{FF2B5EF4-FFF2-40B4-BE49-F238E27FC236}">
                    <a16:creationId xmlns:a16="http://schemas.microsoft.com/office/drawing/2014/main" id="{8A574B27-92E0-46CD-B4C1-7EAE975BF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  <a:buClr>
                    <a:srgbClr val="660066"/>
                  </a:buClr>
                  <a:buFont typeface="Wingdings" panose="05000000000000000000" pitchFamily="2" charset="2"/>
                  <a:buNone/>
                  <a:defRPr/>
                </a:pPr>
                <a:endParaRPr lang="ko-KR" altLang="en-US"/>
              </a:p>
            </p:txBody>
          </p:sp>
          <p:pic>
            <p:nvPicPr>
              <p:cNvPr id="14" name="Picture 72" descr="2">
                <a:extLst>
                  <a:ext uri="{FF2B5EF4-FFF2-40B4-BE49-F238E27FC236}">
                    <a16:creationId xmlns:a16="http://schemas.microsoft.com/office/drawing/2014/main" id="{6E456948-37F9-44B8-ADBD-7D2FA84D485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04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26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4185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091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38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45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0783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808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176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0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42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3633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2">
            <a:extLst>
              <a:ext uri="{FF2B5EF4-FFF2-40B4-BE49-F238E27FC236}">
                <a16:creationId xmlns:a16="http://schemas.microsoft.com/office/drawing/2014/main" id="{E1BC56A5-3226-46E7-A353-11AB21880B0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84B84A76-114C-4880-995B-F011E03EF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3DE6F301-2628-475E-9CD5-54B14ACD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50DE043E-EAE0-4FAD-AD39-53D5984C1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226A0EF4-FC92-49AC-9685-A6EB15EDF43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15250" y="542925"/>
            <a:ext cx="1028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600" baseline="0" dirty="0">
                <a:solidFill>
                  <a:schemeClr val="bg1"/>
                </a:solidFill>
                <a:latin typeface="Arial Black" panose="020B0A04020102020204" pitchFamily="34" charset="0"/>
              </a:rPr>
              <a:t>OpenGL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920BDC2C-37E0-4F88-A81B-DA19CBC4D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B82AE97-BE4E-42F3-B81A-CAD1A3F585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MeshLab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 방법 및</a:t>
            </a:r>
            <a:b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Colored OFF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생성</a:t>
            </a:r>
            <a:endParaRPr lang="en-US" altLang="ko-KR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B47372A9-F4CD-4462-8CAF-017A2339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MeshLab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다운로드</a:t>
            </a:r>
          </a:p>
        </p:txBody>
      </p:sp>
      <p:sp>
        <p:nvSpPr>
          <p:cNvPr id="7172" name="내용 개체 틀 2">
            <a:extLst>
              <a:ext uri="{FF2B5EF4-FFF2-40B4-BE49-F238E27FC236}">
                <a16:creationId xmlns:a16="http://schemas.microsoft.com/office/drawing/2014/main" id="{32149D74-EF0C-4B9C-998E-D17D6744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7800"/>
            <a:ext cx="8424862" cy="47244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http://meshlab.sourceforge.net/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5D138A-F5A7-4DB5-A2C2-33322E571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89138"/>
            <a:ext cx="752633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5F322F-E9C4-4617-B867-3EC634DBF54C}"/>
              </a:ext>
            </a:extLst>
          </p:cNvPr>
          <p:cNvSpPr/>
          <p:nvPr/>
        </p:nvSpPr>
        <p:spPr bwMode="auto">
          <a:xfrm>
            <a:off x="971550" y="3573463"/>
            <a:ext cx="3240088" cy="23653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52B131A4-A208-4A54-970E-84051BB1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MeshLab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F5C1246-1C6A-4802-8BBC-E1631997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8153400" cy="5732462"/>
          </a:xfrm>
        </p:spPr>
        <p:txBody>
          <a:bodyPr/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MeshLab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이용 가능한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형식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가져오기</a:t>
            </a:r>
            <a:r>
              <a:rPr lang="en-US" altLang="ko-KR">
                <a:ea typeface="굴림" panose="020B0600000101010101" pitchFamily="50" charset="-127"/>
              </a:rPr>
              <a:t>:</a:t>
            </a:r>
            <a:r>
              <a:rPr lang="en-US" altLang="ko-KR" b="1">
                <a:ea typeface="굴림" panose="020B0600000101010101" pitchFamily="50" charset="-127"/>
              </a:rPr>
              <a:t>PLY, STL, OFF, OBJ, 3DS, COLLADA, PTX, V3D, PTS, APTS, XYZ, GTS, TRI, ASC, X3D, X3DV, VRML, ALN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내보내기</a:t>
            </a:r>
            <a:r>
              <a:rPr lang="en-US" altLang="ko-KR">
                <a:ea typeface="굴림" panose="020B0600000101010101" pitchFamily="50" charset="-127"/>
              </a:rPr>
              <a:t>:</a:t>
            </a:r>
            <a:r>
              <a:rPr lang="en-US" altLang="ko-KR" b="1">
                <a:ea typeface="굴림" panose="020B0600000101010101" pitchFamily="50" charset="-127"/>
              </a:rPr>
              <a:t>PLY, STL, </a:t>
            </a:r>
            <a:r>
              <a:rPr lang="en-US" altLang="ko-KR" b="1">
                <a:solidFill>
                  <a:srgbClr val="FF0000"/>
                </a:solidFill>
                <a:ea typeface="굴림" panose="020B0600000101010101" pitchFamily="50" charset="-127"/>
              </a:rPr>
              <a:t>OFF</a:t>
            </a:r>
            <a:r>
              <a:rPr lang="en-US" altLang="ko-KR" b="1">
                <a:ea typeface="굴림" panose="020B0600000101010101" pitchFamily="50" charset="-127"/>
              </a:rPr>
              <a:t>, OBJ, 3DS, COLLADA, VRML, DXF, GTS, U3D, IDTF, X3D</a:t>
            </a:r>
            <a:endParaRPr lang="en-US" altLang="ko-KR">
              <a:ea typeface="굴림" panose="020B0600000101010101" pitchFamily="50" charset="-127"/>
            </a:endParaRPr>
          </a:p>
          <a:p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A0CBA820-EE04-416E-A203-46236A29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MeshLab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색칠하기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A62C9F7C-7071-4EA1-8302-3E17577F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5538"/>
            <a:ext cx="8153400" cy="5543550"/>
          </a:xfrm>
        </p:spPr>
        <p:txBody>
          <a:bodyPr/>
          <a:lstStyle/>
          <a:p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가져오기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가능한 임의의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끌어서 이동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6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 Mesh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</a:t>
            </a:r>
            <a:endParaRPr lang="en-US" altLang="ko-KR" sz="14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로드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 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z-painting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</a:t>
            </a:r>
            <a:endParaRPr lang="en-US" altLang="ko-KR" sz="14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A1362E0C-C8C4-47F1-B0E1-3C7CB25CD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57338"/>
            <a:ext cx="1878012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81D8AE-13FE-43A5-A034-3AF0E71E7A94}"/>
              </a:ext>
            </a:extLst>
          </p:cNvPr>
          <p:cNvSpPr/>
          <p:nvPr/>
        </p:nvSpPr>
        <p:spPr bwMode="auto">
          <a:xfrm>
            <a:off x="7019925" y="1916113"/>
            <a:ext cx="192088" cy="2381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cxnSp>
        <p:nvCxnSpPr>
          <p:cNvPr id="11270" name="직선 화살표 연결선 3">
            <a:extLst>
              <a:ext uri="{FF2B5EF4-FFF2-40B4-BE49-F238E27FC236}">
                <a16:creationId xmlns:a16="http://schemas.microsoft.com/office/drawing/2014/main" id="{0369E23F-1DC1-4624-BEF5-8E3A4CA3FCF5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flipH="1" flipV="1">
            <a:off x="3276600" y="1844675"/>
            <a:ext cx="3743325" cy="1905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271" name="그림 5">
            <a:extLst>
              <a:ext uri="{FF2B5EF4-FFF2-40B4-BE49-F238E27FC236}">
                <a16:creationId xmlns:a16="http://schemas.microsoft.com/office/drawing/2014/main" id="{527456C1-F888-407B-B6E3-94B855C9C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2909888"/>
            <a:ext cx="151765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8421F8-2975-4986-9793-964194DFA058}"/>
              </a:ext>
            </a:extLst>
          </p:cNvPr>
          <p:cNvSpPr/>
          <p:nvPr/>
        </p:nvSpPr>
        <p:spPr bwMode="auto">
          <a:xfrm>
            <a:off x="7180263" y="3062288"/>
            <a:ext cx="192087" cy="23653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cxnSp>
        <p:nvCxnSpPr>
          <p:cNvPr id="11273" name="직선 화살표 연결선 9">
            <a:extLst>
              <a:ext uri="{FF2B5EF4-FFF2-40B4-BE49-F238E27FC236}">
                <a16:creationId xmlns:a16="http://schemas.microsoft.com/office/drawing/2014/main" id="{26178F87-1D2F-4EB2-AAC5-C10A39160C3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711575" y="2154238"/>
            <a:ext cx="3500438" cy="1027112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274" name="그림 7">
            <a:extLst>
              <a:ext uri="{FF2B5EF4-FFF2-40B4-BE49-F238E27FC236}">
                <a16:creationId xmlns:a16="http://schemas.microsoft.com/office/drawing/2014/main" id="{C61D930D-42AD-4E17-9E3F-287EA7950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3141663"/>
            <a:ext cx="20891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FD85E7-9359-4FF9-A190-FB4DB5895467}"/>
              </a:ext>
            </a:extLst>
          </p:cNvPr>
          <p:cNvSpPr/>
          <p:nvPr/>
        </p:nvSpPr>
        <p:spPr bwMode="auto">
          <a:xfrm>
            <a:off x="2698750" y="3860800"/>
            <a:ext cx="192088" cy="23653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cxnSp>
        <p:nvCxnSpPr>
          <p:cNvPr id="11276" name="직선 화살표 연결선 13">
            <a:extLst>
              <a:ext uri="{FF2B5EF4-FFF2-40B4-BE49-F238E27FC236}">
                <a16:creationId xmlns:a16="http://schemas.microsoft.com/office/drawing/2014/main" id="{78ECCA5B-67B6-40B0-8301-B5F8053202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187450" y="3730625"/>
            <a:ext cx="1543050" cy="3206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32383E-FE4F-452F-9375-867D3BE02535}"/>
              </a:ext>
            </a:extLst>
          </p:cNvPr>
          <p:cNvSpPr/>
          <p:nvPr/>
        </p:nvSpPr>
        <p:spPr bwMode="auto">
          <a:xfrm>
            <a:off x="2682875" y="3683000"/>
            <a:ext cx="192088" cy="23653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cxnSp>
        <p:nvCxnSpPr>
          <p:cNvPr id="11278" name="직선 화살표 연결선 16">
            <a:extLst>
              <a:ext uri="{FF2B5EF4-FFF2-40B4-BE49-F238E27FC236}">
                <a16:creationId xmlns:a16="http://schemas.microsoft.com/office/drawing/2014/main" id="{376B6670-A0D5-4A72-B492-B68B0A2CA27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171575" y="3481388"/>
            <a:ext cx="1543050" cy="3190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AE7D47-2A8E-4889-B2AE-9675919E473F}"/>
              </a:ext>
            </a:extLst>
          </p:cNvPr>
          <p:cNvSpPr/>
          <p:nvPr/>
        </p:nvSpPr>
        <p:spPr bwMode="auto">
          <a:xfrm>
            <a:off x="3101975" y="3736975"/>
            <a:ext cx="533400" cy="3905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cxnSp>
        <p:nvCxnSpPr>
          <p:cNvPr id="11280" name="직선 화살표 연결선 18">
            <a:extLst>
              <a:ext uri="{FF2B5EF4-FFF2-40B4-BE49-F238E27FC236}">
                <a16:creationId xmlns:a16="http://schemas.microsoft.com/office/drawing/2014/main" id="{DE1FD6B6-5D7D-4BD0-A451-FD4A62C6335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84350" y="3403600"/>
            <a:ext cx="1541463" cy="3206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TextBox 19">
            <a:extLst>
              <a:ext uri="{FF2B5EF4-FFF2-40B4-BE49-F238E27FC236}">
                <a16:creationId xmlns:a16="http://schemas.microsoft.com/office/drawing/2014/main" id="{6192C2C1-5DA1-40BC-94ED-D7518FA7D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3128963"/>
            <a:ext cx="847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색상 선택</a:t>
            </a:r>
          </a:p>
        </p:txBody>
      </p:sp>
      <p:sp>
        <p:nvSpPr>
          <p:cNvPr id="11282" name="TextBox 22">
            <a:extLst>
              <a:ext uri="{FF2B5EF4-FFF2-40B4-BE49-F238E27FC236}">
                <a16:creationId xmlns:a16="http://schemas.microsoft.com/office/drawing/2014/main" id="{2E98C98D-FDED-46E4-9565-8D729F21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86125"/>
            <a:ext cx="1001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브러시 선택</a:t>
            </a:r>
          </a:p>
        </p:txBody>
      </p:sp>
      <p:sp>
        <p:nvSpPr>
          <p:cNvPr id="11283" name="TextBox 23">
            <a:extLst>
              <a:ext uri="{FF2B5EF4-FFF2-40B4-BE49-F238E27FC236}">
                <a16:creationId xmlns:a16="http://schemas.microsoft.com/office/drawing/2014/main" id="{C8951268-6F3B-4B9A-97AF-BA03FB89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544888"/>
            <a:ext cx="849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전체 색칠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0B13E1F5-2983-4D85-9834-0AD6A0A0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MeshLab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색칠하기</a:t>
            </a:r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F908537C-C196-4434-B080-CE22D324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5538"/>
            <a:ext cx="8153400" cy="5543550"/>
          </a:xfrm>
        </p:spPr>
        <p:txBody>
          <a:bodyPr/>
          <a:lstStyle/>
          <a:p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적절하게 색칠한 후</a:t>
            </a:r>
            <a:endParaRPr lang="en-US" altLang="ko-KR" sz="14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316" name="그림 2">
            <a:extLst>
              <a:ext uri="{FF2B5EF4-FFF2-40B4-BE49-F238E27FC236}">
                <a16:creationId xmlns:a16="http://schemas.microsoft.com/office/drawing/2014/main" id="{53BABBF6-553E-4AD6-94A2-E100D3305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4071938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B7481EA8-09B2-46B9-898A-2AC6161B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MeshLab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색칠하기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6D08A657-B0EC-4707-889D-602AD1EC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5538"/>
            <a:ext cx="8153400" cy="5543550"/>
          </a:xfrm>
        </p:spPr>
        <p:txBody>
          <a:bodyPr/>
          <a:lstStyle/>
          <a:p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 &gt; Export Mesh As…</a:t>
            </a:r>
          </a:p>
          <a:p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선택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이름 입력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364" name="그림 1">
            <a:extLst>
              <a:ext uri="{FF2B5EF4-FFF2-40B4-BE49-F238E27FC236}">
                <a16:creationId xmlns:a16="http://schemas.microsoft.com/office/drawing/2014/main" id="{75AAD6B8-5DC6-4930-AE4E-0C5524753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060575"/>
            <a:ext cx="58324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4E792414-B047-43FE-A589-CBEF39B1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MeshLab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Mesh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색칠하기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DC33DF79-1777-48C2-8DCE-56E82C0E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5538"/>
            <a:ext cx="8153400" cy="5543550"/>
          </a:xfrm>
        </p:spPr>
        <p:txBody>
          <a:bodyPr/>
          <a:lstStyle/>
          <a:p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편집기로 새로 저장한 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열어보면</a:t>
            </a:r>
            <a:b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OFF -&gt; COFF(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첫줄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vertex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 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 y, z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뒤에 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g b a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포함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412" name="그림 3">
            <a:extLst>
              <a:ext uri="{FF2B5EF4-FFF2-40B4-BE49-F238E27FC236}">
                <a16:creationId xmlns:a16="http://schemas.microsoft.com/office/drawing/2014/main" id="{61E3F3E4-343E-4F75-B2A6-BD666BE12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268413"/>
            <a:ext cx="3068637" cy="77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4775E9-99D3-4646-9225-6476D0A50F93}"/>
              </a:ext>
            </a:extLst>
          </p:cNvPr>
          <p:cNvSpPr/>
          <p:nvPr/>
        </p:nvSpPr>
        <p:spPr bwMode="auto">
          <a:xfrm>
            <a:off x="6708775" y="1557338"/>
            <a:ext cx="1247775" cy="52546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7414" name="TextBox 5">
            <a:extLst>
              <a:ext uri="{FF2B5EF4-FFF2-40B4-BE49-F238E27FC236}">
                <a16:creationId xmlns:a16="http://schemas.microsoft.com/office/drawing/2014/main" id="{2D795A0A-6624-47E0-A205-6888D7567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270000"/>
            <a:ext cx="100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R   G   B   A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DF2DD5E0-E171-45DF-A616-E957A31B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OpenGL </a:t>
            </a:r>
            <a:r>
              <a:rPr lang="ko-KR" altLang="en-US">
                <a:ea typeface="굴림" panose="020B0600000101010101" pitchFamily="50" charset="-127"/>
              </a:rPr>
              <a:t>코드 변경</a:t>
            </a:r>
          </a:p>
        </p:txBody>
      </p:sp>
      <p:grpSp>
        <p:nvGrpSpPr>
          <p:cNvPr id="19459" name="그룹 12">
            <a:extLst>
              <a:ext uri="{FF2B5EF4-FFF2-40B4-BE49-F238E27FC236}">
                <a16:creationId xmlns:a16="http://schemas.microsoft.com/office/drawing/2014/main" id="{1A345852-56A7-415E-B3EC-703F2D4DBEA0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268413"/>
            <a:ext cx="4610100" cy="4032250"/>
            <a:chOff x="3851920" y="1434627"/>
            <a:chExt cx="4609508" cy="4032324"/>
          </a:xfrm>
        </p:grpSpPr>
        <p:pic>
          <p:nvPicPr>
            <p:cNvPr id="19464" name="그림 6">
              <a:extLst>
                <a:ext uri="{FF2B5EF4-FFF2-40B4-BE49-F238E27FC236}">
                  <a16:creationId xmlns:a16="http://schemas.microsoft.com/office/drawing/2014/main" id="{7E036163-71D4-4652-8032-A88A19F46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1434627"/>
              <a:ext cx="4609508" cy="403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2E753B-9A8F-434F-83D6-4096BF30B082}"/>
                </a:ext>
              </a:extLst>
            </p:cNvPr>
            <p:cNvSpPr/>
            <p:nvPr/>
          </p:nvSpPr>
          <p:spPr bwMode="auto">
            <a:xfrm>
              <a:off x="6785243" y="3573028"/>
              <a:ext cx="1439677" cy="21590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5503DE-618F-4D4F-AB7F-18FE1CE39110}"/>
                </a:ext>
              </a:extLst>
            </p:cNvPr>
            <p:cNvSpPr/>
            <p:nvPr/>
          </p:nvSpPr>
          <p:spPr bwMode="auto">
            <a:xfrm>
              <a:off x="3961443" y="2915791"/>
              <a:ext cx="1187298" cy="441333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</p:grpSp>
      <p:grpSp>
        <p:nvGrpSpPr>
          <p:cNvPr id="19460" name="그룹 11">
            <a:extLst>
              <a:ext uri="{FF2B5EF4-FFF2-40B4-BE49-F238E27FC236}">
                <a16:creationId xmlns:a16="http://schemas.microsoft.com/office/drawing/2014/main" id="{23C1AE95-D4A9-431D-B306-39D25070799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341438"/>
            <a:ext cx="1727200" cy="2014537"/>
            <a:chOff x="529908" y="1556767"/>
            <a:chExt cx="1727673" cy="2015618"/>
          </a:xfrm>
        </p:grpSpPr>
        <p:pic>
          <p:nvPicPr>
            <p:cNvPr id="19462" name="그림 9">
              <a:extLst>
                <a:ext uri="{FF2B5EF4-FFF2-40B4-BE49-F238E27FC236}">
                  <a16:creationId xmlns:a16="http://schemas.microsoft.com/office/drawing/2014/main" id="{F9FB4FD8-B56C-4D72-995F-72990440A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08" y="1556767"/>
              <a:ext cx="1727673" cy="2015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98031D-21DF-48C5-9482-F4C4BDF02EB6}"/>
                </a:ext>
              </a:extLst>
            </p:cNvPr>
            <p:cNvSpPr/>
            <p:nvPr/>
          </p:nvSpPr>
          <p:spPr bwMode="auto">
            <a:xfrm>
              <a:off x="529908" y="2768679"/>
              <a:ext cx="1378327" cy="516215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endParaRPr>
            </a:p>
          </p:txBody>
        </p:sp>
      </p:grpSp>
      <p:pic>
        <p:nvPicPr>
          <p:cNvPr id="19461" name="그림 13">
            <a:extLst>
              <a:ext uri="{FF2B5EF4-FFF2-40B4-BE49-F238E27FC236}">
                <a16:creationId xmlns:a16="http://schemas.microsoft.com/office/drawing/2014/main" id="{FD738D3B-FBB9-40B0-B81B-A6CABD2DF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1365250"/>
            <a:ext cx="398621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-2500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-2500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07objects3d</Template>
  <TotalTime>1819</TotalTime>
  <Words>163</Words>
  <Application>Microsoft Office PowerPoint</Application>
  <PresentationFormat>화면 슬라이드 쇼(4:3)</PresentationFormat>
  <Paragraphs>34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Tahoma</vt:lpstr>
      <vt:lpstr>굴림</vt:lpstr>
      <vt:lpstr>Arial</vt:lpstr>
      <vt:lpstr>Arial Black</vt:lpstr>
      <vt:lpstr>Wingdings</vt:lpstr>
      <vt:lpstr>맑은 고딕</vt:lpstr>
      <vt:lpstr>함초롬돋움</vt:lpstr>
      <vt:lpstr>psh_10</vt:lpstr>
      <vt:lpstr>MeshLab 이용 방법 및 Colored OFF 파일 생성</vt:lpstr>
      <vt:lpstr>MeshLab 다운로드</vt:lpstr>
      <vt:lpstr>MeshLab 사용</vt:lpstr>
      <vt:lpstr>MeshLab에서 Mesh에 색칠하기</vt:lpstr>
      <vt:lpstr>MeshLab에서 Mesh에 색칠하기</vt:lpstr>
      <vt:lpstr>MeshLab에서 Mesh에 색칠하기</vt:lpstr>
      <vt:lpstr>MeshLab에서 Mesh에 색칠하기</vt:lpstr>
      <vt:lpstr>OpenGL 코드 변경</vt:lpstr>
    </vt:vector>
  </TitlesOfParts>
  <Company>그래픽스연구실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Neary Kam</dc:creator>
  <cp:lastModifiedBy> </cp:lastModifiedBy>
  <cp:revision>726</cp:revision>
  <dcterms:created xsi:type="dcterms:W3CDTF">2002-10-14T01:20:25Z</dcterms:created>
  <dcterms:modified xsi:type="dcterms:W3CDTF">2018-03-12T14:29:56Z</dcterms:modified>
</cp:coreProperties>
</file>