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12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6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3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6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1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9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0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2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1EE4-555C-4768-B10C-87258067933E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7A7E-5971-4077-96C6-D3671C8F8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2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프로그래밍 디자인 실습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화요일 반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한채윤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010-3283-1772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5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0" y="18256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7376" y="365125"/>
            <a:ext cx="4658580" cy="62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문자열 처리 라이브러리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헤더파일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string.h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있음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str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-()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로 시작하는 함수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205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6887" y="671240"/>
            <a:ext cx="605822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0"/>
            <a:ext cx="5436973" cy="6858000"/>
          </a:xfrm>
          <a:prstGeom prst="rect">
            <a:avLst/>
          </a:prstGeom>
        </p:spPr>
      </p:pic>
      <p:pic>
        <p:nvPicPr>
          <p:cNvPr id="5" name="그림 4" descr="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6920" y="188640"/>
            <a:ext cx="4898556" cy="237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1973" y="2699841"/>
            <a:ext cx="42484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200" dirty="0" err="1" smtClean="0">
                <a:solidFill>
                  <a:srgbClr val="FFD966"/>
                </a:solidFill>
                <a:latin typeface="+mn-ea"/>
              </a:rPr>
              <a:t>strcmp</a:t>
            </a:r>
            <a:r>
              <a:rPr lang="en-US" altLang="ko-KR" sz="3200" dirty="0" smtClean="0">
                <a:solidFill>
                  <a:srgbClr val="FFD966"/>
                </a:solidFill>
                <a:latin typeface="+mn-ea"/>
              </a:rPr>
              <a:t>()</a:t>
            </a:r>
            <a:endParaRPr lang="en-US" altLang="ko-KR" sz="2400" dirty="0" smtClean="0">
              <a:solidFill>
                <a:srgbClr val="FFD966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 :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S1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이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S2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보다 앞서 있으면 음수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,    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같으면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0,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뒤에 있으면 양수 반환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84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3800" y="0"/>
            <a:ext cx="75902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6700" y="3771900"/>
            <a:ext cx="3175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다음 토큰을 얻으려면 </a:t>
            </a:r>
            <a:r>
              <a:rPr lang="en-US" altLang="ko-KR" sz="2400" dirty="0" smtClean="0">
                <a:solidFill>
                  <a:srgbClr val="FFD966"/>
                </a:solidFill>
                <a:latin typeface="+mn-ea"/>
              </a:rPr>
              <a:t>null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을 인수로 준다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95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1006" y="1804935"/>
            <a:ext cx="5269988" cy="43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문자열 수치 변환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D966"/>
                </a:solidFill>
                <a:latin typeface="+mn-ea"/>
              </a:rPr>
              <a:t>sprintf</a:t>
            </a:r>
            <a:r>
              <a:rPr lang="en-US" altLang="ko-KR" dirty="0" smtClean="0">
                <a:solidFill>
                  <a:srgbClr val="FFD966"/>
                </a:solidFill>
                <a:latin typeface="+mn-ea"/>
              </a:rPr>
              <a:t>(s, </a:t>
            </a:r>
            <a:r>
              <a:rPr lang="ko-KR" altLang="en-US" dirty="0" err="1" smtClean="0">
                <a:solidFill>
                  <a:srgbClr val="FFD966"/>
                </a:solidFill>
                <a:latin typeface="+mn-ea"/>
              </a:rPr>
              <a:t>형식지정자</a:t>
            </a:r>
            <a:r>
              <a:rPr lang="en-US" altLang="ko-KR" dirty="0" smtClean="0">
                <a:solidFill>
                  <a:srgbClr val="FFD966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rgbClr val="FFD966"/>
                </a:solidFill>
                <a:latin typeface="+mn-ea"/>
              </a:rPr>
              <a:t>변수명</a:t>
            </a:r>
            <a:r>
              <a:rPr lang="en-US" altLang="ko-KR" dirty="0" smtClean="0">
                <a:solidFill>
                  <a:srgbClr val="FFD966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변수의 값을 형식 </a:t>
            </a:r>
            <a:r>
              <a:rPr lang="ko-KR" altLang="en-US" sz="2400" dirty="0" err="1" smtClean="0">
                <a:solidFill>
                  <a:schemeClr val="bg1"/>
                </a:solidFill>
                <a:latin typeface="+mn-ea"/>
              </a:rPr>
              <a:t>지정자에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 따라 문자열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배열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S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에 저장한다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0" indent="0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rgbClr val="FFD966"/>
                </a:solidFill>
                <a:latin typeface="+mn-ea"/>
              </a:rPr>
              <a:t>sscanf</a:t>
            </a:r>
            <a:r>
              <a:rPr lang="en-US" altLang="ko-KR" dirty="0" smtClean="0">
                <a:solidFill>
                  <a:srgbClr val="FFD966"/>
                </a:solidFill>
                <a:latin typeface="+mn-ea"/>
              </a:rPr>
              <a:t>(S,</a:t>
            </a:r>
            <a:r>
              <a:rPr lang="ko-KR" altLang="en-US" dirty="0" err="1" smtClean="0">
                <a:solidFill>
                  <a:srgbClr val="FFD966"/>
                </a:solidFill>
                <a:latin typeface="+mn-ea"/>
              </a:rPr>
              <a:t>형식지정자</a:t>
            </a:r>
            <a:r>
              <a:rPr lang="en-US" altLang="ko-KR" dirty="0" smtClean="0">
                <a:solidFill>
                  <a:srgbClr val="FFD966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rgbClr val="FFD966"/>
                </a:solidFill>
                <a:latin typeface="+mn-ea"/>
              </a:rPr>
              <a:t>변수명</a:t>
            </a:r>
            <a:r>
              <a:rPr lang="en-US" altLang="ko-KR" dirty="0" smtClean="0">
                <a:solidFill>
                  <a:srgbClr val="FFD966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문자열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S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로부터 지정된 형식으로 수치를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읽어서 변수에 저장한다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  <a:p>
            <a:pPr marL="0" indent="0">
              <a:buNone/>
            </a:pPr>
            <a:endParaRPr lang="ko-KR" altLang="en-US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pPr>
              <a:buNone/>
            </a:pPr>
            <a:endParaRPr lang="ko-KR" altLang="en-US" dirty="0" smtClean="0">
              <a:solidFill>
                <a:schemeClr val="bg1"/>
              </a:solidFill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1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400" y="0"/>
            <a:ext cx="7812360" cy="68852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06936" y="548680"/>
            <a:ext cx="2232248" cy="36004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로 구부러진 화살표 5"/>
          <p:cNvSpPr/>
          <p:nvPr/>
        </p:nvSpPr>
        <p:spPr>
          <a:xfrm rot="10800000">
            <a:off x="4075089" y="4869160"/>
            <a:ext cx="1656184" cy="432048"/>
          </a:xfrm>
          <a:prstGeom prst="curvedUp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0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3900" y="116632"/>
            <a:ext cx="7127915" cy="6741368"/>
          </a:xfrm>
          <a:prstGeom prst="rect">
            <a:avLst/>
          </a:prstGeom>
        </p:spPr>
      </p:pic>
      <p:pic>
        <p:nvPicPr>
          <p:cNvPr id="5" name="그림 4" descr="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7988" y="4365104"/>
            <a:ext cx="3611178" cy="22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6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문자열 문제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각자 해보기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엔터키가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눌려질 때까지 사용자로부터 문자열을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입력받아서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문자열에 포함된 단어들을 역순으로 배열하여 출력하는 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프로그램을 작성하라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4" name="그림 3" descr="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448" y="3512667"/>
            <a:ext cx="633510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문자 입출력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91966"/>
              </p:ext>
            </p:extLst>
          </p:nvPr>
        </p:nvGraphicFramePr>
        <p:xfrm>
          <a:off x="1569844" y="1825625"/>
          <a:ext cx="9052311" cy="3652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4568">
                <a:tc>
                  <a:txBody>
                    <a:bodyPr/>
                    <a:lstStyle/>
                    <a:p>
                      <a:pPr algn="ctr" latinLnBrk="1"/>
                      <a:endParaRPr lang="ko-KR" altLang="en-US" sz="29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버퍼사용</a:t>
                      </a:r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에코</a:t>
                      </a:r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+mn-ea"/>
                          <a:ea typeface="+mn-ea"/>
                        </a:rPr>
                        <a:t>응답성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문자</a:t>
                      </a:r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수정여부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getchar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stdio.h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29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800" baseline="0" dirty="0" err="1" smtClean="0">
                          <a:latin typeface="+mn-ea"/>
                          <a:ea typeface="+mn-ea"/>
                        </a:rPr>
                        <a:t>줄단위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가능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en-US" altLang="ko-KR" sz="2800" dirty="0" err="1" smtClean="0">
                          <a:latin typeface="+mn-ea"/>
                          <a:ea typeface="+mn-ea"/>
                        </a:rPr>
                        <a:t>getch</a:t>
                      </a:r>
                      <a:r>
                        <a:rPr lang="en-US" altLang="ko-KR" sz="28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conio.h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29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29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문자단위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불가능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getche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conio.h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29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 dirty="0" smtClean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29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문자단위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 dirty="0" smtClean="0">
                          <a:latin typeface="+mn-ea"/>
                          <a:ea typeface="+mn-ea"/>
                        </a:rPr>
                        <a:t>불가능</a:t>
                      </a:r>
                      <a:endParaRPr lang="ko-KR" altLang="en-US" sz="2900" dirty="0">
                        <a:latin typeface="+mn-ea"/>
                        <a:ea typeface="+mn-ea"/>
                      </a:endParaRPr>
                    </a:p>
                  </a:txBody>
                  <a:tcPr marL="107484" marR="107484" marT="53742" marB="53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330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         </a:t>
            </a:r>
            <a:r>
              <a:rPr lang="ko-KR" altLang="en-US" dirty="0" smtClean="0">
                <a:solidFill>
                  <a:schemeClr val="bg1"/>
                </a:solidFill>
              </a:rPr>
              <a:t>정답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0" y="1878732"/>
            <a:ext cx="4369144" cy="3888432"/>
          </a:xfrm>
          <a:prstGeom prst="rect">
            <a:avLst/>
          </a:prstGeom>
        </p:spPr>
      </p:pic>
      <p:pic>
        <p:nvPicPr>
          <p:cNvPr id="5" name="그림 4" descr="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8311" y="654596"/>
            <a:ext cx="491938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0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00" y="263525"/>
            <a:ext cx="8181779" cy="5760640"/>
          </a:xfrm>
          <a:prstGeom prst="rect">
            <a:avLst/>
          </a:prstGeom>
        </p:spPr>
      </p:pic>
      <p:pic>
        <p:nvPicPr>
          <p:cNvPr id="5" name="그림 4" descr="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1524" y="4340597"/>
            <a:ext cx="5378849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0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65125"/>
            <a:ext cx="7759665" cy="5733256"/>
          </a:xfrm>
          <a:prstGeom prst="rect">
            <a:avLst/>
          </a:prstGeom>
        </p:spPr>
      </p:pic>
      <p:pic>
        <p:nvPicPr>
          <p:cNvPr id="5" name="그림 4" descr="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4566" y="4113250"/>
            <a:ext cx="4202034" cy="31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65125"/>
            <a:ext cx="8378569" cy="5949280"/>
          </a:xfrm>
          <a:prstGeom prst="rect">
            <a:avLst/>
          </a:prstGeom>
        </p:spPr>
      </p:pic>
      <p:pic>
        <p:nvPicPr>
          <p:cNvPr id="5" name="그림 4" descr="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5051" y="4213983"/>
            <a:ext cx="4282949" cy="30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6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문자열의 입출력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92539"/>
              </p:ext>
            </p:extLst>
          </p:nvPr>
        </p:nvGraphicFramePr>
        <p:xfrm>
          <a:off x="2243572" y="1835150"/>
          <a:ext cx="7704856" cy="4046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입출력 함수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aseline="0" dirty="0" err="1" smtClean="0">
                          <a:latin typeface="+mn-ea"/>
                          <a:ea typeface="+mn-ea"/>
                        </a:rPr>
                        <a:t>scanf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(“%s”, s)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문자열을 읽어서 문자 배열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s[]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에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printf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(“%s”,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s)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배열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s[]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에 저장되어 있는 문자열을 출력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char *gets(char *s)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한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줄의 문자열을 읽어서 문자 배열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s[]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에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 puts(const char *s)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배열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s[]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에 저장되어 있는 한 줄의 문자열을 출력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12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캡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3652" y="252140"/>
            <a:ext cx="6264696" cy="64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문자 처리 라이브러리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헤더파일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ctype.h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있음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is-()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로 시작하는 함수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검사결과가 </a:t>
            </a:r>
            <a:r>
              <a:rPr lang="ko-KR" altLang="en-US" dirty="0" smtClean="0">
                <a:solidFill>
                  <a:srgbClr val="FFD966"/>
                </a:solidFill>
                <a:latin typeface="+mn-ea"/>
              </a:rPr>
              <a:t>참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이면 </a:t>
            </a:r>
            <a:r>
              <a:rPr lang="en-US" altLang="ko-KR" dirty="0" smtClean="0">
                <a:solidFill>
                  <a:srgbClr val="FFD966"/>
                </a:solidFill>
                <a:latin typeface="+mn-ea"/>
              </a:rPr>
              <a:t>0</a:t>
            </a:r>
            <a:r>
              <a:rPr lang="ko-KR" altLang="en-US" dirty="0" smtClean="0">
                <a:solidFill>
                  <a:srgbClr val="FFD966"/>
                </a:solidFill>
                <a:latin typeface="+mn-ea"/>
              </a:rPr>
              <a:t>이 아닌 값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 반환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검사결과가 </a:t>
            </a:r>
            <a:r>
              <a:rPr lang="ko-KR" altLang="en-US" dirty="0" smtClean="0">
                <a:solidFill>
                  <a:srgbClr val="FFD966"/>
                </a:solidFill>
                <a:latin typeface="+mn-ea"/>
              </a:rPr>
              <a:t>거짓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이면 </a:t>
            </a:r>
            <a:r>
              <a:rPr lang="en-US" altLang="ko-KR" dirty="0" smtClean="0">
                <a:solidFill>
                  <a:srgbClr val="FFD966"/>
                </a:solidFill>
                <a:latin typeface="+mn-ea"/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 반환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870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4384" y="188640"/>
            <a:ext cx="7043231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8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255</Words>
  <Application>Microsoft Office PowerPoint</Application>
  <PresentationFormat>와이드스크린</PresentationFormat>
  <Paragraphs>76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맑은 고딕</vt:lpstr>
      <vt:lpstr>Office 테마</vt:lpstr>
      <vt:lpstr>프로그래밍 디자인 실습</vt:lpstr>
      <vt:lpstr>문자 입출력</vt:lpstr>
      <vt:lpstr>PowerPoint 프레젠테이션</vt:lpstr>
      <vt:lpstr>PowerPoint 프레젠테이션</vt:lpstr>
      <vt:lpstr>PowerPoint 프레젠테이션</vt:lpstr>
      <vt:lpstr>문자열의 입출력</vt:lpstr>
      <vt:lpstr>PowerPoint 프레젠테이션</vt:lpstr>
      <vt:lpstr>문자 처리 라이브러리</vt:lpstr>
      <vt:lpstr>PowerPoint 프레젠테이션</vt:lpstr>
      <vt:lpstr>         결과</vt:lpstr>
      <vt:lpstr>문자열 처리 라이브러리</vt:lpstr>
      <vt:lpstr>PowerPoint 프레젠테이션</vt:lpstr>
      <vt:lpstr>PowerPoint 프레젠테이션</vt:lpstr>
      <vt:lpstr>PowerPoint 프레젠테이션</vt:lpstr>
      <vt:lpstr>결과</vt:lpstr>
      <vt:lpstr>문자열 수치 변환</vt:lpstr>
      <vt:lpstr>PowerPoint 프레젠테이션</vt:lpstr>
      <vt:lpstr>PowerPoint 프레젠테이션</vt:lpstr>
      <vt:lpstr>문자열 문제(각자 해보기)</vt:lpstr>
      <vt:lpstr>            정답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</dc:title>
  <dc:creator>Windows 사용자</dc:creator>
  <cp:lastModifiedBy>Windows 사용자</cp:lastModifiedBy>
  <cp:revision>2</cp:revision>
  <dcterms:created xsi:type="dcterms:W3CDTF">2019-11-05T08:31:30Z</dcterms:created>
  <dcterms:modified xsi:type="dcterms:W3CDTF">2019-11-05T08:41:31Z</dcterms:modified>
</cp:coreProperties>
</file>