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875" autoAdjust="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2ADA-FD4D-45DD-A7C8-0930589162F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885E-3776-4580-9457-B23764C97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4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5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3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4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8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1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5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C6C8-78B9-4A1C-8217-F2488AA08D1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CEBD-1865-4639-BAD7-A9CF545CC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4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28400"/>
            <a:ext cx="9144000" cy="23876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프로그램 디자인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08438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</a:rPr>
              <a:t>화</a:t>
            </a:r>
            <a:r>
              <a:rPr lang="ko-KR" altLang="en-US" dirty="0" smtClean="0">
                <a:solidFill>
                  <a:schemeClr val="accent4"/>
                </a:solidFill>
              </a:rPr>
              <a:t>요일 </a:t>
            </a:r>
            <a:r>
              <a:rPr lang="ko-KR" altLang="en-US" dirty="0">
                <a:solidFill>
                  <a:schemeClr val="accent4"/>
                </a:solidFill>
              </a:rPr>
              <a:t>반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한채윤 </a:t>
            </a:r>
            <a:r>
              <a:rPr lang="en-US" altLang="ko-KR" smtClean="0">
                <a:solidFill>
                  <a:schemeClr val="bg1"/>
                </a:solidFill>
              </a:rPr>
              <a:t>010-3283-1772)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3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/>
          <a:stretch/>
        </p:blipFill>
        <p:spPr bwMode="auto">
          <a:xfrm>
            <a:off x="8696" y="-1"/>
            <a:ext cx="5024845" cy="68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r="2999"/>
          <a:stretch/>
        </p:blipFill>
        <p:spPr bwMode="auto">
          <a:xfrm>
            <a:off x="4675480" y="1"/>
            <a:ext cx="7507824" cy="685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58253" y="330926"/>
            <a:ext cx="677108" cy="32887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연결리스트 </a:t>
            </a:r>
            <a:r>
              <a:rPr lang="ko-KR" altLang="en-US" sz="3200" dirty="0" smtClean="0">
                <a:solidFill>
                  <a:schemeClr val="accent4"/>
                </a:solidFill>
              </a:rPr>
              <a:t>삽입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94" y="1247257"/>
            <a:ext cx="82867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7349" y="465258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연결 리스트 </a:t>
            </a:r>
            <a:r>
              <a:rPr lang="ko-KR" altLang="en-US" sz="3200" dirty="0" smtClean="0">
                <a:solidFill>
                  <a:schemeClr val="accent4"/>
                </a:solidFill>
              </a:rPr>
              <a:t>출력</a:t>
            </a:r>
            <a:r>
              <a:rPr lang="en-US" altLang="ko-KR" sz="3200" dirty="0" smtClean="0">
                <a:solidFill>
                  <a:schemeClr val="accent4"/>
                </a:solidFill>
              </a:rPr>
              <a:t>, </a:t>
            </a:r>
            <a:r>
              <a:rPr lang="ko-KR" altLang="en-US" sz="3200" dirty="0" smtClean="0">
                <a:solidFill>
                  <a:schemeClr val="accent4"/>
                </a:solidFill>
              </a:rPr>
              <a:t>반납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15"/>
          <a:stretch/>
        </p:blipFill>
        <p:spPr bwMode="auto">
          <a:xfrm>
            <a:off x="4810750" y="2902662"/>
            <a:ext cx="6655109" cy="358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1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479177" y="446662"/>
            <a:ext cx="8839200" cy="2339207"/>
            <a:chOff x="1676400" y="473662"/>
            <a:chExt cx="8839200" cy="233920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30"/>
            <a:stretch/>
          </p:blipFill>
          <p:spPr bwMode="auto">
            <a:xfrm>
              <a:off x="1676400" y="473662"/>
              <a:ext cx="8839200" cy="233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7424" y="831118"/>
              <a:ext cx="2176252" cy="1795541"/>
            </a:xfrm>
            <a:prstGeom prst="rect">
              <a:avLst/>
            </a:prstGeom>
          </p:spPr>
        </p:pic>
      </p:grp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40178" r="50014" b="14404"/>
          <a:stretch/>
        </p:blipFill>
        <p:spPr bwMode="auto">
          <a:xfrm>
            <a:off x="577283" y="2957115"/>
            <a:ext cx="4105835" cy="232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rcRect b="3985"/>
          <a:stretch/>
        </p:blipFill>
        <p:spPr>
          <a:xfrm>
            <a:off x="4806453" y="2836657"/>
            <a:ext cx="6755019" cy="31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802284" cy="6855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065"/>
          <a:stretch/>
        </p:blipFill>
        <p:spPr>
          <a:xfrm>
            <a:off x="5326635" y="2103120"/>
            <a:ext cx="6865365" cy="4754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92698" y="454413"/>
            <a:ext cx="23807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</a:rPr>
              <a:t>연결 </a:t>
            </a:r>
            <a:r>
              <a:rPr lang="ko-KR" altLang="en-US" sz="3200" dirty="0" smtClean="0">
                <a:solidFill>
                  <a:schemeClr val="bg1"/>
                </a:solidFill>
              </a:rPr>
              <a:t>리스트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3200" dirty="0" smtClean="0">
                <a:solidFill>
                  <a:schemeClr val="accent4"/>
                </a:solidFill>
              </a:rPr>
              <a:t>합 </a:t>
            </a:r>
            <a:r>
              <a:rPr lang="ko-KR" altLang="en-US" sz="3200" dirty="0" smtClean="0">
                <a:solidFill>
                  <a:schemeClr val="accent4"/>
                </a:solidFill>
              </a:rPr>
              <a:t>구하기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110" t="3231" r="2941" b="10697"/>
          <a:stretch/>
        </p:blipFill>
        <p:spPr>
          <a:xfrm>
            <a:off x="3714792" y="333028"/>
            <a:ext cx="5977906" cy="17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12" y="1153651"/>
            <a:ext cx="5728330" cy="42496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30"/>
          <a:stretch/>
        </p:blipFill>
        <p:spPr>
          <a:xfrm>
            <a:off x="6210681" y="1810356"/>
            <a:ext cx="5208064" cy="25372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10938" y="3175462"/>
            <a:ext cx="2809702" cy="1396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while</a:t>
            </a:r>
            <a:r>
              <a:rPr lang="ko-KR" altLang="en-US" dirty="0" smtClean="0">
                <a:solidFill>
                  <a:schemeClr val="tx1"/>
                </a:solidFill>
              </a:rPr>
              <a:t>문 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15" y="1788363"/>
            <a:ext cx="5131002" cy="40222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71" y="2774202"/>
            <a:ext cx="5171816" cy="22999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75056" y="3857668"/>
            <a:ext cx="2312238" cy="3153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2502" y="3732977"/>
            <a:ext cx="3491345" cy="17534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</a:rPr>
              <a:t>hile</a:t>
            </a:r>
            <a:r>
              <a:rPr lang="ko-KR" altLang="en-US" dirty="0" smtClean="0">
                <a:solidFill>
                  <a:schemeClr val="tx1"/>
                </a:solidFill>
              </a:rPr>
              <a:t>문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4270" y="1037989"/>
            <a:ext cx="6491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이전의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get_sum</a:t>
            </a:r>
            <a:r>
              <a:rPr lang="en-US" altLang="ko-KR" sz="2800" dirty="0" smtClean="0">
                <a:solidFill>
                  <a:schemeClr val="bg1"/>
                </a:solidFill>
              </a:rPr>
              <a:t>(list) -&gt; </a:t>
            </a:r>
            <a:r>
              <a:rPr lang="en-US" altLang="ko-KR" sz="2800" dirty="0" err="1" smtClean="0">
                <a:solidFill>
                  <a:schemeClr val="accent4"/>
                </a:solidFill>
              </a:rPr>
              <a:t>printResult</a:t>
            </a:r>
            <a:r>
              <a:rPr lang="en-US" altLang="ko-KR" sz="2800" dirty="0" smtClean="0">
                <a:solidFill>
                  <a:schemeClr val="accent4"/>
                </a:solidFill>
              </a:rPr>
              <a:t>(list)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3682" y="33010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문제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6347" y="2235906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★ 함수 원형도 꼭 선언해줄 것 </a:t>
            </a:r>
            <a:r>
              <a:rPr lang="en-US" altLang="ko-KR" dirty="0" smtClean="0">
                <a:solidFill>
                  <a:schemeClr val="accent4"/>
                </a:solidFill>
              </a:rPr>
              <a:t>!!!!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6249" y="2618509"/>
            <a:ext cx="5686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 끝</a:t>
            </a:r>
            <a:r>
              <a:rPr lang="en-US" altLang="ko-KR" sz="3200" dirty="0" smtClean="0">
                <a:solidFill>
                  <a:schemeClr val="bg1"/>
                </a:solidFill>
              </a:rPr>
              <a:t>!! </a:t>
            </a:r>
            <a:r>
              <a:rPr lang="en-US" altLang="ko-KR" sz="3200" dirty="0">
                <a:solidFill>
                  <a:schemeClr val="bg1"/>
                </a:solidFill>
              </a:rPr>
              <a:t>( •◡-)✧˖° ♡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이번 학기도 잘 마무리합시다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수고 많았어요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동적 할당 메모리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정적 메모리 할당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: </a:t>
            </a:r>
            <a:r>
              <a:rPr lang="ko-KR" altLang="en-US" dirty="0" smtClean="0">
                <a:solidFill>
                  <a:schemeClr val="bg1"/>
                </a:solidFill>
              </a:rPr>
              <a:t>프로그램이 시작되기 전에 미리 정해진 크기의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</a:t>
            </a:r>
            <a:r>
              <a:rPr lang="ko-KR" altLang="en-US" dirty="0" smtClean="0">
                <a:solidFill>
                  <a:schemeClr val="bg1"/>
                </a:solidFill>
              </a:rPr>
              <a:t>메모리를 할당 받는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        프로그램의 실행 도중에 크기 변경 불가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accent4"/>
                </a:solidFill>
              </a:rPr>
              <a:t>동적 메모리 할당 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: </a:t>
            </a:r>
            <a:r>
              <a:rPr lang="ko-KR" altLang="en-US" dirty="0" smtClean="0">
                <a:solidFill>
                  <a:schemeClr val="bg1"/>
                </a:solidFill>
              </a:rPr>
              <a:t>프로그램 </a:t>
            </a:r>
            <a:r>
              <a:rPr lang="ko-KR" altLang="en-US" dirty="0" smtClean="0">
                <a:solidFill>
                  <a:schemeClr val="accent4"/>
                </a:solidFill>
              </a:rPr>
              <a:t>실행 도중</a:t>
            </a:r>
            <a:r>
              <a:rPr lang="ko-KR" altLang="en-US" dirty="0" smtClean="0">
                <a:solidFill>
                  <a:schemeClr val="bg1"/>
                </a:solidFill>
              </a:rPr>
              <a:t>에 동적으로 메모리를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할당 받는 것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        메모리의 효율적 사용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 descr="1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16296" y="3205014"/>
            <a:ext cx="3522661" cy="8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malloc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동적 메모리를 할당하는 가장 기본적인 함수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바이트 단위로 메모리를 할당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동적 메모리의 주소를 반환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accent4"/>
                </a:solidFill>
              </a:rPr>
              <a:t>&lt;</a:t>
            </a:r>
            <a:r>
              <a:rPr lang="en-US" altLang="ko-KR" dirty="0" err="1" smtClean="0">
                <a:solidFill>
                  <a:schemeClr val="accent4"/>
                </a:solidFill>
              </a:rPr>
              <a:t>stdlib.h</a:t>
            </a:r>
            <a:r>
              <a:rPr lang="en-US" altLang="ko-KR" dirty="0" smtClean="0">
                <a:solidFill>
                  <a:schemeClr val="accent4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에 정의되어 있음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7157258" cy="6856428"/>
            <a:chOff x="0" y="0"/>
            <a:chExt cx="7157258" cy="68564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157258" cy="685642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8628" y="611178"/>
              <a:ext cx="943496" cy="459651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9922"/>
          <a:stretch/>
        </p:blipFill>
        <p:spPr>
          <a:xfrm>
            <a:off x="6310464" y="2810205"/>
            <a:ext cx="5881536" cy="28263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5266" y="332510"/>
            <a:ext cx="2277687" cy="3241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3797" y="3884815"/>
            <a:ext cx="2366356" cy="6539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40710" y="2249285"/>
            <a:ext cx="1630796" cy="3692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79946" y="2249285"/>
            <a:ext cx="588934" cy="3692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60230" y="1923013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4"/>
                </a:solidFill>
              </a:rPr>
              <a:t>포인터 타입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8596" y="1923013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4"/>
                </a:solidFill>
              </a:rPr>
              <a:t>할당 받으려는 바이트 수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0153" y="3884815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4"/>
                </a:solidFill>
              </a:rPr>
              <a:t>배열처럼 취급하는 방법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-1"/>
            <a:ext cx="7090756" cy="6842827"/>
            <a:chOff x="0" y="-1"/>
            <a:chExt cx="7090756" cy="684282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7090756" cy="684282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8277" y="619425"/>
              <a:ext cx="980856" cy="477853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9922"/>
          <a:stretch/>
        </p:blipFill>
        <p:spPr>
          <a:xfrm>
            <a:off x="6310464" y="2810205"/>
            <a:ext cx="5881536" cy="28263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3797" y="3884815"/>
            <a:ext cx="2366356" cy="6539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0153" y="3884815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4"/>
                </a:solidFill>
              </a:rPr>
              <a:t>*</a:t>
            </a:r>
            <a:r>
              <a:rPr lang="ko-KR" altLang="en-US" sz="1600" dirty="0" smtClean="0">
                <a:solidFill>
                  <a:schemeClr val="accent4"/>
                </a:solidFill>
              </a:rPr>
              <a:t>연산자를 사용하는 방법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0"/>
            <a:ext cx="7370859" cy="6858000"/>
            <a:chOff x="-1" y="0"/>
            <a:chExt cx="7370859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7370859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338" y="569554"/>
              <a:ext cx="917346" cy="446912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285" t="3077"/>
          <a:stretch/>
        </p:blipFill>
        <p:spPr>
          <a:xfrm>
            <a:off x="6507588" y="2502131"/>
            <a:ext cx="5684412" cy="20948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2132"/>
          <a:stretch/>
        </p:blipFill>
        <p:spPr>
          <a:xfrm>
            <a:off x="3923434" y="5286375"/>
            <a:ext cx="8268566" cy="1571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6863" y="4533207"/>
            <a:ext cx="5317374" cy="48767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922931" y="5020886"/>
            <a:ext cx="307571" cy="43226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65252" y="4947821"/>
            <a:ext cx="4875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4"/>
                </a:solidFill>
              </a:rPr>
              <a:t>만약</a:t>
            </a:r>
            <a:r>
              <a:rPr lang="en-US" altLang="ko-KR" sz="1600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dirty="0" smtClean="0">
                <a:solidFill>
                  <a:schemeClr val="accent4"/>
                </a:solidFill>
              </a:rPr>
              <a:t>문자열 끝에 </a:t>
            </a:r>
            <a:r>
              <a:rPr lang="en-US" altLang="ko-KR" sz="1600" dirty="0" smtClean="0">
                <a:solidFill>
                  <a:schemeClr val="accent4"/>
                </a:solidFill>
              </a:rPr>
              <a:t>NULL</a:t>
            </a:r>
            <a:r>
              <a:rPr lang="ko-KR" altLang="en-US" sz="1600" dirty="0" smtClean="0">
                <a:solidFill>
                  <a:schemeClr val="accent4"/>
                </a:solidFill>
              </a:rPr>
              <a:t>문자를 추가하지 않는다면</a:t>
            </a:r>
            <a:r>
              <a:rPr lang="en-US" altLang="ko-KR" sz="1600" dirty="0" smtClean="0">
                <a:solidFill>
                  <a:schemeClr val="accent4"/>
                </a:solidFill>
              </a:rPr>
              <a:t>?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6567055" cy="6853576"/>
            <a:chOff x="0" y="0"/>
            <a:chExt cx="6567055" cy="68535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567055" cy="685357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7084" y="527989"/>
              <a:ext cx="917346" cy="446912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733" y="457892"/>
            <a:ext cx="6074267" cy="26674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4275" y="3214813"/>
            <a:ext cx="3158837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malloc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사용하기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5964" y="3823855"/>
            <a:ext cx="3906981" cy="1471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8302772" cy="6858000"/>
            <a:chOff x="0" y="0"/>
            <a:chExt cx="8302772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794"/>
            <a:stretch/>
          </p:blipFill>
          <p:spPr>
            <a:xfrm>
              <a:off x="0" y="0"/>
              <a:ext cx="8302772" cy="6858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338" y="868812"/>
              <a:ext cx="917346" cy="44691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136247" y="175271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구조체와 동적 메모리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98" y="885438"/>
            <a:ext cx="6314902" cy="24395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026" y="3960409"/>
            <a:ext cx="5578420" cy="21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연결리스트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7312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흩어져 있는 자료들을 서로 연결하여 하나로 묶는 자료 구조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각각의 원소가 포인터를 사용하여 다음 원소의 위치를 가리킴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accent4"/>
                </a:solidFill>
              </a:rPr>
              <a:t>자기 참조 구조체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   구조체 내에 같은 타입의 구조체를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   가리키는 포인터가 존재하는 구조체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 descr="1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9157" y="4152830"/>
            <a:ext cx="3931707" cy="19243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72895" y="5037512"/>
            <a:ext cx="2884516" cy="44888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181</Words>
  <Application>Microsoft Office PowerPoint</Application>
  <PresentationFormat>와이드스크린</PresentationFormat>
  <Paragraphs>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프로그램 디자인 실습</vt:lpstr>
      <vt:lpstr>동적 할당 메모리</vt:lpstr>
      <vt:lpstr>malloc()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디자인 실습</dc:title>
  <dc:creator>DS</dc:creator>
  <cp:lastModifiedBy>Windows 사용자</cp:lastModifiedBy>
  <cp:revision>77</cp:revision>
  <dcterms:created xsi:type="dcterms:W3CDTF">2019-11-12T08:53:45Z</dcterms:created>
  <dcterms:modified xsi:type="dcterms:W3CDTF">2019-12-03T08:37:50Z</dcterms:modified>
</cp:coreProperties>
</file>